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57" r:id="rId3"/>
    <p:sldId id="268" r:id="rId4"/>
    <p:sldId id="258" r:id="rId5"/>
    <p:sldId id="271" r:id="rId6"/>
    <p:sldId id="269" r:id="rId7"/>
    <p:sldId id="272" r:id="rId8"/>
    <p:sldId id="260" r:id="rId9"/>
    <p:sldId id="262" r:id="rId10"/>
    <p:sldId id="263" r:id="rId11"/>
    <p:sldId id="27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4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67009-B790-44E2-978D-D2498623731E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F79CA-A583-449C-B6CD-CE90F9EE84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7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F79CA-A583-449C-B6CD-CE90F9EE84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L&#7899;p%20MGN%20B3\N&#259;m%20h&#7885;c%202019%20-%202020\B&#224;i%20gi&#7843;ng%20t&#432;&#417;ng%20t&#225;c\GV%20V&#245;%20Th&#7883;%20Th&#250;y%20&#272;o&#224;i\Th&#225;ng%209\T9%20TH\LavendersBlue-JimBrickman-3752788.mp3" TargetMode="External"/><Relationship Id="rId1" Type="http://schemas.microsoft.com/office/2007/relationships/media" Target="file:///D:\L&#7899;p%20MGN%20B3\N&#259;m%20h&#7885;c%202019%20-%202020\B&#224;i%20gi&#7843;ng%20t&#432;&#417;ng%20t&#225;c\GV%20V&#245;%20Th&#7883;%20Th&#250;y%20&#272;o&#224;i\Th&#225;ng%209\T9%20TH\LavendersBlue-JimBrickman-3752788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295400" y="3048000"/>
            <a:ext cx="73914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 vực: Phát triển thẩm mỹ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 tài: Xé dán trang trí bưu thiếp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 tượng</a:t>
            </a:r>
            <a:r>
              <a:rPr lang="pt-BR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pt-BR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5 - 6</a:t>
            </a:r>
            <a:r>
              <a:rPr lang="pt-BR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Hoàng Thị Phương Anh</a:t>
            </a:r>
          </a:p>
          <a:p>
            <a:r>
              <a:rPr lang="pt-BR" sz="3600" b="1" dirty="0" smtClean="0">
                <a:solidFill>
                  <a:srgbClr val="002060"/>
                </a:solidFill>
              </a:rPr>
              <a:t>             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 descr="MNG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1" y="1219201"/>
            <a:ext cx="1066800" cy="132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4800" y="228600"/>
            <a:ext cx="4191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Sản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phẩm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endParaRPr lang="en-US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6200" y="2667000"/>
            <a:ext cx="556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685800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2667000"/>
            <a:ext cx="5721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mòng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3”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Ngày Vui Mồng 8 Thá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71563" y="42818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70104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vi-VN" dirty="0">
                <a:latin typeface="+mj-lt"/>
              </a:rPr>
              <a:t>1.</a:t>
            </a:r>
            <a:r>
              <a:rPr lang="vi-VN" b="1" dirty="0">
                <a:latin typeface="+mj-lt"/>
              </a:rPr>
              <a:t>Kiến thức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ngày 8/3 là ngày quốc tế phụ nữ - ngày của bà, của mẹ, cô giáo và các bạn nữ.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2.Kỹ năng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Luyện kỹ năng xé, dán và bố trí bố cục bức tranh trên khổ giấy cho đều và đẹp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-Rèn tính cẩn thận, kiên trì.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3.Thái độ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Giáo dục trẻ biết biết ơn, nghe lời mẹ và cô giáo.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thể hiện tình cảm với bà, mẹ, cô giáo và các bạn nữ bằng cách xé dán những bức tranh làm quà tặng họ nhân ngày 8/3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cô: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Bài giảng điện tử, que chỉ, bảng tương tác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Tranh mẫu của cô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Video vềcác loại bưu thiếp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Băng đĩa chủ đề.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Nhạc không lời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- 3 tranh mẫu.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trẻ: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Vở thủ công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Giấy màu, hồ dán, khăn lau tay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Bút sáp, màu nước, một số nguyên liệu khác.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Giá treo sản phẩm.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447800"/>
            <a:ext cx="632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2819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Bông Hoa Mừng C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7700" y="50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565"/>
            <a:ext cx="8229600" cy="745435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4" t="5631"/>
          <a:stretch/>
        </p:blipFill>
        <p:spPr>
          <a:xfrm>
            <a:off x="2133600" y="1378984"/>
            <a:ext cx="4572000" cy="5479016"/>
          </a:xfrm>
        </p:spPr>
      </p:pic>
      <p:sp>
        <p:nvSpPr>
          <p:cNvPr id="5" name="Rectangle 4"/>
          <p:cNvSpPr/>
          <p:nvPr/>
        </p:nvSpPr>
        <p:spPr>
          <a:xfrm>
            <a:off x="3367966" y="457200"/>
            <a:ext cx="21032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02879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r="2597"/>
          <a:stretch/>
        </p:blipFill>
        <p:spPr>
          <a:xfrm>
            <a:off x="1905000" y="912125"/>
            <a:ext cx="5562600" cy="5943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34666" y="27296"/>
            <a:ext cx="21032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997" r="4167"/>
          <a:stretch/>
        </p:blipFill>
        <p:spPr>
          <a:xfrm>
            <a:off x="2133600" y="990601"/>
            <a:ext cx="4800600" cy="586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221160"/>
            <a:ext cx="21032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933">
              <a:schemeClr val="accent5">
                <a:lumMod val="60000"/>
                <a:lumOff val="40000"/>
              </a:schemeClr>
            </a:gs>
            <a:gs pos="99867">
              <a:srgbClr val="CAD9EB"/>
            </a:gs>
            <a:gs pos="99734">
              <a:srgbClr val="CAD9EB"/>
            </a:gs>
            <a:gs pos="99468">
              <a:srgbClr val="CAD9EB"/>
            </a:gs>
            <a:gs pos="98937">
              <a:srgbClr val="C9D8EB"/>
            </a:gs>
            <a:gs pos="97875">
              <a:srgbClr val="C7D7EA"/>
            </a:gs>
            <a:gs pos="4000">
              <a:srgbClr val="C4D5E9"/>
            </a:gs>
            <a:gs pos="0">
              <a:srgbClr val="BDD0E6"/>
            </a:gs>
            <a:gs pos="0">
              <a:srgbClr val="DBBEAA"/>
            </a:gs>
            <a:gs pos="0">
              <a:schemeClr val="accent6">
                <a:lumMod val="79000"/>
                <a:lumOff val="21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28536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endParaRPr lang="en-US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5834" r="18333"/>
          <a:stretch/>
        </p:blipFill>
        <p:spPr>
          <a:xfrm>
            <a:off x="1371600" y="1334068"/>
            <a:ext cx="6477001" cy="550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8382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2362200"/>
            <a:ext cx="586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LavendersBlue-JimBrickman-375278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4114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342</Words>
  <Application>Microsoft Office PowerPoint</Application>
  <PresentationFormat>On-screen Show (4:3)</PresentationFormat>
  <Paragraphs>48</Paragraphs>
  <Slides>12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PowerPoint Presentation</vt:lpstr>
      <vt:lpstr>Quan sát tranh và đàm thoại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64</cp:revision>
  <dcterms:created xsi:type="dcterms:W3CDTF">2018-12-28T04:46:11Z</dcterms:created>
  <dcterms:modified xsi:type="dcterms:W3CDTF">2023-06-26T02:45:21Z</dcterms:modified>
</cp:coreProperties>
</file>