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73" r:id="rId8"/>
    <p:sldId id="271" r:id="rId9"/>
    <p:sldId id="270" r:id="rId10"/>
    <p:sldId id="272" r:id="rId11"/>
    <p:sldId id="274" r:id="rId12"/>
    <p:sldId id="276" r:id="rId13"/>
    <p:sldId id="277" r:id="rId14"/>
    <p:sldId id="278" r:id="rId15"/>
    <p:sldId id="279" r:id="rId16"/>
    <p:sldId id="262" r:id="rId17"/>
    <p:sldId id="275" r:id="rId18"/>
    <p:sldId id="258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45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73;o&#224;i\B&#224;i%20gi&#7843;ng%20t&#432;&#417;ng%20t&#225;c\t12%20lqvh\V.A%20&#8211;%20Con%20Chu&#7891;n%20Chu&#7891;n.mp3" TargetMode="Externa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981200" y="3733800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5 - 6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2667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3000" y="533400"/>
            <a:ext cx="449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-tich-con-chuon-chuon-truyen-co-tich-viet-nam-chon-loc-cho-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uon-chuon-xan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08_chuon-chuon161_38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811021838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2860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.A – Con Chuồn Chuồ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62800" y="47244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1. Kiến thức: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nhớ tên bài thơ, tên tác giả, đọc thuộc bài thơ và hiểu nội dung bài thơ</a:t>
            </a: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biết thêm 1 số đặc điểm của con chuồn chuồn</a:t>
            </a:r>
          </a:p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2. Kỹ năng: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Rèn cho trẻ kỹ năng đọc diễn cảm, đọc đúng nhịp điệu của bài thơ</a:t>
            </a: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nói đủ câu, mạch lạc, rõ ý khi trả lời các câu hỏi của cô qua nội dung bài thơ.</a:t>
            </a:r>
          </a:p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3. Thái độ: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Qua bài thơ trẻ biết yêu quý các loài động vật.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 “Chuồn chuồn”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172810_truyen-co-tich-cho-be-su-tich-con-chuon-chuon-su-tich-chuon-chuon-1521453243-955-width640height4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447800"/>
            <a:ext cx="9144000" cy="5410200"/>
          </a:xfrm>
        </p:spPr>
      </p:pic>
      <p:sp>
        <p:nvSpPr>
          <p:cNvPr id="5" name="TextBox 4"/>
          <p:cNvSpPr txBox="1"/>
          <p:nvPr/>
        </p:nvSpPr>
        <p:spPr>
          <a:xfrm>
            <a:off x="1676400" y="6858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3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lụa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kêu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42118"/>
            <a:ext cx="4038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lụa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kêu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91200" y="68580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24400" y="1143000"/>
            <a:ext cx="441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376</Words>
  <Application>Microsoft Office PowerPoint</Application>
  <PresentationFormat>On-screen Show (4:3)</PresentationFormat>
  <Paragraphs>57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48</cp:revision>
  <dcterms:created xsi:type="dcterms:W3CDTF">2018-12-28T04:46:11Z</dcterms:created>
  <dcterms:modified xsi:type="dcterms:W3CDTF">2023-06-26T02:38:10Z</dcterms:modified>
</cp:coreProperties>
</file>