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5" r:id="rId3"/>
    <p:sldId id="258" r:id="rId4"/>
    <p:sldId id="264" r:id="rId5"/>
    <p:sldId id="260" r:id="rId6"/>
    <p:sldId id="261" r:id="rId7"/>
    <p:sldId id="265" r:id="rId8"/>
    <p:sldId id="267" r:id="rId9"/>
    <p:sldId id="268" r:id="rId10"/>
    <p:sldId id="262" r:id="rId11"/>
    <p:sldId id="269" r:id="rId12"/>
    <p:sldId id="270" r:id="rId13"/>
    <p:sldId id="271" r:id="rId14"/>
    <p:sldId id="272" r:id="rId15"/>
    <p:sldId id="263" r:id="rId16"/>
    <p:sldId id="273" r:id="rId17"/>
    <p:sldId id="27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7202" autoAdjust="0"/>
    <p:restoredTop sz="94660"/>
  </p:normalViewPr>
  <p:slideViewPr>
    <p:cSldViewPr snapToGrid="0">
      <p:cViewPr varScale="1">
        <p:scale>
          <a:sx n="56" d="100"/>
          <a:sy n="56" d="100"/>
        </p:scale>
        <p:origin x="62" y="6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0A364C4-553F-45C1-A6A8-4ECADCFC7576}" type="datetimeFigureOut">
              <a:rPr lang="en-US" smtClean="0"/>
              <a:t>07/06/2022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082860-0EAE-49EC-A74B-CD60D89868DB}" type="slidenum">
              <a:rPr lang="en-US" smtClean="0"/>
              <a:t>‹#›</a:t>
            </a:fld>
            <a:endParaRPr lang="en-US"/>
          </a:p>
        </p:txBody>
      </p:sp>
    </p:spTree>
    <p:extLst>
      <p:ext uri="{BB962C8B-B14F-4D97-AF65-F5344CB8AC3E}">
        <p14:creationId xmlns:p14="http://schemas.microsoft.com/office/powerpoint/2010/main" val="24177805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A364C4-553F-45C1-A6A8-4ECADCFC7576}" type="datetimeFigureOut">
              <a:rPr lang="en-US" smtClean="0"/>
              <a:t>07/06/2022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082860-0EAE-49EC-A74B-CD60D89868DB}" type="slidenum">
              <a:rPr lang="en-US" smtClean="0"/>
              <a:t>‹#›</a:t>
            </a:fld>
            <a:endParaRPr lang="en-US"/>
          </a:p>
        </p:txBody>
      </p:sp>
    </p:spTree>
    <p:extLst>
      <p:ext uri="{BB962C8B-B14F-4D97-AF65-F5344CB8AC3E}">
        <p14:creationId xmlns:p14="http://schemas.microsoft.com/office/powerpoint/2010/main" val="17219060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A364C4-553F-45C1-A6A8-4ECADCFC7576}" type="datetimeFigureOut">
              <a:rPr lang="en-US" smtClean="0"/>
              <a:t>07/06/2022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082860-0EAE-49EC-A74B-CD60D89868DB}" type="slidenum">
              <a:rPr lang="en-US" smtClean="0"/>
              <a:t>‹#›</a:t>
            </a:fld>
            <a:endParaRPr lang="en-US"/>
          </a:p>
        </p:txBody>
      </p:sp>
    </p:spTree>
    <p:extLst>
      <p:ext uri="{BB962C8B-B14F-4D97-AF65-F5344CB8AC3E}">
        <p14:creationId xmlns:p14="http://schemas.microsoft.com/office/powerpoint/2010/main" val="35485790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A364C4-553F-45C1-A6A8-4ECADCFC7576}" type="datetimeFigureOut">
              <a:rPr lang="en-US" smtClean="0"/>
              <a:t>07/06/2022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082860-0EAE-49EC-A74B-CD60D89868DB}" type="slidenum">
              <a:rPr lang="en-US" smtClean="0"/>
              <a:t>‹#›</a:t>
            </a:fld>
            <a:endParaRPr lang="en-US"/>
          </a:p>
        </p:txBody>
      </p:sp>
    </p:spTree>
    <p:extLst>
      <p:ext uri="{BB962C8B-B14F-4D97-AF65-F5344CB8AC3E}">
        <p14:creationId xmlns:p14="http://schemas.microsoft.com/office/powerpoint/2010/main" val="18011868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0A364C4-553F-45C1-A6A8-4ECADCFC7576}" type="datetimeFigureOut">
              <a:rPr lang="en-US" smtClean="0"/>
              <a:t>07/06/2022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082860-0EAE-49EC-A74B-CD60D89868DB}" type="slidenum">
              <a:rPr lang="en-US" smtClean="0"/>
              <a:t>‹#›</a:t>
            </a:fld>
            <a:endParaRPr lang="en-US"/>
          </a:p>
        </p:txBody>
      </p:sp>
    </p:spTree>
    <p:extLst>
      <p:ext uri="{BB962C8B-B14F-4D97-AF65-F5344CB8AC3E}">
        <p14:creationId xmlns:p14="http://schemas.microsoft.com/office/powerpoint/2010/main" val="758615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0A364C4-553F-45C1-A6A8-4ECADCFC7576}" type="datetimeFigureOut">
              <a:rPr lang="en-US" smtClean="0"/>
              <a:t>07/06/2022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082860-0EAE-49EC-A74B-CD60D89868DB}" type="slidenum">
              <a:rPr lang="en-US" smtClean="0"/>
              <a:t>‹#›</a:t>
            </a:fld>
            <a:endParaRPr lang="en-US"/>
          </a:p>
        </p:txBody>
      </p:sp>
    </p:spTree>
    <p:extLst>
      <p:ext uri="{BB962C8B-B14F-4D97-AF65-F5344CB8AC3E}">
        <p14:creationId xmlns:p14="http://schemas.microsoft.com/office/powerpoint/2010/main" val="2744194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0A364C4-553F-45C1-A6A8-4ECADCFC7576}" type="datetimeFigureOut">
              <a:rPr lang="en-US" smtClean="0"/>
              <a:t>07/06/2022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4082860-0EAE-49EC-A74B-CD60D89868DB}" type="slidenum">
              <a:rPr lang="en-US" smtClean="0"/>
              <a:t>‹#›</a:t>
            </a:fld>
            <a:endParaRPr lang="en-US"/>
          </a:p>
        </p:txBody>
      </p:sp>
    </p:spTree>
    <p:extLst>
      <p:ext uri="{BB962C8B-B14F-4D97-AF65-F5344CB8AC3E}">
        <p14:creationId xmlns:p14="http://schemas.microsoft.com/office/powerpoint/2010/main" val="3334603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0A364C4-553F-45C1-A6A8-4ECADCFC7576}" type="datetimeFigureOut">
              <a:rPr lang="en-US" smtClean="0"/>
              <a:t>07/06/2022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4082860-0EAE-49EC-A74B-CD60D89868DB}" type="slidenum">
              <a:rPr lang="en-US" smtClean="0"/>
              <a:t>‹#›</a:t>
            </a:fld>
            <a:endParaRPr lang="en-US"/>
          </a:p>
        </p:txBody>
      </p:sp>
    </p:spTree>
    <p:extLst>
      <p:ext uri="{BB962C8B-B14F-4D97-AF65-F5344CB8AC3E}">
        <p14:creationId xmlns:p14="http://schemas.microsoft.com/office/powerpoint/2010/main" val="12724307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A364C4-553F-45C1-A6A8-4ECADCFC7576}" type="datetimeFigureOut">
              <a:rPr lang="en-US" smtClean="0"/>
              <a:t>07/06/2022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4082860-0EAE-49EC-A74B-CD60D89868DB}" type="slidenum">
              <a:rPr lang="en-US" smtClean="0"/>
              <a:t>‹#›</a:t>
            </a:fld>
            <a:endParaRPr lang="en-US"/>
          </a:p>
        </p:txBody>
      </p:sp>
    </p:spTree>
    <p:extLst>
      <p:ext uri="{BB962C8B-B14F-4D97-AF65-F5344CB8AC3E}">
        <p14:creationId xmlns:p14="http://schemas.microsoft.com/office/powerpoint/2010/main" val="35159301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0A364C4-553F-45C1-A6A8-4ECADCFC7576}" type="datetimeFigureOut">
              <a:rPr lang="en-US" smtClean="0"/>
              <a:t>07/06/2022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082860-0EAE-49EC-A74B-CD60D89868DB}" type="slidenum">
              <a:rPr lang="en-US" smtClean="0"/>
              <a:t>‹#›</a:t>
            </a:fld>
            <a:endParaRPr lang="en-US"/>
          </a:p>
        </p:txBody>
      </p:sp>
    </p:spTree>
    <p:extLst>
      <p:ext uri="{BB962C8B-B14F-4D97-AF65-F5344CB8AC3E}">
        <p14:creationId xmlns:p14="http://schemas.microsoft.com/office/powerpoint/2010/main" val="2941379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0A364C4-553F-45C1-A6A8-4ECADCFC7576}" type="datetimeFigureOut">
              <a:rPr lang="en-US" smtClean="0"/>
              <a:t>07/06/2022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082860-0EAE-49EC-A74B-CD60D89868DB}" type="slidenum">
              <a:rPr lang="en-US" smtClean="0"/>
              <a:t>‹#›</a:t>
            </a:fld>
            <a:endParaRPr lang="en-US"/>
          </a:p>
        </p:txBody>
      </p:sp>
    </p:spTree>
    <p:extLst>
      <p:ext uri="{BB962C8B-B14F-4D97-AF65-F5344CB8AC3E}">
        <p14:creationId xmlns:p14="http://schemas.microsoft.com/office/powerpoint/2010/main" val="2708538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A364C4-553F-45C1-A6A8-4ECADCFC7576}" type="datetimeFigureOut">
              <a:rPr lang="en-US" smtClean="0"/>
              <a:t>07/06/2022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082860-0EAE-49EC-A74B-CD60D89868DB}" type="slidenum">
              <a:rPr lang="en-US" smtClean="0"/>
              <a:t>‹#›</a:t>
            </a:fld>
            <a:endParaRPr lang="en-US"/>
          </a:p>
        </p:txBody>
      </p:sp>
    </p:spTree>
    <p:extLst>
      <p:ext uri="{BB962C8B-B14F-4D97-AF65-F5344CB8AC3E}">
        <p14:creationId xmlns:p14="http://schemas.microsoft.com/office/powerpoint/2010/main" val="31077455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5.png"/><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1000" b="-17000"/>
          </a:stretch>
        </a:blipFill>
        <a:effectLst/>
      </p:bgPr>
    </p:bg>
    <p:spTree>
      <p:nvGrpSpPr>
        <p:cNvPr id="1" name=""/>
        <p:cNvGrpSpPr/>
        <p:nvPr/>
      </p:nvGrpSpPr>
      <p:grpSpPr>
        <a:xfrm>
          <a:off x="0" y="0"/>
          <a:ext cx="0" cy="0"/>
          <a:chOff x="0" y="0"/>
          <a:chExt cx="0" cy="0"/>
        </a:xfrm>
      </p:grpSpPr>
      <p:sp>
        <p:nvSpPr>
          <p:cNvPr id="4" name="TextBox 3"/>
          <p:cNvSpPr txBox="1"/>
          <p:nvPr/>
        </p:nvSpPr>
        <p:spPr>
          <a:xfrm>
            <a:off x="3895552" y="66199"/>
            <a:ext cx="3726715" cy="738664"/>
          </a:xfrm>
          <a:prstGeom prst="rect">
            <a:avLst/>
          </a:prstGeom>
          <a:noFill/>
        </p:spPr>
        <p:txBody>
          <a:bodyPr wrap="square" rtlCol="0">
            <a:spAutoFit/>
          </a:bodyPr>
          <a:lstStyle/>
          <a:p>
            <a:pPr algn="ctr"/>
            <a:r>
              <a:rPr lang="en-US" sz="1400" b="1" dirty="0" smtClean="0">
                <a:solidFill>
                  <a:srgbClr val="7030A0"/>
                </a:solidFill>
                <a:latin typeface="Times New Roman" panose="02020603050405020304" pitchFamily="18" charset="0"/>
                <a:cs typeface="Times New Roman" panose="02020603050405020304" pitchFamily="18" charset="0"/>
              </a:rPr>
              <a:t>UBND QUẬN LONG BIÊN</a:t>
            </a:r>
          </a:p>
          <a:p>
            <a:pPr algn="ctr"/>
            <a:r>
              <a:rPr lang="en-US" sz="1400" b="1" dirty="0" smtClean="0">
                <a:solidFill>
                  <a:srgbClr val="7030A0"/>
                </a:solidFill>
                <a:latin typeface="Times New Roman" panose="02020603050405020304" pitchFamily="18" charset="0"/>
                <a:cs typeface="Times New Roman" panose="02020603050405020304" pitchFamily="18" charset="0"/>
              </a:rPr>
              <a:t>TRƯỜNG MẦM NON GIA THƯỢNG</a:t>
            </a:r>
          </a:p>
          <a:p>
            <a:pPr algn="ctr"/>
            <a:endParaRPr lang="en-US" sz="1400" b="1" dirty="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6749" y="638711"/>
            <a:ext cx="2564320" cy="2314575"/>
          </a:xfrm>
          <a:prstGeom prst="rect">
            <a:avLst/>
          </a:prstGeom>
        </p:spPr>
      </p:pic>
      <p:sp>
        <p:nvSpPr>
          <p:cNvPr id="6" name="TextBox 5"/>
          <p:cNvSpPr txBox="1"/>
          <p:nvPr/>
        </p:nvSpPr>
        <p:spPr>
          <a:xfrm>
            <a:off x="3743152" y="2999899"/>
            <a:ext cx="4370107" cy="584775"/>
          </a:xfrm>
          <a:prstGeom prst="rect">
            <a:avLst/>
          </a:prstGeom>
          <a:noFill/>
        </p:spPr>
        <p:txBody>
          <a:bodyPr wrap="none" rtlCol="0">
            <a:spAutoFit/>
            <a:scene3d>
              <a:camera prst="orthographicFront"/>
              <a:lightRig rig="soft" dir="t">
                <a:rot lat="0" lon="0" rev="15600000"/>
              </a:lightRig>
            </a:scene3d>
            <a:sp3d extrusionH="57150" prstMaterial="softEdge">
              <a:bevelT w="25400" h="38100" prst="slope"/>
            </a:sp3d>
          </a:bodyPr>
          <a:lstStyle/>
          <a:p>
            <a:r>
              <a:rPr lang="en-US" sz="3200" b="1" dirty="0" smtClean="0">
                <a:ln/>
                <a:solidFill>
                  <a:srgbClr val="FF0000"/>
                </a:solidFill>
                <a:effectLst>
                  <a:outerShdw blurRad="50800" dist="38100" dir="5400000" algn="t" rotWithShape="0">
                    <a:prstClr val="black">
                      <a:alpha val="40000"/>
                    </a:prstClr>
                  </a:outerShdw>
                </a:effectLst>
                <a:latin typeface="Times New Roman" panose="02020603050405020304" pitchFamily="18" charset="0"/>
                <a:cs typeface="Times New Roman" panose="02020603050405020304" pitchFamily="18" charset="0"/>
              </a:rPr>
              <a:t>GIÁO DỤC ÂM NHẠC</a:t>
            </a:r>
          </a:p>
        </p:txBody>
      </p:sp>
      <p:sp>
        <p:nvSpPr>
          <p:cNvPr id="7" name="TextBox 6"/>
          <p:cNvSpPr txBox="1"/>
          <p:nvPr/>
        </p:nvSpPr>
        <p:spPr>
          <a:xfrm>
            <a:off x="3743152" y="3584674"/>
            <a:ext cx="6814879" cy="1631216"/>
          </a:xfrm>
          <a:prstGeom prst="rect">
            <a:avLst/>
          </a:prstGeom>
          <a:noFill/>
        </p:spPr>
        <p:txBody>
          <a:bodyPr wrap="none" rtlCol="0">
            <a:spAutoFit/>
          </a:bodyPr>
          <a:lstStyle/>
          <a:p>
            <a:r>
              <a:rPr lang="en-US" sz="2000" b="1" dirty="0" err="1" smtClean="0">
                <a:solidFill>
                  <a:srgbClr val="7030A0"/>
                </a:solidFill>
                <a:latin typeface="Times New Roman" panose="02020603050405020304" pitchFamily="18" charset="0"/>
                <a:cs typeface="Times New Roman" panose="02020603050405020304" pitchFamily="18" charset="0"/>
              </a:rPr>
              <a:t>Đề</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tài</a:t>
            </a:r>
            <a:r>
              <a:rPr lang="en-US" sz="2000" b="1" dirty="0" smtClean="0">
                <a:solidFill>
                  <a:srgbClr val="7030A0"/>
                </a:solidFill>
                <a:latin typeface="Times New Roman" panose="02020603050405020304" pitchFamily="18" charset="0"/>
                <a:cs typeface="Times New Roman" panose="02020603050405020304" pitchFamily="18" charset="0"/>
              </a:rPr>
              <a:t>: DH: “</a:t>
            </a:r>
            <a:r>
              <a:rPr lang="en-US" sz="2000" b="1" dirty="0" err="1" smtClean="0">
                <a:solidFill>
                  <a:srgbClr val="7030A0"/>
                </a:solidFill>
                <a:latin typeface="Times New Roman" panose="02020603050405020304" pitchFamily="18" charset="0"/>
                <a:cs typeface="Times New Roman" panose="02020603050405020304" pitchFamily="18" charset="0"/>
              </a:rPr>
              <a:t>Trái</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đất</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này</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là</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của</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chúng</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mình</a:t>
            </a:r>
            <a:r>
              <a:rPr lang="en-US" sz="2000" b="1" dirty="0" smtClean="0">
                <a:solidFill>
                  <a:srgbClr val="7030A0"/>
                </a:solidFill>
                <a:latin typeface="Times New Roman" panose="02020603050405020304" pitchFamily="18" charset="0"/>
                <a:cs typeface="Times New Roman" panose="02020603050405020304" pitchFamily="18" charset="0"/>
              </a:rPr>
              <a:t>”</a:t>
            </a:r>
          </a:p>
          <a:p>
            <a:r>
              <a:rPr lang="en-US" sz="2000" b="1" dirty="0" err="1" smtClean="0">
                <a:solidFill>
                  <a:srgbClr val="7030A0"/>
                </a:solidFill>
                <a:latin typeface="Times New Roman" panose="02020603050405020304" pitchFamily="18" charset="0"/>
                <a:cs typeface="Times New Roman" panose="02020603050405020304" pitchFamily="18" charset="0"/>
              </a:rPr>
              <a:t>Nghe</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hát</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Quê</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hương</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tươi</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đẹp</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smtClean="0">
                <a:solidFill>
                  <a:srgbClr val="7030A0"/>
                </a:solidFill>
                <a:latin typeface="Times New Roman" panose="02020603050405020304" pitchFamily="18" charset="0"/>
                <a:cs typeface="Times New Roman" panose="02020603050405020304" pitchFamily="18" charset="0"/>
              </a:rPr>
              <a:t>TCAN: </a:t>
            </a:r>
            <a:r>
              <a:rPr lang="en-US" sz="2000" b="1" dirty="0" err="1" smtClean="0">
                <a:solidFill>
                  <a:srgbClr val="7030A0"/>
                </a:solidFill>
                <a:latin typeface="Times New Roman" panose="02020603050405020304" pitchFamily="18" charset="0"/>
                <a:cs typeface="Times New Roman" panose="02020603050405020304" pitchFamily="18" charset="0"/>
              </a:rPr>
              <a:t>Bao</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nhiêu</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bạn</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hát</a:t>
            </a:r>
            <a:endParaRPr lang="en-US" sz="2000" b="1" dirty="0" smtClean="0">
              <a:solidFill>
                <a:srgbClr val="7030A0"/>
              </a:solidFill>
              <a:latin typeface="Times New Roman" panose="02020603050405020304" pitchFamily="18" charset="0"/>
              <a:cs typeface="Times New Roman" panose="02020603050405020304" pitchFamily="18" charset="0"/>
            </a:endParaRPr>
          </a:p>
          <a:p>
            <a:r>
              <a:rPr lang="en-US" sz="2000" b="1" dirty="0" err="1" smtClean="0">
                <a:solidFill>
                  <a:srgbClr val="7030A0"/>
                </a:solidFill>
                <a:latin typeface="Times New Roman" panose="02020603050405020304" pitchFamily="18" charset="0"/>
                <a:cs typeface="Times New Roman" panose="02020603050405020304" pitchFamily="18" charset="0"/>
              </a:rPr>
              <a:t>Lứa</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tuổi</a:t>
            </a:r>
            <a:r>
              <a:rPr lang="en-US" sz="2000" b="1" dirty="0" smtClean="0">
                <a:solidFill>
                  <a:srgbClr val="7030A0"/>
                </a:solidFill>
                <a:latin typeface="Times New Roman" panose="02020603050405020304" pitchFamily="18" charset="0"/>
                <a:cs typeface="Times New Roman" panose="02020603050405020304" pitchFamily="18" charset="0"/>
              </a:rPr>
              <a:t>: MGN(4-5 </a:t>
            </a:r>
            <a:r>
              <a:rPr lang="en-US" sz="2000" b="1" dirty="0" err="1" smtClean="0">
                <a:solidFill>
                  <a:srgbClr val="7030A0"/>
                </a:solidFill>
                <a:latin typeface="Times New Roman" panose="02020603050405020304" pitchFamily="18" charset="0"/>
                <a:cs typeface="Times New Roman" panose="02020603050405020304" pitchFamily="18" charset="0"/>
              </a:rPr>
              <a:t>tuổi</a:t>
            </a:r>
            <a:r>
              <a:rPr lang="en-US" sz="2000" b="1" dirty="0" smtClean="0">
                <a:solidFill>
                  <a:srgbClr val="7030A0"/>
                </a:solidFill>
                <a:latin typeface="Times New Roman" panose="02020603050405020304" pitchFamily="18" charset="0"/>
                <a:cs typeface="Times New Roman" panose="02020603050405020304" pitchFamily="18" charset="0"/>
              </a:rPr>
              <a:t>)</a:t>
            </a:r>
          </a:p>
          <a:p>
            <a:r>
              <a:rPr lang="en-US" sz="2000" b="1" dirty="0" err="1" smtClean="0">
                <a:solidFill>
                  <a:srgbClr val="7030A0"/>
                </a:solidFill>
                <a:latin typeface="Times New Roman" panose="02020603050405020304" pitchFamily="18" charset="0"/>
                <a:cs typeface="Times New Roman" panose="02020603050405020304" pitchFamily="18" charset="0"/>
              </a:rPr>
              <a:t>Thời</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gian</a:t>
            </a:r>
            <a:r>
              <a:rPr lang="en-US" sz="2000" b="1" dirty="0" smtClean="0">
                <a:solidFill>
                  <a:srgbClr val="7030A0"/>
                </a:solidFill>
                <a:latin typeface="Times New Roman" panose="02020603050405020304" pitchFamily="18" charset="0"/>
                <a:cs typeface="Times New Roman" panose="02020603050405020304" pitchFamily="18" charset="0"/>
              </a:rPr>
              <a:t>: 20-25 </a:t>
            </a:r>
            <a:r>
              <a:rPr lang="en-US" sz="2000" b="1" dirty="0" err="1" smtClean="0">
                <a:solidFill>
                  <a:srgbClr val="7030A0"/>
                </a:solidFill>
                <a:latin typeface="Times New Roman" panose="02020603050405020304" pitchFamily="18" charset="0"/>
                <a:cs typeface="Times New Roman" panose="02020603050405020304" pitchFamily="18" charset="0"/>
              </a:rPr>
              <a:t>phút</a:t>
            </a:r>
            <a:endParaRPr lang="en-US" sz="2000" b="1" dirty="0" smtClean="0">
              <a:solidFill>
                <a:srgbClr val="7030A0"/>
              </a:solidFill>
              <a:latin typeface="Times New Roman" panose="02020603050405020304" pitchFamily="18" charset="0"/>
              <a:cs typeface="Times New Roman" panose="02020603050405020304" pitchFamily="18" charset="0"/>
            </a:endParaRPr>
          </a:p>
          <a:p>
            <a:r>
              <a:rPr lang="en-US" sz="2000" b="1" dirty="0" smtClean="0">
                <a:solidFill>
                  <a:srgbClr val="7030A0"/>
                </a:solidFill>
                <a:latin typeface="Times New Roman" panose="02020603050405020304" pitchFamily="18" charset="0"/>
                <a:cs typeface="Times New Roman" panose="02020603050405020304" pitchFamily="18" charset="0"/>
              </a:rPr>
              <a:t>GV: </a:t>
            </a:r>
            <a:r>
              <a:rPr lang="en-US" sz="2000" b="1" dirty="0" err="1" smtClean="0">
                <a:solidFill>
                  <a:srgbClr val="7030A0"/>
                </a:solidFill>
                <a:latin typeface="Times New Roman" panose="02020603050405020304" pitchFamily="18" charset="0"/>
                <a:cs typeface="Times New Roman" panose="02020603050405020304" pitchFamily="18" charset="0"/>
              </a:rPr>
              <a:t>Hoàng</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Thị</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Phương</a:t>
            </a:r>
            <a:r>
              <a:rPr lang="en-US" sz="2000" b="1" dirty="0" smtClean="0">
                <a:solidFill>
                  <a:srgbClr val="7030A0"/>
                </a:solidFill>
                <a:latin typeface="Times New Roman" panose="02020603050405020304" pitchFamily="18" charset="0"/>
                <a:cs typeface="Times New Roman" panose="02020603050405020304" pitchFamily="18" charset="0"/>
              </a:rPr>
              <a:t> </a:t>
            </a:r>
            <a:r>
              <a:rPr lang="en-US" sz="2000" b="1" dirty="0" err="1" smtClean="0">
                <a:solidFill>
                  <a:srgbClr val="7030A0"/>
                </a:solidFill>
                <a:latin typeface="Times New Roman" panose="02020603050405020304" pitchFamily="18" charset="0"/>
                <a:cs typeface="Times New Roman" panose="02020603050405020304" pitchFamily="18" charset="0"/>
              </a:rPr>
              <a:t>Anh</a:t>
            </a:r>
            <a:endParaRPr lang="en-US" sz="2000" b="1" dirty="0">
              <a:solidFill>
                <a:srgbClr val="7030A0"/>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4749658" y="6519446"/>
            <a:ext cx="2018501" cy="338554"/>
          </a:xfrm>
          <a:prstGeom prst="rect">
            <a:avLst/>
          </a:prstGeom>
          <a:noFill/>
        </p:spPr>
        <p:txBody>
          <a:bodyPr wrap="none" rtlCol="0">
            <a:spAutoFit/>
          </a:bodyPr>
          <a:lstStyle/>
          <a:p>
            <a:r>
              <a:rPr lang="en-US" sz="1600" b="1" dirty="0" err="1" smtClean="0">
                <a:latin typeface="Times New Roman" panose="02020603050405020304" pitchFamily="18" charset="0"/>
                <a:cs typeface="Times New Roman" panose="02020603050405020304" pitchFamily="18" charset="0"/>
              </a:rPr>
              <a:t>Năm</a:t>
            </a:r>
            <a:r>
              <a:rPr lang="en-US" sz="1600" b="1" dirty="0" smtClean="0">
                <a:latin typeface="Times New Roman" panose="02020603050405020304" pitchFamily="18" charset="0"/>
                <a:cs typeface="Times New Roman" panose="02020603050405020304" pitchFamily="18" charset="0"/>
              </a:rPr>
              <a:t> </a:t>
            </a:r>
            <a:r>
              <a:rPr lang="en-US" sz="1600" b="1" dirty="0" err="1" smtClean="0">
                <a:latin typeface="Times New Roman" panose="02020603050405020304" pitchFamily="18" charset="0"/>
                <a:cs typeface="Times New Roman" panose="02020603050405020304" pitchFamily="18" charset="0"/>
              </a:rPr>
              <a:t>học</a:t>
            </a:r>
            <a:r>
              <a:rPr lang="en-US" sz="1600" b="1" dirty="0" smtClean="0">
                <a:latin typeface="Times New Roman" panose="02020603050405020304" pitchFamily="18" charset="0"/>
                <a:cs typeface="Times New Roman" panose="02020603050405020304" pitchFamily="18" charset="0"/>
              </a:rPr>
              <a:t>: 2021 - </a:t>
            </a:r>
            <a:r>
              <a:rPr lang="en-US" sz="1400" b="1" dirty="0" smtClean="0">
                <a:latin typeface="Times New Roman" panose="02020603050405020304" pitchFamily="18" charset="0"/>
                <a:cs typeface="Times New Roman" panose="02020603050405020304" pitchFamily="18" charset="0"/>
              </a:rPr>
              <a:t>2022</a:t>
            </a:r>
            <a:endParaRPr lang="en-US" sz="1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115899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extBox 1"/>
          <p:cNvSpPr txBox="1"/>
          <p:nvPr/>
        </p:nvSpPr>
        <p:spPr>
          <a:xfrm>
            <a:off x="2599765" y="2680447"/>
            <a:ext cx="6665286" cy="1200329"/>
          </a:xfrm>
          <a:prstGeom prst="rect">
            <a:avLst/>
          </a:prstGeom>
          <a:noFill/>
        </p:spPr>
        <p:txBody>
          <a:bodyPr wrap="none" rtlCol="0">
            <a:prstTxWarp prst="textArchUp">
              <a:avLst/>
            </a:prstTxWarp>
            <a:spAutoFit/>
          </a:bodyPr>
          <a:lstStyle/>
          <a:p>
            <a:pPr algn="ctr"/>
            <a:r>
              <a:rPr lang="en-US" sz="3600" dirty="0" smtClean="0">
                <a:ln w="0"/>
                <a:solidFill>
                  <a:srgbClr val="C0000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BÀI HÁT:  QUÊ </a:t>
            </a:r>
            <a:r>
              <a:rPr lang="en-US" sz="3600" dirty="0" smtClean="0">
                <a:ln w="0"/>
                <a:solidFill>
                  <a:srgbClr val="C0000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HƯƠNG TƯƠI ĐẸP   </a:t>
            </a:r>
            <a:endParaRPr lang="en-US" sz="3600" dirty="0" smtClean="0">
              <a:ln w="0"/>
              <a:solidFill>
                <a:srgbClr val="C0000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endParaRPr>
          </a:p>
          <a:p>
            <a:pPr algn="ctr"/>
            <a:r>
              <a:rPr lang="en-US" sz="3600" dirty="0" smtClean="0">
                <a:ln w="0"/>
                <a:solidFill>
                  <a:srgbClr val="C0000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TÁC GIẢ: </a:t>
            </a:r>
            <a:r>
              <a:rPr lang="en-US" sz="3600" dirty="0" smtClean="0">
                <a:ln w="0"/>
                <a:solidFill>
                  <a:srgbClr val="C0000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HOÀNG YẾN</a:t>
            </a:r>
            <a:endParaRPr lang="en-US" sz="3600" dirty="0">
              <a:ln w="0"/>
              <a:solidFill>
                <a:srgbClr val="C0000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106315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9000" b="-9000"/>
          </a:stretch>
        </a:blipFill>
        <a:effectLst/>
      </p:bgPr>
    </p:bg>
    <p:spTree>
      <p:nvGrpSpPr>
        <p:cNvPr id="1" name=""/>
        <p:cNvGrpSpPr/>
        <p:nvPr/>
      </p:nvGrpSpPr>
      <p:grpSpPr>
        <a:xfrm>
          <a:off x="0" y="0"/>
          <a:ext cx="0" cy="0"/>
          <a:chOff x="0" y="0"/>
          <a:chExt cx="0" cy="0"/>
        </a:xfrm>
      </p:grpSpPr>
      <p:sp>
        <p:nvSpPr>
          <p:cNvPr id="5" name="TextBox 4"/>
          <p:cNvSpPr txBox="1"/>
          <p:nvPr/>
        </p:nvSpPr>
        <p:spPr>
          <a:xfrm>
            <a:off x="292963" y="1455938"/>
            <a:ext cx="6641562" cy="769441"/>
          </a:xfrm>
          <a:prstGeom prst="rect">
            <a:avLst/>
          </a:prstGeom>
          <a:noFill/>
        </p:spPr>
        <p:txBody>
          <a:bodyPr wrap="none" rtlCol="0">
            <a:spAutoFit/>
          </a:bodyPr>
          <a:lstStyle/>
          <a:p>
            <a:r>
              <a:rPr lang="en-US" sz="4400" b="1" dirty="0" err="1" smtClean="0">
                <a:latin typeface="Times New Roman" panose="02020603050405020304" pitchFamily="18" charset="0"/>
                <a:cs typeface="Times New Roman" panose="02020603050405020304" pitchFamily="18" charset="0"/>
              </a:rPr>
              <a:t>Lần</a:t>
            </a:r>
            <a:r>
              <a:rPr lang="en-US" sz="4400" b="1" dirty="0" smtClean="0">
                <a:latin typeface="Times New Roman" panose="02020603050405020304" pitchFamily="18" charset="0"/>
                <a:cs typeface="Times New Roman" panose="02020603050405020304" pitchFamily="18" charset="0"/>
              </a:rPr>
              <a:t> 1: </a:t>
            </a:r>
            <a:r>
              <a:rPr lang="en-US" sz="4400" b="1" dirty="0" err="1" smtClean="0">
                <a:latin typeface="Times New Roman" panose="02020603050405020304" pitchFamily="18" charset="0"/>
                <a:cs typeface="Times New Roman" panose="02020603050405020304" pitchFamily="18" charset="0"/>
              </a:rPr>
              <a:t>Cô</a:t>
            </a:r>
            <a:r>
              <a:rPr lang="en-US" sz="4400" b="1" dirty="0" smtClean="0">
                <a:latin typeface="Times New Roman" panose="02020603050405020304" pitchFamily="18" charset="0"/>
                <a:cs typeface="Times New Roman" panose="02020603050405020304" pitchFamily="18" charset="0"/>
              </a:rPr>
              <a:t> </a:t>
            </a:r>
            <a:r>
              <a:rPr lang="en-US" sz="4400" b="1" dirty="0" err="1" smtClean="0">
                <a:latin typeface="Times New Roman" panose="02020603050405020304" pitchFamily="18" charset="0"/>
                <a:cs typeface="Times New Roman" panose="02020603050405020304" pitchFamily="18" charset="0"/>
              </a:rPr>
              <a:t>hát</a:t>
            </a:r>
            <a:r>
              <a:rPr lang="en-US" sz="4400" b="1" dirty="0" smtClean="0">
                <a:latin typeface="Times New Roman" panose="02020603050405020304" pitchFamily="18" charset="0"/>
                <a:cs typeface="Times New Roman" panose="02020603050405020304" pitchFamily="18" charset="0"/>
              </a:rPr>
              <a:t> </a:t>
            </a:r>
            <a:r>
              <a:rPr lang="en-US" sz="4400" b="1" dirty="0" err="1" smtClean="0">
                <a:latin typeface="Times New Roman" panose="02020603050405020304" pitchFamily="18" charset="0"/>
                <a:cs typeface="Times New Roman" panose="02020603050405020304" pitchFamily="18" charset="0"/>
              </a:rPr>
              <a:t>cho</a:t>
            </a:r>
            <a:r>
              <a:rPr lang="en-US" sz="4400" b="1" dirty="0" smtClean="0">
                <a:latin typeface="Times New Roman" panose="02020603050405020304" pitchFamily="18" charset="0"/>
                <a:cs typeface="Times New Roman" panose="02020603050405020304" pitchFamily="18" charset="0"/>
              </a:rPr>
              <a:t> </a:t>
            </a:r>
            <a:r>
              <a:rPr lang="en-US" sz="4400" b="1" dirty="0" err="1" smtClean="0">
                <a:latin typeface="Times New Roman" panose="02020603050405020304" pitchFamily="18" charset="0"/>
                <a:cs typeface="Times New Roman" panose="02020603050405020304" pitchFamily="18" charset="0"/>
              </a:rPr>
              <a:t>trẻ</a:t>
            </a:r>
            <a:r>
              <a:rPr lang="en-US" sz="4400" b="1" dirty="0" smtClean="0">
                <a:latin typeface="Times New Roman" panose="02020603050405020304" pitchFamily="18" charset="0"/>
                <a:cs typeface="Times New Roman" panose="02020603050405020304" pitchFamily="18" charset="0"/>
              </a:rPr>
              <a:t> </a:t>
            </a:r>
            <a:r>
              <a:rPr lang="en-US" sz="4400" b="1" dirty="0" err="1" smtClean="0">
                <a:latin typeface="Times New Roman" panose="02020603050405020304" pitchFamily="18" charset="0"/>
                <a:cs typeface="Times New Roman" panose="02020603050405020304" pitchFamily="18" charset="0"/>
              </a:rPr>
              <a:t>nghe</a:t>
            </a:r>
            <a:endParaRPr lang="en-US" sz="4400" b="1" dirty="0">
              <a:latin typeface="Times New Roman" panose="02020603050405020304" pitchFamily="18" charset="0"/>
              <a:cs typeface="Times New Roman" panose="02020603050405020304" pitchFamily="18" charset="0"/>
            </a:endParaRPr>
          </a:p>
        </p:txBody>
      </p:sp>
      <p:pic>
        <p:nvPicPr>
          <p:cNvPr id="2" name="y2mate.com - KARAOKE QUÊ HƯƠNG TƯƠI ĐẸP  CD CHUẨN BGD  ÂM NHẠC LỚP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92963" y="6293485"/>
            <a:ext cx="487363" cy="487363"/>
          </a:xfrm>
          <a:prstGeom prst="rect">
            <a:avLst/>
          </a:prstGeom>
        </p:spPr>
      </p:pic>
    </p:spTree>
    <p:extLst>
      <p:ext uri="{BB962C8B-B14F-4D97-AF65-F5344CB8AC3E}">
        <p14:creationId xmlns:p14="http://schemas.microsoft.com/office/powerpoint/2010/main" val="3305326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600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extBox 3"/>
          <p:cNvSpPr txBox="1"/>
          <p:nvPr/>
        </p:nvSpPr>
        <p:spPr>
          <a:xfrm>
            <a:off x="5007006" y="941034"/>
            <a:ext cx="1720343" cy="523220"/>
          </a:xfrm>
          <a:prstGeom prst="rect">
            <a:avLst/>
          </a:prstGeom>
        </p:spPr>
        <p:style>
          <a:lnRef idx="1">
            <a:schemeClr val="accent4"/>
          </a:lnRef>
          <a:fillRef idx="2">
            <a:schemeClr val="accent4"/>
          </a:fillRef>
          <a:effectRef idx="1">
            <a:schemeClr val="accent4"/>
          </a:effectRef>
          <a:fontRef idx="minor">
            <a:schemeClr val="dk1"/>
          </a:fontRef>
        </p:style>
        <p:txBody>
          <a:bodyPr wrap="none" rtlCol="0">
            <a:spAutoFit/>
          </a:bodyPr>
          <a:lstStyle/>
          <a:p>
            <a:pPr algn="ctr"/>
            <a:r>
              <a:rPr lang="en-US" sz="2800" b="1" dirty="0" err="1" smtClean="0">
                <a:latin typeface="Times New Roman" panose="02020603050405020304" pitchFamily="18" charset="0"/>
                <a:cs typeface="Times New Roman" panose="02020603050405020304" pitchFamily="18" charset="0"/>
              </a:rPr>
              <a:t>Cô</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hỏi</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trẻ</a:t>
            </a:r>
            <a:endParaRPr lang="en-US" sz="2800" b="1" dirty="0">
              <a:latin typeface="Times New Roman" panose="02020603050405020304" pitchFamily="18" charset="0"/>
              <a:cs typeface="Times New Roman" panose="02020603050405020304" pitchFamily="18" charset="0"/>
            </a:endParaRPr>
          </a:p>
        </p:txBody>
      </p:sp>
      <p:cxnSp>
        <p:nvCxnSpPr>
          <p:cNvPr id="6" name="Straight Arrow Connector 5"/>
          <p:cNvCxnSpPr/>
          <p:nvPr/>
        </p:nvCxnSpPr>
        <p:spPr>
          <a:xfrm flipH="1">
            <a:off x="3648722" y="1491449"/>
            <a:ext cx="1358284" cy="3195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4" idx="2"/>
          </p:cNvCxnSpPr>
          <p:nvPr/>
        </p:nvCxnSpPr>
        <p:spPr>
          <a:xfrm flipH="1">
            <a:off x="5867177" y="1464254"/>
            <a:ext cx="1" cy="7640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6727349" y="1491449"/>
            <a:ext cx="1156022" cy="4172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539796" y="1868403"/>
            <a:ext cx="2217851"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dirty="0" err="1" smtClean="0">
                <a:latin typeface="Times New Roman" panose="02020603050405020304" pitchFamily="18" charset="0"/>
                <a:cs typeface="Times New Roman" panose="02020603050405020304" pitchFamily="18" charset="0"/>
              </a:rPr>
              <a:t>Cô</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vừa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hát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bài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hát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gì</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167562" y="2228295"/>
            <a:ext cx="1415772" cy="646331"/>
          </a:xfrm>
          <a:prstGeom prst="rect">
            <a:avLst/>
          </a:prstGeom>
        </p:spPr>
        <p:style>
          <a:lnRef idx="1">
            <a:schemeClr val="accent6"/>
          </a:lnRef>
          <a:fillRef idx="3">
            <a:schemeClr val="accent6"/>
          </a:fillRef>
          <a:effectRef idx="2">
            <a:schemeClr val="accent6"/>
          </a:effectRef>
          <a:fontRef idx="minor">
            <a:schemeClr val="lt1"/>
          </a:fontRef>
        </p:style>
        <p:txBody>
          <a:bodyPr wrap="none" rtlCol="0">
            <a:spAutoFit/>
          </a:bodyPr>
          <a:lstStyle/>
          <a:p>
            <a:pPr algn="ctr"/>
            <a:r>
              <a:rPr lang="en-US" dirty="0" err="1" smtClean="0">
                <a:latin typeface="Times New Roman" panose="02020603050405020304" pitchFamily="18" charset="0"/>
                <a:cs typeface="Times New Roman" panose="02020603050405020304" pitchFamily="18" charset="0"/>
              </a:rPr>
              <a:t>Bài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hát</a:t>
            </a:r>
            <a:r>
              <a:rPr lang="en-US" dirty="0" smtClean="0">
                <a:latin typeface="Times New Roman" panose="02020603050405020304" pitchFamily="18" charset="0"/>
                <a:cs typeface="Times New Roman" panose="02020603050405020304" pitchFamily="18" charset="0"/>
              </a:rPr>
              <a:t> do </a:t>
            </a:r>
            <a:r>
              <a:rPr lang="en-US" dirty="0" err="1" smtClean="0">
                <a:latin typeface="Times New Roman" panose="02020603050405020304" pitchFamily="18" charset="0"/>
                <a:cs typeface="Times New Roman" panose="02020603050405020304" pitchFamily="18" charset="0"/>
              </a:rPr>
              <a:t>ai</a:t>
            </a:r>
            <a:r>
              <a:rPr lang="en-US" dirty="0" smtClean="0">
                <a:latin typeface="Times New Roman" panose="02020603050405020304" pitchFamily="18" charset="0"/>
                <a:cs typeface="Times New Roman" panose="02020603050405020304" pitchFamily="18" charset="0"/>
              </a:rPr>
              <a:t> </a:t>
            </a:r>
          </a:p>
          <a:p>
            <a:pPr algn="ctr"/>
            <a:r>
              <a:rPr lang="en-US" dirty="0" err="1" smtClean="0">
                <a:latin typeface="Times New Roman" panose="02020603050405020304" pitchFamily="18" charset="0"/>
                <a:cs typeface="Times New Roman" panose="02020603050405020304" pitchFamily="18" charset="0"/>
              </a:rPr>
              <a:t>sáng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tác</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15" name="TextBox 14"/>
          <p:cNvSpPr txBox="1"/>
          <p:nvPr/>
        </p:nvSpPr>
        <p:spPr>
          <a:xfrm>
            <a:off x="7554897" y="1935894"/>
            <a:ext cx="2151038" cy="646331"/>
          </a:xfrm>
          <a:prstGeom prst="rect">
            <a:avLst/>
          </a:prstGeom>
        </p:spPr>
        <p:style>
          <a:lnRef idx="0">
            <a:schemeClr val="accent3"/>
          </a:lnRef>
          <a:fillRef idx="3">
            <a:schemeClr val="accent3"/>
          </a:fillRef>
          <a:effectRef idx="3">
            <a:schemeClr val="accent3"/>
          </a:effectRef>
          <a:fontRef idx="minor">
            <a:schemeClr val="lt1"/>
          </a:fontRef>
        </p:style>
        <p:txBody>
          <a:bodyPr wrap="none" rtlCol="0">
            <a:spAutoFit/>
          </a:bodyPr>
          <a:lstStyle/>
          <a:p>
            <a:pPr algn="ctr"/>
            <a:r>
              <a:rPr lang="en-US" dirty="0" err="1">
                <a:latin typeface="Times New Roman" panose="02020603050405020304" pitchFamily="18" charset="0"/>
                <a:cs typeface="Times New Roman" panose="02020603050405020304" pitchFamily="18" charset="0"/>
              </a:rPr>
              <a:t>G</a:t>
            </a:r>
            <a:r>
              <a:rPr lang="en-US" dirty="0" err="1" smtClean="0">
                <a:latin typeface="Times New Roman" panose="02020603050405020304" pitchFamily="18" charset="0"/>
                <a:cs typeface="Times New Roman" panose="02020603050405020304" pitchFamily="18" charset="0"/>
              </a:rPr>
              <a:t>iai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điệu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của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bài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hát</a:t>
            </a:r>
            <a:r>
              <a:rPr lang="en-US" dirty="0" smtClean="0">
                <a:latin typeface="Times New Roman" panose="02020603050405020304" pitchFamily="18" charset="0"/>
                <a:cs typeface="Times New Roman" panose="02020603050405020304" pitchFamily="18" charset="0"/>
              </a:rPr>
              <a:t> </a:t>
            </a:r>
          </a:p>
          <a:p>
            <a:pPr algn="ctr"/>
            <a:r>
              <a:rPr lang="en-US" dirty="0" err="1">
                <a:latin typeface="Times New Roman" panose="02020603050405020304" pitchFamily="18" charset="0"/>
                <a:cs typeface="Times New Roman" panose="02020603050405020304" pitchFamily="18" charset="0"/>
              </a:rPr>
              <a:t>n</a:t>
            </a:r>
            <a:r>
              <a:rPr lang="en-US" dirty="0" err="1" smtClean="0">
                <a:latin typeface="Times New Roman" panose="02020603050405020304" pitchFamily="18" charset="0"/>
                <a:cs typeface="Times New Roman" panose="02020603050405020304" pitchFamily="18" charset="0"/>
              </a:rPr>
              <a:t>hư</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thế</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nào</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18" name="TextBox 17"/>
          <p:cNvSpPr txBox="1"/>
          <p:nvPr/>
        </p:nvSpPr>
        <p:spPr>
          <a:xfrm>
            <a:off x="115711" y="3462297"/>
            <a:ext cx="4523995" cy="461665"/>
          </a:xfrm>
          <a:prstGeom prst="rect">
            <a:avLst/>
          </a:prstGeom>
        </p:spPr>
        <p:style>
          <a:lnRef idx="1">
            <a:schemeClr val="accent5"/>
          </a:lnRef>
          <a:fillRef idx="3">
            <a:schemeClr val="accent5"/>
          </a:fillRef>
          <a:effectRef idx="2">
            <a:schemeClr val="accent5"/>
          </a:effectRef>
          <a:fontRef idx="minor">
            <a:schemeClr val="lt1"/>
          </a:fontRef>
        </p:style>
        <p:txBody>
          <a:bodyPr wrap="none" rtlCol="0">
            <a:spAutoFit/>
          </a:bodyPr>
          <a:lstStyle/>
          <a:p>
            <a:r>
              <a:rPr lang="en-US" sz="2400" dirty="0" err="1" smtClean="0">
                <a:latin typeface="Times New Roman" panose="02020603050405020304" pitchFamily="18" charset="0"/>
                <a:cs typeface="Times New Roman" panose="02020603050405020304" pitchFamily="18" charset="0"/>
              </a:rPr>
              <a:t>Bài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hát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có</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tên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Quê</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hương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tươi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đẹp</a:t>
            </a:r>
            <a:endParaRPr lang="en-US" sz="2400" dirty="0">
              <a:latin typeface="Times New Roman" panose="02020603050405020304" pitchFamily="18" charset="0"/>
              <a:cs typeface="Times New Roman" panose="02020603050405020304" pitchFamily="18" charset="0"/>
            </a:endParaRPr>
          </a:p>
        </p:txBody>
      </p:sp>
      <p:cxnSp>
        <p:nvCxnSpPr>
          <p:cNvPr id="20" name="Elbow Connector 19"/>
          <p:cNvCxnSpPr>
            <a:stCxn id="12" idx="2"/>
          </p:cNvCxnSpPr>
          <p:nvPr/>
        </p:nvCxnSpPr>
        <p:spPr>
          <a:xfrm rot="5400000">
            <a:off x="2517100" y="2330671"/>
            <a:ext cx="1224559" cy="1038687"/>
          </a:xfrm>
          <a:prstGeom prst="bentConnector3">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380070" y="4412202"/>
            <a:ext cx="2223494" cy="461665"/>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en-US" sz="2400" dirty="0" err="1" smtClean="0">
                <a:latin typeface="Times New Roman" panose="02020603050405020304" pitchFamily="18" charset="0"/>
                <a:cs typeface="Times New Roman" panose="02020603050405020304" pitchFamily="18" charset="0"/>
              </a:rPr>
              <a:t>Bác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Hoàng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Yến</a:t>
            </a:r>
            <a:endParaRPr lang="en-US" sz="2400" dirty="0">
              <a:latin typeface="Times New Roman" panose="02020603050405020304" pitchFamily="18" charset="0"/>
              <a:cs typeface="Times New Roman" panose="02020603050405020304" pitchFamily="18" charset="0"/>
            </a:endParaRPr>
          </a:p>
        </p:txBody>
      </p:sp>
      <p:cxnSp>
        <p:nvCxnSpPr>
          <p:cNvPr id="25" name="Straight Arrow Connector 24"/>
          <p:cNvCxnSpPr>
            <a:stCxn id="14" idx="2"/>
          </p:cNvCxnSpPr>
          <p:nvPr/>
        </p:nvCxnSpPr>
        <p:spPr>
          <a:xfrm flipH="1">
            <a:off x="5867177" y="2874626"/>
            <a:ext cx="8271" cy="14576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Curved Connector 26"/>
          <p:cNvCxnSpPr/>
          <p:nvPr/>
        </p:nvCxnSpPr>
        <p:spPr>
          <a:xfrm>
            <a:off x="9729926" y="2645546"/>
            <a:ext cx="772357" cy="550415"/>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9330431" y="3204849"/>
            <a:ext cx="2661306" cy="461665"/>
          </a:xfrm>
          <a:prstGeom prst="rect">
            <a:avLst/>
          </a:prstGeom>
        </p:spPr>
        <p:style>
          <a:lnRef idx="1">
            <a:schemeClr val="accent6"/>
          </a:lnRef>
          <a:fillRef idx="2">
            <a:schemeClr val="accent6"/>
          </a:fillRef>
          <a:effectRef idx="1">
            <a:schemeClr val="accent6"/>
          </a:effectRef>
          <a:fontRef idx="minor">
            <a:schemeClr val="dk1"/>
          </a:fontRef>
        </p:style>
        <p:txBody>
          <a:bodyPr wrap="none" rtlCol="0">
            <a:spAutoFit/>
          </a:bodyPr>
          <a:lstStyle/>
          <a:p>
            <a:r>
              <a:rPr lang="en-US" sz="2400" dirty="0" err="1" smtClean="0">
                <a:latin typeface="Times New Roman" panose="02020603050405020304" pitchFamily="18" charset="0"/>
                <a:cs typeface="Times New Roman" panose="02020603050405020304" pitchFamily="18" charset="0"/>
              </a:rPr>
              <a:t>Nhẹ</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nhàng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êm</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đềm</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62759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circle(in)">
                                      <p:cBhvr>
                                        <p:cTn id="15" dur="2000"/>
                                        <p:tgtEl>
                                          <p:spTgt spid="20"/>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circle(in)">
                                      <p:cBhvr>
                                        <p:cTn id="18" dur="20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heel(1)">
                                      <p:cBhvr>
                                        <p:cTn id="23" dur="2000"/>
                                        <p:tgtEl>
                                          <p:spTgt spid="8"/>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heel(1)">
                                      <p:cBhvr>
                                        <p:cTn id="26" dur="20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randombar(horizontal)">
                                      <p:cBhvr>
                                        <p:cTn id="31" dur="500"/>
                                        <p:tgtEl>
                                          <p:spTgt spid="25"/>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randombar(horizontal)">
                                      <p:cBhvr>
                                        <p:cTn id="34" dur="500"/>
                                        <p:tgtEl>
                                          <p:spTgt spid="23"/>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1000" fill="hold"/>
                                        <p:tgtEl>
                                          <p:spTgt spid="11"/>
                                        </p:tgtEl>
                                        <p:attrNameLst>
                                          <p:attrName>ppt_w</p:attrName>
                                        </p:attrNameLst>
                                      </p:cBhvr>
                                      <p:tavLst>
                                        <p:tav tm="0">
                                          <p:val>
                                            <p:fltVal val="0"/>
                                          </p:val>
                                        </p:tav>
                                        <p:tav tm="100000">
                                          <p:val>
                                            <p:strVal val="#ppt_w"/>
                                          </p:val>
                                        </p:tav>
                                      </p:tavLst>
                                    </p:anim>
                                    <p:anim calcmode="lin" valueType="num">
                                      <p:cBhvr>
                                        <p:cTn id="40" dur="1000" fill="hold"/>
                                        <p:tgtEl>
                                          <p:spTgt spid="11"/>
                                        </p:tgtEl>
                                        <p:attrNameLst>
                                          <p:attrName>ppt_h</p:attrName>
                                        </p:attrNameLst>
                                      </p:cBhvr>
                                      <p:tavLst>
                                        <p:tav tm="0">
                                          <p:val>
                                            <p:fltVal val="0"/>
                                          </p:val>
                                        </p:tav>
                                        <p:tav tm="100000">
                                          <p:val>
                                            <p:strVal val="#ppt_h"/>
                                          </p:val>
                                        </p:tav>
                                      </p:tavLst>
                                    </p:anim>
                                    <p:anim calcmode="lin" valueType="num">
                                      <p:cBhvr>
                                        <p:cTn id="41" dur="1000" fill="hold"/>
                                        <p:tgtEl>
                                          <p:spTgt spid="11"/>
                                        </p:tgtEl>
                                        <p:attrNameLst>
                                          <p:attrName>style.rotation</p:attrName>
                                        </p:attrNameLst>
                                      </p:cBhvr>
                                      <p:tavLst>
                                        <p:tav tm="0">
                                          <p:val>
                                            <p:fltVal val="90"/>
                                          </p:val>
                                        </p:tav>
                                        <p:tav tm="100000">
                                          <p:val>
                                            <p:fltVal val="0"/>
                                          </p:val>
                                        </p:tav>
                                      </p:tavLst>
                                    </p:anim>
                                    <p:animEffect transition="in" filter="fade">
                                      <p:cBhvr>
                                        <p:cTn id="42" dur="1000"/>
                                        <p:tgtEl>
                                          <p:spTgt spid="11"/>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1000" fill="hold"/>
                                        <p:tgtEl>
                                          <p:spTgt spid="15"/>
                                        </p:tgtEl>
                                        <p:attrNameLst>
                                          <p:attrName>ppt_w</p:attrName>
                                        </p:attrNameLst>
                                      </p:cBhvr>
                                      <p:tavLst>
                                        <p:tav tm="0">
                                          <p:val>
                                            <p:fltVal val="0"/>
                                          </p:val>
                                        </p:tav>
                                        <p:tav tm="100000">
                                          <p:val>
                                            <p:strVal val="#ppt_w"/>
                                          </p:val>
                                        </p:tav>
                                      </p:tavLst>
                                    </p:anim>
                                    <p:anim calcmode="lin" valueType="num">
                                      <p:cBhvr>
                                        <p:cTn id="46" dur="1000" fill="hold"/>
                                        <p:tgtEl>
                                          <p:spTgt spid="15"/>
                                        </p:tgtEl>
                                        <p:attrNameLst>
                                          <p:attrName>ppt_h</p:attrName>
                                        </p:attrNameLst>
                                      </p:cBhvr>
                                      <p:tavLst>
                                        <p:tav tm="0">
                                          <p:val>
                                            <p:fltVal val="0"/>
                                          </p:val>
                                        </p:tav>
                                        <p:tav tm="100000">
                                          <p:val>
                                            <p:strVal val="#ppt_h"/>
                                          </p:val>
                                        </p:tav>
                                      </p:tavLst>
                                    </p:anim>
                                    <p:anim calcmode="lin" valueType="num">
                                      <p:cBhvr>
                                        <p:cTn id="47" dur="1000" fill="hold"/>
                                        <p:tgtEl>
                                          <p:spTgt spid="15"/>
                                        </p:tgtEl>
                                        <p:attrNameLst>
                                          <p:attrName>style.rotation</p:attrName>
                                        </p:attrNameLst>
                                      </p:cBhvr>
                                      <p:tavLst>
                                        <p:tav tm="0">
                                          <p:val>
                                            <p:fltVal val="90"/>
                                          </p:val>
                                        </p:tav>
                                        <p:tav tm="100000">
                                          <p:val>
                                            <p:fltVal val="0"/>
                                          </p:val>
                                        </p:tav>
                                      </p:tavLst>
                                    </p:anim>
                                    <p:animEffect transition="in" filter="fade">
                                      <p:cBhvr>
                                        <p:cTn id="48" dur="10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nodeType="click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down)">
                                      <p:cBhvr>
                                        <p:cTn id="53" dur="580">
                                          <p:stCondLst>
                                            <p:cond delay="0"/>
                                          </p:stCondLst>
                                        </p:cTn>
                                        <p:tgtEl>
                                          <p:spTgt spid="27"/>
                                        </p:tgtEl>
                                      </p:cBhvr>
                                    </p:animEffect>
                                    <p:anim calcmode="lin" valueType="num">
                                      <p:cBhvr>
                                        <p:cTn id="54"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59" dur="26">
                                          <p:stCondLst>
                                            <p:cond delay="650"/>
                                          </p:stCondLst>
                                        </p:cTn>
                                        <p:tgtEl>
                                          <p:spTgt spid="27"/>
                                        </p:tgtEl>
                                      </p:cBhvr>
                                      <p:to x="100000" y="60000"/>
                                    </p:animScale>
                                    <p:animScale>
                                      <p:cBhvr>
                                        <p:cTn id="60" dur="166" decel="50000">
                                          <p:stCondLst>
                                            <p:cond delay="676"/>
                                          </p:stCondLst>
                                        </p:cTn>
                                        <p:tgtEl>
                                          <p:spTgt spid="27"/>
                                        </p:tgtEl>
                                      </p:cBhvr>
                                      <p:to x="100000" y="100000"/>
                                    </p:animScale>
                                    <p:animScale>
                                      <p:cBhvr>
                                        <p:cTn id="61" dur="26">
                                          <p:stCondLst>
                                            <p:cond delay="1312"/>
                                          </p:stCondLst>
                                        </p:cTn>
                                        <p:tgtEl>
                                          <p:spTgt spid="27"/>
                                        </p:tgtEl>
                                      </p:cBhvr>
                                      <p:to x="100000" y="80000"/>
                                    </p:animScale>
                                    <p:animScale>
                                      <p:cBhvr>
                                        <p:cTn id="62" dur="166" decel="50000">
                                          <p:stCondLst>
                                            <p:cond delay="1338"/>
                                          </p:stCondLst>
                                        </p:cTn>
                                        <p:tgtEl>
                                          <p:spTgt spid="27"/>
                                        </p:tgtEl>
                                      </p:cBhvr>
                                      <p:to x="100000" y="100000"/>
                                    </p:animScale>
                                    <p:animScale>
                                      <p:cBhvr>
                                        <p:cTn id="63" dur="26">
                                          <p:stCondLst>
                                            <p:cond delay="1642"/>
                                          </p:stCondLst>
                                        </p:cTn>
                                        <p:tgtEl>
                                          <p:spTgt spid="27"/>
                                        </p:tgtEl>
                                      </p:cBhvr>
                                      <p:to x="100000" y="90000"/>
                                    </p:animScale>
                                    <p:animScale>
                                      <p:cBhvr>
                                        <p:cTn id="64" dur="166" decel="50000">
                                          <p:stCondLst>
                                            <p:cond delay="1668"/>
                                          </p:stCondLst>
                                        </p:cTn>
                                        <p:tgtEl>
                                          <p:spTgt spid="27"/>
                                        </p:tgtEl>
                                      </p:cBhvr>
                                      <p:to x="100000" y="100000"/>
                                    </p:animScale>
                                    <p:animScale>
                                      <p:cBhvr>
                                        <p:cTn id="65" dur="26">
                                          <p:stCondLst>
                                            <p:cond delay="1808"/>
                                          </p:stCondLst>
                                        </p:cTn>
                                        <p:tgtEl>
                                          <p:spTgt spid="27"/>
                                        </p:tgtEl>
                                      </p:cBhvr>
                                      <p:to x="100000" y="95000"/>
                                    </p:animScale>
                                    <p:animScale>
                                      <p:cBhvr>
                                        <p:cTn id="66" dur="166" decel="50000">
                                          <p:stCondLst>
                                            <p:cond delay="1834"/>
                                          </p:stCondLst>
                                        </p:cTn>
                                        <p:tgtEl>
                                          <p:spTgt spid="27"/>
                                        </p:tgtEl>
                                      </p:cBhvr>
                                      <p:to x="100000" y="100000"/>
                                    </p:animScale>
                                  </p:childTnLst>
                                </p:cTn>
                              </p:par>
                              <p:par>
                                <p:cTn id="67" presetID="26" presetClass="entr" presetSubtype="0"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wipe(down)">
                                      <p:cBhvr>
                                        <p:cTn id="69" dur="580">
                                          <p:stCondLst>
                                            <p:cond delay="0"/>
                                          </p:stCondLst>
                                        </p:cTn>
                                        <p:tgtEl>
                                          <p:spTgt spid="28"/>
                                        </p:tgtEl>
                                      </p:cBhvr>
                                    </p:animEffect>
                                    <p:anim calcmode="lin" valueType="num">
                                      <p:cBhvr>
                                        <p:cTn id="70"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71"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72"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73"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74"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75" dur="26">
                                          <p:stCondLst>
                                            <p:cond delay="650"/>
                                          </p:stCondLst>
                                        </p:cTn>
                                        <p:tgtEl>
                                          <p:spTgt spid="28"/>
                                        </p:tgtEl>
                                      </p:cBhvr>
                                      <p:to x="100000" y="60000"/>
                                    </p:animScale>
                                    <p:animScale>
                                      <p:cBhvr>
                                        <p:cTn id="76" dur="166" decel="50000">
                                          <p:stCondLst>
                                            <p:cond delay="676"/>
                                          </p:stCondLst>
                                        </p:cTn>
                                        <p:tgtEl>
                                          <p:spTgt spid="28"/>
                                        </p:tgtEl>
                                      </p:cBhvr>
                                      <p:to x="100000" y="100000"/>
                                    </p:animScale>
                                    <p:animScale>
                                      <p:cBhvr>
                                        <p:cTn id="77" dur="26">
                                          <p:stCondLst>
                                            <p:cond delay="1312"/>
                                          </p:stCondLst>
                                        </p:cTn>
                                        <p:tgtEl>
                                          <p:spTgt spid="28"/>
                                        </p:tgtEl>
                                      </p:cBhvr>
                                      <p:to x="100000" y="80000"/>
                                    </p:animScale>
                                    <p:animScale>
                                      <p:cBhvr>
                                        <p:cTn id="78" dur="166" decel="50000">
                                          <p:stCondLst>
                                            <p:cond delay="1338"/>
                                          </p:stCondLst>
                                        </p:cTn>
                                        <p:tgtEl>
                                          <p:spTgt spid="28"/>
                                        </p:tgtEl>
                                      </p:cBhvr>
                                      <p:to x="100000" y="100000"/>
                                    </p:animScale>
                                    <p:animScale>
                                      <p:cBhvr>
                                        <p:cTn id="79" dur="26">
                                          <p:stCondLst>
                                            <p:cond delay="1642"/>
                                          </p:stCondLst>
                                        </p:cTn>
                                        <p:tgtEl>
                                          <p:spTgt spid="28"/>
                                        </p:tgtEl>
                                      </p:cBhvr>
                                      <p:to x="100000" y="90000"/>
                                    </p:animScale>
                                    <p:animScale>
                                      <p:cBhvr>
                                        <p:cTn id="80" dur="166" decel="50000">
                                          <p:stCondLst>
                                            <p:cond delay="1668"/>
                                          </p:stCondLst>
                                        </p:cTn>
                                        <p:tgtEl>
                                          <p:spTgt spid="28"/>
                                        </p:tgtEl>
                                      </p:cBhvr>
                                      <p:to x="100000" y="100000"/>
                                    </p:animScale>
                                    <p:animScale>
                                      <p:cBhvr>
                                        <p:cTn id="81" dur="26">
                                          <p:stCondLst>
                                            <p:cond delay="1808"/>
                                          </p:stCondLst>
                                        </p:cTn>
                                        <p:tgtEl>
                                          <p:spTgt spid="28"/>
                                        </p:tgtEl>
                                      </p:cBhvr>
                                      <p:to x="100000" y="95000"/>
                                    </p:animScale>
                                    <p:animScale>
                                      <p:cBhvr>
                                        <p:cTn id="82" dur="166" decel="50000">
                                          <p:stCondLst>
                                            <p:cond delay="1834"/>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18" grpId="0" animBg="1"/>
      <p:bldP spid="23" grpId="0" animBg="1"/>
      <p:bldP spid="2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4" name="Rectangle 3"/>
          <p:cNvSpPr/>
          <p:nvPr/>
        </p:nvSpPr>
        <p:spPr>
          <a:xfrm>
            <a:off x="705596" y="1380023"/>
            <a:ext cx="8012276" cy="769441"/>
          </a:xfrm>
          <a:prstGeom prst="rect">
            <a:avLst/>
          </a:prstGeom>
        </p:spPr>
        <p:txBody>
          <a:bodyPr wrap="square">
            <a:spAutoFit/>
          </a:bodyPr>
          <a:lstStyle/>
          <a:p>
            <a:r>
              <a:rPr lang="en-US" sz="4400" b="1" dirty="0" err="1">
                <a:latin typeface="Times New Roman" panose="02020603050405020304" pitchFamily="18" charset="0"/>
                <a:cs typeface="Times New Roman" panose="02020603050405020304" pitchFamily="18" charset="0"/>
              </a:rPr>
              <a:t>Lần</a:t>
            </a:r>
            <a:r>
              <a:rPr lang="en-US" sz="4400" b="1" dirty="0">
                <a:latin typeface="Times New Roman" panose="02020603050405020304" pitchFamily="18" charset="0"/>
                <a:cs typeface="Times New Roman" panose="02020603050405020304" pitchFamily="18" charset="0"/>
              </a:rPr>
              <a:t> </a:t>
            </a:r>
            <a:r>
              <a:rPr lang="en-US" sz="4400" b="1" dirty="0" smtClean="0">
                <a:latin typeface="Times New Roman" panose="02020603050405020304" pitchFamily="18" charset="0"/>
                <a:cs typeface="Times New Roman" panose="02020603050405020304" pitchFamily="18" charset="0"/>
              </a:rPr>
              <a:t>2: </a:t>
            </a:r>
            <a:r>
              <a:rPr lang="en-US" sz="4400" b="1" dirty="0" err="1">
                <a:latin typeface="Times New Roman" panose="02020603050405020304" pitchFamily="18" charset="0"/>
                <a:cs typeface="Times New Roman" panose="02020603050405020304" pitchFamily="18" charset="0"/>
              </a:rPr>
              <a:t>Cô</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hát</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cho</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trẻ</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nghe</a:t>
            </a:r>
            <a:endParaRPr lang="en-US" sz="4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579331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1593669" y="1750423"/>
            <a:ext cx="9872767" cy="3970318"/>
          </a:xfrm>
          <a:prstGeom prst="rect">
            <a:avLst/>
          </a:prstGeom>
          <a:noFill/>
        </p:spPr>
        <p:txBody>
          <a:bodyPr wrap="none" rtlCol="0">
            <a:spAutoFit/>
          </a:bodyPr>
          <a:lstStyle/>
          <a:p>
            <a:r>
              <a:rPr lang="en-US" sz="3600" dirty="0" err="1" smtClean="0">
                <a:latin typeface="Times New Roman" panose="02020603050405020304" pitchFamily="18" charset="0"/>
                <a:cs typeface="Times New Roman" panose="02020603050405020304" pitchFamily="18" charset="0"/>
              </a:rPr>
              <a:t>Các</a:t>
            </a:r>
            <a:r>
              <a:rPr lang="en-US" sz="3600" dirty="0" smtClean="0">
                <a:latin typeface="Times New Roman" panose="02020603050405020304" pitchFamily="18" charset="0"/>
                <a:cs typeface="Times New Roman" panose="02020603050405020304" pitchFamily="18" charset="0"/>
              </a:rPr>
              <a:t> con </a:t>
            </a:r>
            <a:r>
              <a:rPr lang="en-US" sz="3600" dirty="0" err="1" smtClean="0">
                <a:latin typeface="Times New Roman" panose="02020603050405020304" pitchFamily="18" charset="0"/>
                <a:cs typeface="Times New Roman" panose="02020603050405020304" pitchFamily="18" charset="0"/>
              </a:rPr>
              <a:t>vừa</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được</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lắng</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nghe</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bài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hát</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gì</a:t>
            </a:r>
            <a:r>
              <a:rPr lang="en-US" sz="3600" dirty="0" smtClean="0">
                <a:latin typeface="Times New Roman" panose="02020603050405020304" pitchFamily="18" charset="0"/>
                <a:cs typeface="Times New Roman" panose="02020603050405020304" pitchFamily="18" charset="0"/>
              </a:rPr>
              <a:t>?</a:t>
            </a:r>
          </a:p>
          <a:p>
            <a:endParaRPr lang="en-US" sz="3600"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è"/>
            </a:pPr>
            <a:r>
              <a:rPr lang="en-US" sz="3600" dirty="0" err="1" smtClean="0">
                <a:solidFill>
                  <a:srgbClr val="00B0F0"/>
                </a:solidFill>
                <a:latin typeface="Times New Roman" panose="02020603050405020304" pitchFamily="18" charset="0"/>
                <a:cs typeface="Times New Roman" panose="02020603050405020304" pitchFamily="18" charset="0"/>
                <a:sym typeface="Wingdings" panose="05000000000000000000" pitchFamily="2" charset="2"/>
              </a:rPr>
              <a:t>Bài</a:t>
            </a:r>
            <a:r>
              <a:rPr lang="en-US" sz="3600" dirty="0" smtClean="0">
                <a:solidFill>
                  <a:srgbClr val="00B0F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00B0F0"/>
                </a:solidFill>
                <a:latin typeface="Times New Roman" panose="02020603050405020304" pitchFamily="18" charset="0"/>
                <a:cs typeface="Times New Roman" panose="02020603050405020304" pitchFamily="18" charset="0"/>
                <a:sym typeface="Wingdings" panose="05000000000000000000" pitchFamily="2" charset="2"/>
              </a:rPr>
              <a:t>hát</a:t>
            </a:r>
            <a:r>
              <a:rPr lang="en-US" sz="3600" dirty="0" smtClean="0">
                <a:solidFill>
                  <a:srgbClr val="00B0F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00B0F0"/>
                </a:solidFill>
                <a:latin typeface="Times New Roman" panose="02020603050405020304" pitchFamily="18" charset="0"/>
                <a:cs typeface="Times New Roman" panose="02020603050405020304" pitchFamily="18" charset="0"/>
                <a:sym typeface="Wingdings" panose="05000000000000000000" pitchFamily="2" charset="2"/>
              </a:rPr>
              <a:t>Quê</a:t>
            </a:r>
            <a:r>
              <a:rPr lang="en-US" sz="3600" dirty="0" smtClean="0">
                <a:solidFill>
                  <a:srgbClr val="00B0F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00B0F0"/>
                </a:solidFill>
                <a:latin typeface="Times New Roman" panose="02020603050405020304" pitchFamily="18" charset="0"/>
                <a:cs typeface="Times New Roman" panose="02020603050405020304" pitchFamily="18" charset="0"/>
                <a:sym typeface="Wingdings" panose="05000000000000000000" pitchFamily="2" charset="2"/>
              </a:rPr>
              <a:t>hương</a:t>
            </a:r>
            <a:r>
              <a:rPr lang="en-US" sz="3600" dirty="0" smtClean="0">
                <a:solidFill>
                  <a:srgbClr val="00B0F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00B0F0"/>
                </a:solidFill>
                <a:latin typeface="Times New Roman" panose="02020603050405020304" pitchFamily="18" charset="0"/>
                <a:cs typeface="Times New Roman" panose="02020603050405020304" pitchFamily="18" charset="0"/>
                <a:sym typeface="Wingdings" panose="05000000000000000000" pitchFamily="2" charset="2"/>
              </a:rPr>
              <a:t>tươi</a:t>
            </a:r>
            <a:r>
              <a:rPr lang="en-US" sz="3600" dirty="0" smtClean="0">
                <a:solidFill>
                  <a:srgbClr val="00B0F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00B0F0"/>
                </a:solidFill>
                <a:latin typeface="Times New Roman" panose="02020603050405020304" pitchFamily="18" charset="0"/>
                <a:cs typeface="Times New Roman" panose="02020603050405020304" pitchFamily="18" charset="0"/>
                <a:sym typeface="Wingdings" panose="05000000000000000000" pitchFamily="2" charset="2"/>
              </a:rPr>
              <a:t>đẹp</a:t>
            </a:r>
            <a:endParaRPr lang="en-US" sz="3600" dirty="0" smtClean="0">
              <a:solidFill>
                <a:srgbClr val="00B0F0"/>
              </a:solidFill>
              <a:latin typeface="Times New Roman" panose="02020603050405020304" pitchFamily="18" charset="0"/>
              <a:cs typeface="Times New Roman" panose="02020603050405020304" pitchFamily="18" charset="0"/>
              <a:sym typeface="Wingdings" panose="05000000000000000000" pitchFamily="2" charset="2"/>
            </a:endParaRPr>
          </a:p>
          <a:p>
            <a:pPr marL="285750" indent="-285750">
              <a:buFont typeface="Wingdings" panose="05000000000000000000" pitchFamily="2" charset="2"/>
              <a:buChar char="è"/>
            </a:pPr>
            <a:endParaRPr lang="en-US" sz="3600" dirty="0">
              <a:latin typeface="Times New Roman" panose="02020603050405020304" pitchFamily="18" charset="0"/>
              <a:cs typeface="Times New Roman" panose="02020603050405020304" pitchFamily="18" charset="0"/>
              <a:sym typeface="Wingdings" panose="05000000000000000000" pitchFamily="2" charset="2"/>
            </a:endParaRPr>
          </a:p>
          <a:p>
            <a:r>
              <a:rPr lang="en-US" sz="3600" dirty="0" err="1" smtClean="0">
                <a:latin typeface="Times New Roman" panose="02020603050405020304" pitchFamily="18" charset="0"/>
                <a:cs typeface="Times New Roman" panose="02020603050405020304" pitchFamily="18" charset="0"/>
                <a:sym typeface="Wingdings" panose="05000000000000000000" pitchFamily="2" charset="2"/>
              </a:rPr>
              <a:t>Bài</a:t>
            </a:r>
            <a:r>
              <a:rPr lang="en-US" sz="3600" dirty="0" smtClean="0">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latin typeface="Times New Roman" panose="02020603050405020304" pitchFamily="18" charset="0"/>
                <a:cs typeface="Times New Roman" panose="02020603050405020304" pitchFamily="18" charset="0"/>
                <a:sym typeface="Wingdings" panose="05000000000000000000" pitchFamily="2" charset="2"/>
              </a:rPr>
              <a:t>hát</a:t>
            </a:r>
            <a:r>
              <a:rPr lang="en-US" sz="3600" dirty="0" smtClean="0">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latin typeface="Times New Roman" panose="02020603050405020304" pitchFamily="18" charset="0"/>
                <a:cs typeface="Times New Roman" panose="02020603050405020304" pitchFamily="18" charset="0"/>
                <a:sym typeface="Wingdings" panose="05000000000000000000" pitchFamily="2" charset="2"/>
              </a:rPr>
              <a:t>nói</a:t>
            </a:r>
            <a:r>
              <a:rPr lang="en-US" sz="3600" dirty="0" smtClean="0">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latin typeface="Times New Roman" panose="02020603050405020304" pitchFamily="18" charset="0"/>
                <a:cs typeface="Times New Roman" panose="02020603050405020304" pitchFamily="18" charset="0"/>
                <a:sym typeface="Wingdings" panose="05000000000000000000" pitchFamily="2" charset="2"/>
              </a:rPr>
              <a:t>về</a:t>
            </a:r>
            <a:r>
              <a:rPr lang="en-US" sz="3600" dirty="0" smtClean="0">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latin typeface="Times New Roman" panose="02020603050405020304" pitchFamily="18" charset="0"/>
                <a:cs typeface="Times New Roman" panose="02020603050405020304" pitchFamily="18" charset="0"/>
                <a:sym typeface="Wingdings" panose="05000000000000000000" pitchFamily="2" charset="2"/>
              </a:rPr>
              <a:t>điều</a:t>
            </a:r>
            <a:r>
              <a:rPr lang="en-US" sz="3600" dirty="0" smtClean="0">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latin typeface="Times New Roman" panose="02020603050405020304" pitchFamily="18" charset="0"/>
                <a:cs typeface="Times New Roman" panose="02020603050405020304" pitchFamily="18" charset="0"/>
                <a:sym typeface="Wingdings" panose="05000000000000000000" pitchFamily="2" charset="2"/>
              </a:rPr>
              <a:t>gì</a:t>
            </a:r>
            <a:r>
              <a:rPr lang="en-US" sz="3600" dirty="0" smtClean="0">
                <a:latin typeface="Times New Roman" panose="02020603050405020304" pitchFamily="18" charset="0"/>
                <a:cs typeface="Times New Roman" panose="02020603050405020304" pitchFamily="18" charset="0"/>
                <a:sym typeface="Wingdings" panose="05000000000000000000" pitchFamily="2" charset="2"/>
              </a:rPr>
              <a:t>?</a:t>
            </a:r>
          </a:p>
          <a:p>
            <a:endParaRPr lang="en-US" sz="3600" dirty="0">
              <a:latin typeface="Times New Roman" panose="02020603050405020304" pitchFamily="18" charset="0"/>
              <a:cs typeface="Times New Roman" panose="02020603050405020304" pitchFamily="18" charset="0"/>
              <a:sym typeface="Wingdings" panose="05000000000000000000" pitchFamily="2" charset="2"/>
            </a:endParaRPr>
          </a:p>
          <a:p>
            <a:r>
              <a:rPr lang="en-US" sz="3600" dirty="0"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Bài</a:t>
            </a:r>
            <a:r>
              <a:rPr lang="en-US" sz="3600" dirty="0"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hát</a:t>
            </a:r>
            <a:r>
              <a:rPr lang="en-US" sz="3600" dirty="0"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 ca </a:t>
            </a:r>
            <a:r>
              <a:rPr lang="en-US" sz="3600" dirty="0" err="1"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ngợi</a:t>
            </a:r>
            <a:r>
              <a:rPr lang="en-US" sz="3600" dirty="0"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vẻ</a:t>
            </a:r>
            <a:r>
              <a:rPr lang="en-US" sz="3600" dirty="0"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đẹp</a:t>
            </a:r>
            <a:r>
              <a:rPr lang="en-US" sz="3600" dirty="0"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của</a:t>
            </a:r>
            <a:r>
              <a:rPr lang="en-US" sz="3600" dirty="0"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quê</a:t>
            </a:r>
            <a:r>
              <a:rPr lang="en-US" sz="3600" dirty="0"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hương</a:t>
            </a:r>
            <a:r>
              <a:rPr lang="en-US" sz="3600" dirty="0"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đất</a:t>
            </a:r>
            <a:r>
              <a:rPr lang="en-US" sz="3600" dirty="0"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nước</a:t>
            </a:r>
            <a:r>
              <a:rPr lang="en-US" sz="3600" dirty="0" smtClean="0">
                <a:solidFill>
                  <a:srgbClr val="00B050"/>
                </a:solidFill>
                <a:latin typeface="Times New Roman" panose="02020603050405020304" pitchFamily="18" charset="0"/>
                <a:cs typeface="Times New Roman" panose="02020603050405020304" pitchFamily="18" charset="0"/>
                <a:sym typeface="Wingdings" panose="05000000000000000000" pitchFamily="2" charset="2"/>
              </a:rPr>
              <a:t> </a:t>
            </a:r>
            <a:endParaRPr lang="en-US" sz="3600" dirty="0">
              <a:solidFill>
                <a:srgbClr val="00B05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04548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p:cTn id="7"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animEffect transition="in" filter="fade">
                                      <p:cBhvr>
                                        <p:cTn id="15" dur="2000"/>
                                        <p:tgtEl>
                                          <p:spTgt spid="2">
                                            <p:txEl>
                                              <p:pRg st="6" end="6"/>
                                            </p:txEl>
                                          </p:spTgt>
                                        </p:tgtEl>
                                      </p:cBhvr>
                                    </p:animEffect>
                                    <p:anim calcmode="lin" valueType="num">
                                      <p:cBhvr>
                                        <p:cTn id="16" dur="2000" fill="hold"/>
                                        <p:tgtEl>
                                          <p:spTgt spid="2">
                                            <p:txEl>
                                              <p:pRg st="6" end="6"/>
                                            </p:txEl>
                                          </p:spTgt>
                                        </p:tgtEl>
                                        <p:attrNameLst>
                                          <p:attrName>ppt_w</p:attrName>
                                        </p:attrNameLst>
                                      </p:cBhvr>
                                      <p:tavLst>
                                        <p:tav tm="0" fmla="#ppt_w*sin(2.5*pi*$)">
                                          <p:val>
                                            <p:fltVal val="0"/>
                                          </p:val>
                                        </p:tav>
                                        <p:tav tm="100000">
                                          <p:val>
                                            <p:fltVal val="1"/>
                                          </p:val>
                                        </p:tav>
                                      </p:tavLst>
                                    </p:anim>
                                    <p:anim calcmode="lin" valueType="num">
                                      <p:cBhvr>
                                        <p:cTn id="17" dur="2000" fill="hold"/>
                                        <p:tgtEl>
                                          <p:spTgt spid="2">
                                            <p:txEl>
                                              <p:pRg st="6" end="6"/>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uê Hương Tươi Đẹp - Nhạc Thiếu Nhi Hay">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045028" y="1220832"/>
            <a:ext cx="9866811" cy="5550081"/>
          </a:xfrm>
          <a:prstGeom prst="rect">
            <a:avLst/>
          </a:prstGeom>
        </p:spPr>
      </p:pic>
      <p:sp>
        <p:nvSpPr>
          <p:cNvPr id="3" name="TextBox 2"/>
          <p:cNvSpPr txBox="1"/>
          <p:nvPr/>
        </p:nvSpPr>
        <p:spPr>
          <a:xfrm>
            <a:off x="278674" y="426720"/>
            <a:ext cx="9334607" cy="523220"/>
          </a:xfrm>
          <a:prstGeom prst="rect">
            <a:avLst/>
          </a:prstGeom>
          <a:noFill/>
        </p:spPr>
        <p:txBody>
          <a:bodyPr wrap="none" rtlCol="0">
            <a:spAutoFit/>
          </a:bodyPr>
          <a:lstStyle/>
          <a:p>
            <a:r>
              <a:rPr lang="en-US" sz="2800" b="1" dirty="0" err="1" smtClean="0">
                <a:solidFill>
                  <a:srgbClr val="92D050"/>
                </a:solidFill>
                <a:latin typeface="Times New Roman" panose="02020603050405020304" pitchFamily="18" charset="0"/>
                <a:cs typeface="Times New Roman" panose="02020603050405020304" pitchFamily="18" charset="0"/>
              </a:rPr>
              <a:t>Lần</a:t>
            </a:r>
            <a:r>
              <a:rPr lang="en-US" sz="2800" b="1" dirty="0" smtClean="0">
                <a:solidFill>
                  <a:srgbClr val="92D050"/>
                </a:solidFill>
                <a:latin typeface="Times New Roman" panose="02020603050405020304" pitchFamily="18" charset="0"/>
                <a:cs typeface="Times New Roman" panose="02020603050405020304" pitchFamily="18" charset="0"/>
              </a:rPr>
              <a:t> 3: </a:t>
            </a:r>
            <a:r>
              <a:rPr lang="en-US" sz="2800" b="1" dirty="0" err="1" smtClean="0">
                <a:solidFill>
                  <a:srgbClr val="92D050"/>
                </a:solidFill>
                <a:latin typeface="Times New Roman" panose="02020603050405020304" pitchFamily="18" charset="0"/>
                <a:cs typeface="Times New Roman" panose="02020603050405020304" pitchFamily="18" charset="0"/>
              </a:rPr>
              <a:t>Cô</a:t>
            </a:r>
            <a:r>
              <a:rPr lang="en-US" sz="2800" b="1" dirty="0" smtClean="0">
                <a:solidFill>
                  <a:srgbClr val="92D050"/>
                </a:solidFill>
                <a:latin typeface="Times New Roman" panose="02020603050405020304" pitchFamily="18" charset="0"/>
                <a:cs typeface="Times New Roman" panose="02020603050405020304" pitchFamily="18" charset="0"/>
              </a:rPr>
              <a:t> </a:t>
            </a:r>
            <a:r>
              <a:rPr lang="en-US" sz="2800" b="1" dirty="0" err="1" smtClean="0">
                <a:solidFill>
                  <a:srgbClr val="92D050"/>
                </a:solidFill>
                <a:latin typeface="Times New Roman" panose="02020603050405020304" pitchFamily="18" charset="0"/>
                <a:cs typeface="Times New Roman" panose="02020603050405020304" pitchFamily="18" charset="0"/>
              </a:rPr>
              <a:t>cho</a:t>
            </a:r>
            <a:r>
              <a:rPr lang="en-US" sz="2800" b="1" dirty="0" smtClean="0">
                <a:solidFill>
                  <a:srgbClr val="92D050"/>
                </a:solidFill>
                <a:latin typeface="Times New Roman" panose="02020603050405020304" pitchFamily="18" charset="0"/>
                <a:cs typeface="Times New Roman" panose="02020603050405020304" pitchFamily="18" charset="0"/>
              </a:rPr>
              <a:t> </a:t>
            </a:r>
            <a:r>
              <a:rPr lang="en-US" sz="2800" b="1" dirty="0" err="1" smtClean="0">
                <a:solidFill>
                  <a:srgbClr val="92D050"/>
                </a:solidFill>
                <a:latin typeface="Times New Roman" panose="02020603050405020304" pitchFamily="18" charset="0"/>
                <a:cs typeface="Times New Roman" panose="02020603050405020304" pitchFamily="18" charset="0"/>
              </a:rPr>
              <a:t>trẻ</a:t>
            </a:r>
            <a:r>
              <a:rPr lang="en-US" sz="2800" b="1" dirty="0" smtClean="0">
                <a:solidFill>
                  <a:srgbClr val="92D050"/>
                </a:solidFill>
                <a:latin typeface="Times New Roman" panose="02020603050405020304" pitchFamily="18" charset="0"/>
                <a:cs typeface="Times New Roman" panose="02020603050405020304" pitchFamily="18" charset="0"/>
              </a:rPr>
              <a:t> </a:t>
            </a:r>
            <a:r>
              <a:rPr lang="en-US" sz="2800" b="1" dirty="0" err="1" smtClean="0">
                <a:solidFill>
                  <a:srgbClr val="92D050"/>
                </a:solidFill>
                <a:latin typeface="Times New Roman" panose="02020603050405020304" pitchFamily="18" charset="0"/>
                <a:cs typeface="Times New Roman" panose="02020603050405020304" pitchFamily="18" charset="0"/>
              </a:rPr>
              <a:t>xem</a:t>
            </a:r>
            <a:r>
              <a:rPr lang="en-US" sz="2800" b="1" dirty="0" smtClean="0">
                <a:solidFill>
                  <a:srgbClr val="92D050"/>
                </a:solidFill>
                <a:latin typeface="Times New Roman" panose="02020603050405020304" pitchFamily="18" charset="0"/>
                <a:cs typeface="Times New Roman" panose="02020603050405020304" pitchFamily="18" charset="0"/>
              </a:rPr>
              <a:t> video </a:t>
            </a:r>
            <a:r>
              <a:rPr lang="en-US" sz="2800" b="1" dirty="0" err="1" smtClean="0">
                <a:solidFill>
                  <a:srgbClr val="92D050"/>
                </a:solidFill>
                <a:latin typeface="Times New Roman" panose="02020603050405020304" pitchFamily="18" charset="0"/>
                <a:cs typeface="Times New Roman" panose="02020603050405020304" pitchFamily="18" charset="0"/>
              </a:rPr>
              <a:t>bài</a:t>
            </a:r>
            <a:r>
              <a:rPr lang="en-US" sz="2800" b="1" dirty="0" smtClean="0">
                <a:solidFill>
                  <a:srgbClr val="92D050"/>
                </a:solidFill>
                <a:latin typeface="Times New Roman" panose="02020603050405020304" pitchFamily="18" charset="0"/>
                <a:cs typeface="Times New Roman" panose="02020603050405020304" pitchFamily="18" charset="0"/>
              </a:rPr>
              <a:t> </a:t>
            </a:r>
            <a:r>
              <a:rPr lang="en-US" sz="2800" b="1" dirty="0" err="1" smtClean="0">
                <a:solidFill>
                  <a:srgbClr val="92D050"/>
                </a:solidFill>
                <a:latin typeface="Times New Roman" panose="02020603050405020304" pitchFamily="18" charset="0"/>
                <a:cs typeface="Times New Roman" panose="02020603050405020304" pitchFamily="18" charset="0"/>
              </a:rPr>
              <a:t>hát</a:t>
            </a:r>
            <a:r>
              <a:rPr lang="en-US" sz="2800" b="1" dirty="0" smtClean="0">
                <a:solidFill>
                  <a:srgbClr val="92D050"/>
                </a:solidFill>
                <a:latin typeface="Times New Roman" panose="02020603050405020304" pitchFamily="18" charset="0"/>
                <a:cs typeface="Times New Roman" panose="02020603050405020304" pitchFamily="18" charset="0"/>
              </a:rPr>
              <a:t>: “</a:t>
            </a:r>
            <a:r>
              <a:rPr lang="en-US" sz="2800" b="1" dirty="0" err="1" smtClean="0">
                <a:solidFill>
                  <a:srgbClr val="92D050"/>
                </a:solidFill>
                <a:latin typeface="Times New Roman" panose="02020603050405020304" pitchFamily="18" charset="0"/>
                <a:cs typeface="Times New Roman" panose="02020603050405020304" pitchFamily="18" charset="0"/>
              </a:rPr>
              <a:t>Quê</a:t>
            </a:r>
            <a:r>
              <a:rPr lang="en-US" sz="2800" b="1" dirty="0" smtClean="0">
                <a:solidFill>
                  <a:srgbClr val="92D050"/>
                </a:solidFill>
                <a:latin typeface="Times New Roman" panose="02020603050405020304" pitchFamily="18" charset="0"/>
                <a:cs typeface="Times New Roman" panose="02020603050405020304" pitchFamily="18" charset="0"/>
              </a:rPr>
              <a:t> </a:t>
            </a:r>
            <a:r>
              <a:rPr lang="en-US" sz="2800" b="1" dirty="0" err="1" smtClean="0">
                <a:solidFill>
                  <a:srgbClr val="92D050"/>
                </a:solidFill>
                <a:latin typeface="Times New Roman" panose="02020603050405020304" pitchFamily="18" charset="0"/>
                <a:cs typeface="Times New Roman" panose="02020603050405020304" pitchFamily="18" charset="0"/>
              </a:rPr>
              <a:t>hương</a:t>
            </a:r>
            <a:r>
              <a:rPr lang="en-US" sz="2800" b="1" dirty="0" smtClean="0">
                <a:solidFill>
                  <a:srgbClr val="92D050"/>
                </a:solidFill>
                <a:latin typeface="Times New Roman" panose="02020603050405020304" pitchFamily="18" charset="0"/>
                <a:cs typeface="Times New Roman" panose="02020603050405020304" pitchFamily="18" charset="0"/>
              </a:rPr>
              <a:t> </a:t>
            </a:r>
            <a:r>
              <a:rPr lang="en-US" sz="2800" b="1" dirty="0" err="1" smtClean="0">
                <a:solidFill>
                  <a:srgbClr val="92D050"/>
                </a:solidFill>
                <a:latin typeface="Times New Roman" panose="02020603050405020304" pitchFamily="18" charset="0"/>
                <a:cs typeface="Times New Roman" panose="02020603050405020304" pitchFamily="18" charset="0"/>
              </a:rPr>
              <a:t>tươi</a:t>
            </a:r>
            <a:r>
              <a:rPr lang="en-US" sz="2800" b="1" dirty="0" smtClean="0">
                <a:solidFill>
                  <a:srgbClr val="92D050"/>
                </a:solidFill>
                <a:latin typeface="Times New Roman" panose="02020603050405020304" pitchFamily="18" charset="0"/>
                <a:cs typeface="Times New Roman" panose="02020603050405020304" pitchFamily="18" charset="0"/>
              </a:rPr>
              <a:t> </a:t>
            </a:r>
            <a:r>
              <a:rPr lang="en-US" sz="2800" b="1" dirty="0" err="1" smtClean="0">
                <a:solidFill>
                  <a:srgbClr val="92D050"/>
                </a:solidFill>
                <a:latin typeface="Times New Roman" panose="02020603050405020304" pitchFamily="18" charset="0"/>
                <a:cs typeface="Times New Roman" panose="02020603050405020304" pitchFamily="18" charset="0"/>
              </a:rPr>
              <a:t>đẹp</a:t>
            </a:r>
            <a:r>
              <a:rPr lang="en-US" sz="2800" b="1" dirty="0" smtClean="0">
                <a:solidFill>
                  <a:srgbClr val="92D050"/>
                </a:solidFill>
                <a:latin typeface="Times New Roman" panose="02020603050405020304" pitchFamily="18" charset="0"/>
                <a:cs typeface="Times New Roman" panose="02020603050405020304" pitchFamily="18" charset="0"/>
              </a:rPr>
              <a:t>”</a:t>
            </a:r>
            <a:endParaRPr lang="en-US" sz="2800" b="1" dirty="0">
              <a:solidFill>
                <a:srgbClr val="92D05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00590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extBox 3"/>
          <p:cNvSpPr txBox="1"/>
          <p:nvPr/>
        </p:nvSpPr>
        <p:spPr>
          <a:xfrm>
            <a:off x="792480" y="896983"/>
            <a:ext cx="10955383" cy="4647426"/>
          </a:xfrm>
          <a:prstGeom prst="rect">
            <a:avLst/>
          </a:prstGeom>
          <a:noFill/>
        </p:spPr>
        <p:txBody>
          <a:bodyPr wrap="square" rtlCol="0">
            <a:spAutoFit/>
          </a:bodyPr>
          <a:lstStyle/>
          <a:p>
            <a:pPr algn="ctr"/>
            <a:r>
              <a:rPr lang="en-US" sz="3600" b="1" dirty="0" smtClean="0"/>
              <a:t>*</a:t>
            </a:r>
            <a:r>
              <a:rPr lang="en-US" sz="3600" b="1" dirty="0" smtClean="0">
                <a:latin typeface="Times New Roman" panose="02020603050405020304" pitchFamily="18" charset="0"/>
                <a:cs typeface="Times New Roman" panose="02020603050405020304" pitchFamily="18" charset="0"/>
              </a:rPr>
              <a:t>TRÒ CHƠI ÂM NHẠC: “BAO NHIÊU BẠN HÁT”</a:t>
            </a:r>
          </a:p>
          <a:p>
            <a:endParaRPr lang="en-US" sz="3600"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    </a:t>
            </a:r>
            <a:r>
              <a:rPr lang="vi-VN" sz="3200" dirty="0" smtClean="0">
                <a:latin typeface="Times New Roman" panose="02020603050405020304" pitchFamily="18" charset="0"/>
                <a:cs typeface="Times New Roman" panose="02020603050405020304" pitchFamily="18" charset="0"/>
              </a:rPr>
              <a:t>Cô </a:t>
            </a:r>
            <a:r>
              <a:rPr lang="vi-VN" sz="3200" dirty="0">
                <a:latin typeface="Times New Roman" panose="02020603050405020304" pitchFamily="18" charset="0"/>
                <a:cs typeface="Times New Roman" panose="02020603050405020304" pitchFamily="18" charset="0"/>
              </a:rPr>
              <a:t>giới thiệu cách chơi: Cho 1 bạn đội mũ chóp kín, sau đó cô mời một số bạn lên hát. Bạn đội mũ chóp kín có nhiệm vụ đoán xem có bao nhiêu bạn hát và hát bài gì?</a:t>
            </a:r>
          </a:p>
          <a:p>
            <a:pPr marL="285750" indent="-285750">
              <a:buFontTx/>
              <a:buChar char="-"/>
            </a:pPr>
            <a:r>
              <a:rPr lang="vi-VN" sz="3200" dirty="0" smtClean="0">
                <a:latin typeface="Times New Roman" panose="02020603050405020304" pitchFamily="18" charset="0"/>
                <a:cs typeface="Times New Roman" panose="02020603050405020304" pitchFamily="18" charset="0"/>
              </a:rPr>
              <a:t>Cho </a:t>
            </a:r>
            <a:r>
              <a:rPr lang="vi-VN" sz="3200" dirty="0">
                <a:latin typeface="Times New Roman" panose="02020603050405020304" pitchFamily="18" charset="0"/>
                <a:cs typeface="Times New Roman" panose="02020603050405020304" pitchFamily="18" charset="0"/>
              </a:rPr>
              <a:t>lớp chơi thử 2 lần sau đó cho cả lớp chơi </a:t>
            </a:r>
            <a:r>
              <a:rPr lang="vi-VN" sz="3200" dirty="0" smtClean="0">
                <a:latin typeface="Times New Roman" panose="02020603050405020304" pitchFamily="18" charset="0"/>
                <a:cs typeface="Times New Roman" panose="02020603050405020304" pitchFamily="18" charset="0"/>
              </a:rPr>
              <a:t>2</a:t>
            </a:r>
            <a:r>
              <a:rPr lang="en-US" sz="3200" dirty="0" smtClean="0">
                <a:latin typeface="Times New Roman" panose="02020603050405020304" pitchFamily="18" charset="0"/>
                <a:cs typeface="Times New Roman" panose="02020603050405020304" pitchFamily="18" charset="0"/>
              </a:rPr>
              <a:t>-3</a:t>
            </a:r>
            <a:r>
              <a:rPr lang="vi-VN" sz="3200" dirty="0" smtClean="0">
                <a:latin typeface="Times New Roman" panose="02020603050405020304" pitchFamily="18" charset="0"/>
                <a:cs typeface="Times New Roman" panose="02020603050405020304" pitchFamily="18" charset="0"/>
              </a:rPr>
              <a:t> lần</a:t>
            </a:r>
            <a:endParaRPr lang="en-US" sz="3200" dirty="0" smtClean="0">
              <a:latin typeface="Times New Roman" panose="02020603050405020304" pitchFamily="18" charset="0"/>
              <a:cs typeface="Times New Roman" panose="02020603050405020304" pitchFamily="18" charset="0"/>
            </a:endParaRPr>
          </a:p>
          <a:p>
            <a:pPr marL="285750" indent="-285750">
              <a:buFontTx/>
              <a:buChar char="-"/>
            </a:pPr>
            <a:r>
              <a:rPr lang="en-US" sz="3200" dirty="0" err="1" smtClean="0">
                <a:latin typeface="Times New Roman" panose="02020603050405020304" pitchFamily="18" charset="0"/>
                <a:cs typeface="Times New Roman" panose="02020603050405020304" pitchFamily="18" charset="0"/>
              </a:rPr>
              <a:t>Cô</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tổ</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chức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trẻ</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chơi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trong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chơi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cô</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bao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quát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trẻ</a:t>
            </a:r>
            <a:endParaRPr lang="vi-VN"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a:p>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441615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4" name="TextBox 3"/>
          <p:cNvSpPr txBox="1"/>
          <p:nvPr/>
        </p:nvSpPr>
        <p:spPr>
          <a:xfrm>
            <a:off x="1990164" y="1333947"/>
            <a:ext cx="5846472" cy="1200329"/>
          </a:xfrm>
          <a:prstGeom prst="rect">
            <a:avLst/>
          </a:prstGeom>
          <a:noFill/>
        </p:spPr>
        <p:txBody>
          <a:bodyPr wrap="none" rtlCol="0">
            <a:spAutoFit/>
          </a:bodyPr>
          <a:lstStyle/>
          <a:p>
            <a:r>
              <a:rPr lang="en-US" sz="3600" b="1" dirty="0" smtClean="0">
                <a:solidFill>
                  <a:srgbClr val="FF0000"/>
                </a:solidFill>
                <a:latin typeface="Times New Roman" panose="02020603050405020304" pitchFamily="18" charset="0"/>
                <a:cs typeface="Times New Roman" panose="02020603050405020304" pitchFamily="18" charset="0"/>
              </a:rPr>
              <a:t>KẾT THÚC:</a:t>
            </a:r>
          </a:p>
          <a:p>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Cô</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nhận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xét</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tuyên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dương</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trẻ</a:t>
            </a:r>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018104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9085" y="0"/>
            <a:ext cx="5361902" cy="6710502"/>
          </a:xfrm>
          <a:prstGeom prst="rect">
            <a:avLst/>
          </a:prstGeom>
        </p:spPr>
      </p:pic>
      <p:sp>
        <p:nvSpPr>
          <p:cNvPr id="5" name="TextBox 4"/>
          <p:cNvSpPr txBox="1"/>
          <p:nvPr/>
        </p:nvSpPr>
        <p:spPr>
          <a:xfrm>
            <a:off x="430307" y="441064"/>
            <a:ext cx="6766560" cy="1754326"/>
          </a:xfrm>
          <a:prstGeom prst="rect">
            <a:avLst/>
          </a:prstGeom>
          <a:noFill/>
        </p:spPr>
        <p:txBody>
          <a:bodyPr wrap="square" rtlCol="0">
            <a:spAutoFit/>
          </a:bodyPr>
          <a:lstStyle/>
          <a:p>
            <a:pPr marL="342900" indent="-342900">
              <a:buAutoNum type="arabicPeriod"/>
            </a:pPr>
            <a:r>
              <a:rPr lang="en-US" sz="4400" b="1" dirty="0" err="1" smtClean="0">
                <a:latin typeface="Times New Roman" panose="02020603050405020304" pitchFamily="18" charset="0"/>
                <a:cs typeface="Times New Roman" panose="02020603050405020304" pitchFamily="18" charset="0"/>
              </a:rPr>
              <a:t>Ổn</a:t>
            </a:r>
            <a:r>
              <a:rPr lang="en-US" sz="4400" b="1" dirty="0" smtClean="0">
                <a:latin typeface="Times New Roman" panose="02020603050405020304" pitchFamily="18" charset="0"/>
                <a:cs typeface="Times New Roman" panose="02020603050405020304" pitchFamily="18" charset="0"/>
              </a:rPr>
              <a:t> </a:t>
            </a:r>
            <a:r>
              <a:rPr lang="en-US" sz="4400" b="1" dirty="0" err="1" smtClean="0">
                <a:latin typeface="Times New Roman" panose="02020603050405020304" pitchFamily="18" charset="0"/>
                <a:cs typeface="Times New Roman" panose="02020603050405020304" pitchFamily="18" charset="0"/>
              </a:rPr>
              <a:t>định</a:t>
            </a:r>
            <a:r>
              <a:rPr lang="en-US" sz="4400" b="1" dirty="0" smtClean="0">
                <a:latin typeface="Times New Roman" panose="02020603050405020304" pitchFamily="18" charset="0"/>
                <a:cs typeface="Times New Roman" panose="02020603050405020304" pitchFamily="18" charset="0"/>
              </a:rPr>
              <a:t> </a:t>
            </a:r>
            <a:r>
              <a:rPr lang="en-US" sz="4400" b="1" dirty="0" err="1" smtClean="0">
                <a:latin typeface="Times New Roman" panose="02020603050405020304" pitchFamily="18" charset="0"/>
                <a:cs typeface="Times New Roman" panose="02020603050405020304" pitchFamily="18" charset="0"/>
              </a:rPr>
              <a:t>tổ</a:t>
            </a:r>
            <a:r>
              <a:rPr lang="en-US" sz="4400" b="1" dirty="0" smtClean="0">
                <a:latin typeface="Times New Roman" panose="02020603050405020304" pitchFamily="18" charset="0"/>
                <a:cs typeface="Times New Roman" panose="02020603050405020304" pitchFamily="18" charset="0"/>
              </a:rPr>
              <a:t> </a:t>
            </a:r>
            <a:r>
              <a:rPr lang="en-US" sz="4400" b="1" dirty="0" err="1" smtClean="0">
                <a:latin typeface="Times New Roman" panose="02020603050405020304" pitchFamily="18" charset="0"/>
                <a:cs typeface="Times New Roman" panose="02020603050405020304" pitchFamily="18" charset="0"/>
              </a:rPr>
              <a:t>chức</a:t>
            </a:r>
            <a:endParaRPr lang="en-US" sz="4400" b="1" dirty="0" smtClean="0">
              <a:latin typeface="Times New Roman" panose="02020603050405020304" pitchFamily="18" charset="0"/>
              <a:cs typeface="Times New Roman" panose="02020603050405020304" pitchFamily="18" charset="0"/>
            </a:endParaRPr>
          </a:p>
          <a:p>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Cô</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trẻ</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quan</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a:t>
            </a:r>
            <a:r>
              <a:rPr lang="en-US" sz="3200" dirty="0" err="1" smtClean="0">
                <a:latin typeface="Times New Roman" panose="02020603050405020304" pitchFamily="18" charset="0"/>
                <a:cs typeface="Times New Roman" panose="02020603050405020304" pitchFamily="18" charset="0"/>
              </a:rPr>
              <a:t>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tranh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và</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trò</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chuyện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cùng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trẻ</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về</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quả</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địa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cầu</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298214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53000" b="-39000"/>
          </a:stretch>
        </a:blipFill>
        <a:effectLst/>
      </p:bgPr>
    </p:bg>
    <p:spTree>
      <p:nvGrpSpPr>
        <p:cNvPr id="1" name=""/>
        <p:cNvGrpSpPr/>
        <p:nvPr/>
      </p:nvGrpSpPr>
      <p:grpSpPr>
        <a:xfrm>
          <a:off x="0" y="0"/>
          <a:ext cx="0" cy="0"/>
          <a:chOff x="0" y="0"/>
          <a:chExt cx="0" cy="0"/>
        </a:xfrm>
      </p:grpSpPr>
      <p:pic>
        <p:nvPicPr>
          <p:cNvPr id="4" name="y2mate.com - Karaoke Trái đất này là của chúng mình Beat Midi (mp3cut.ne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17297" y="6270625"/>
            <a:ext cx="487363" cy="487363"/>
          </a:xfrm>
          <a:prstGeom prst="rect">
            <a:avLst/>
          </a:prstGeom>
        </p:spPr>
      </p:pic>
      <p:sp>
        <p:nvSpPr>
          <p:cNvPr id="2" name="TextBox 1"/>
          <p:cNvSpPr txBox="1"/>
          <p:nvPr/>
        </p:nvSpPr>
        <p:spPr>
          <a:xfrm>
            <a:off x="0" y="104502"/>
            <a:ext cx="4695131" cy="584775"/>
          </a:xfrm>
          <a:prstGeom prst="rect">
            <a:avLst/>
          </a:prstGeom>
          <a:noFill/>
        </p:spPr>
        <p:txBody>
          <a:bodyPr wrap="none" rtlCol="0">
            <a:spAutoFit/>
          </a:bodyPr>
          <a:lstStyle/>
          <a:p>
            <a:r>
              <a:rPr lang="en-US" sz="3200" b="1" dirty="0" err="1" smtClean="0"/>
              <a:t>Lần</a:t>
            </a:r>
            <a:r>
              <a:rPr lang="en-US" sz="3200" b="1" dirty="0" smtClean="0"/>
              <a:t> 1: </a:t>
            </a:r>
            <a:r>
              <a:rPr lang="en-US" sz="3200" b="1" dirty="0" err="1" smtClean="0"/>
              <a:t>Cô</a:t>
            </a:r>
            <a:r>
              <a:rPr lang="en-US" sz="3200" b="1" dirty="0" smtClean="0"/>
              <a:t> </a:t>
            </a:r>
            <a:r>
              <a:rPr lang="en-US" sz="3200" b="1" dirty="0" err="1" smtClean="0"/>
              <a:t>hát</a:t>
            </a:r>
            <a:r>
              <a:rPr lang="en-US" sz="3200" b="1" dirty="0"/>
              <a:t> </a:t>
            </a:r>
            <a:r>
              <a:rPr lang="en-US" sz="3200" b="1" dirty="0" err="1" smtClean="0"/>
              <a:t>cho</a:t>
            </a:r>
            <a:r>
              <a:rPr lang="en-US" sz="3200" b="1" dirty="0" smtClean="0"/>
              <a:t> </a:t>
            </a:r>
            <a:r>
              <a:rPr lang="en-US" sz="3200" b="1" dirty="0" err="1" smtClean="0"/>
              <a:t>trẻ</a:t>
            </a:r>
            <a:r>
              <a:rPr lang="en-US" sz="3200" b="1" dirty="0" smtClean="0"/>
              <a:t> </a:t>
            </a:r>
            <a:r>
              <a:rPr lang="en-US" sz="3200" b="1" dirty="0" err="1" smtClean="0"/>
              <a:t>nghe</a:t>
            </a:r>
            <a:r>
              <a:rPr lang="en-US" sz="3200" b="1" dirty="0" smtClean="0"/>
              <a:t> </a:t>
            </a:r>
            <a:endParaRPr lang="en-US" sz="3200" b="1" dirty="0"/>
          </a:p>
        </p:txBody>
      </p:sp>
    </p:spTree>
    <p:extLst>
      <p:ext uri="{BB962C8B-B14F-4D97-AF65-F5344CB8AC3E}">
        <p14:creationId xmlns:p14="http://schemas.microsoft.com/office/powerpoint/2010/main" val="1928186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412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6000">
              <a:schemeClr val="accent2">
                <a:lumMod val="20000"/>
                <a:lumOff val="80000"/>
              </a:schemeClr>
            </a:gs>
            <a:gs pos="100000">
              <a:schemeClr val="accent4">
                <a:lumMod val="30000"/>
                <a:lumOff val="70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4" name="TextBox 3"/>
          <p:cNvSpPr txBox="1"/>
          <p:nvPr/>
        </p:nvSpPr>
        <p:spPr>
          <a:xfrm>
            <a:off x="618309" y="1558835"/>
            <a:ext cx="8866530" cy="3970318"/>
          </a:xfrm>
          <a:prstGeom prst="rect">
            <a:avLst/>
          </a:prstGeom>
          <a:noFill/>
        </p:spPr>
        <p:txBody>
          <a:bodyPr wrap="none" rtlCol="0">
            <a:spAutoFit/>
          </a:bodyPr>
          <a:lstStyle/>
          <a:p>
            <a:pPr marL="571500" indent="-571500">
              <a:buFontTx/>
              <a:buChar char="-"/>
            </a:pPr>
            <a:r>
              <a:rPr lang="en-US" sz="3600" dirty="0" err="1" smtClean="0">
                <a:latin typeface="Times New Roman" panose="02020603050405020304" pitchFamily="18" charset="0"/>
                <a:cs typeface="Times New Roman" panose="02020603050405020304" pitchFamily="18" charset="0"/>
              </a:rPr>
              <a:t>Chúng</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mình</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vừa</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được</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lắng</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nghe</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bài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hát</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gì</a:t>
            </a:r>
            <a:r>
              <a:rPr lang="en-US" sz="3600" dirty="0" smtClean="0">
                <a:latin typeface="Times New Roman" panose="02020603050405020304" pitchFamily="18" charset="0"/>
                <a:cs typeface="Times New Roman" panose="02020603050405020304" pitchFamily="18" charset="0"/>
              </a:rPr>
              <a:t>?</a:t>
            </a:r>
          </a:p>
          <a:p>
            <a:r>
              <a:rPr lang="en-US" sz="3600" dirty="0" smtClean="0">
                <a:latin typeface="Times New Roman" panose="02020603050405020304" pitchFamily="18" charset="0"/>
                <a:cs typeface="Times New Roman" panose="02020603050405020304" pitchFamily="18" charset="0"/>
              </a:rPr>
              <a:t> </a:t>
            </a:r>
          </a:p>
          <a:p>
            <a:pPr marL="285750" indent="-285750">
              <a:buFont typeface="Wingdings" panose="05000000000000000000" pitchFamily="2" charset="2"/>
              <a:buChar char="è"/>
            </a:pPr>
            <a:r>
              <a:rPr lang="en-US" sz="36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Bài</a:t>
            </a:r>
            <a:r>
              <a:rPr lang="en-US" sz="36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hát</a:t>
            </a:r>
            <a:r>
              <a:rPr lang="en-US" sz="36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Trái</a:t>
            </a:r>
            <a:r>
              <a:rPr lang="en-US" sz="36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đất</a:t>
            </a:r>
            <a:r>
              <a:rPr lang="en-US" sz="36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này</a:t>
            </a:r>
            <a:r>
              <a:rPr lang="en-US" sz="36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là</a:t>
            </a:r>
            <a:r>
              <a:rPr lang="en-US" sz="36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của</a:t>
            </a:r>
            <a:r>
              <a:rPr lang="en-US" sz="36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chúng</a:t>
            </a:r>
            <a:r>
              <a:rPr lang="en-US" sz="36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mình</a:t>
            </a:r>
            <a:endParaRPr lang="en-US" sz="36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endParaRPr>
          </a:p>
          <a:p>
            <a:endParaRPr lang="en-US" sz="36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endParaRPr>
          </a:p>
          <a:p>
            <a:pPr marL="285750" indent="-285750">
              <a:buFontTx/>
              <a:buChar char="-"/>
            </a:pP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Bài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hát</a:t>
            </a:r>
            <a:r>
              <a:rPr lang="en-US" sz="3600" dirty="0" smtClean="0">
                <a:latin typeface="Times New Roman" panose="02020603050405020304" pitchFamily="18" charset="0"/>
                <a:cs typeface="Times New Roman" panose="02020603050405020304" pitchFamily="18" charset="0"/>
              </a:rPr>
              <a:t> do </a:t>
            </a:r>
            <a:r>
              <a:rPr lang="en-US" sz="3600" dirty="0" err="1" smtClean="0">
                <a:latin typeface="Times New Roman" panose="02020603050405020304" pitchFamily="18" charset="0"/>
                <a:cs typeface="Times New Roman" panose="02020603050405020304" pitchFamily="18" charset="0"/>
              </a:rPr>
              <a:t>tác</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giả</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nào</a:t>
            </a:r>
            <a:r>
              <a:rPr lang="en-US" sz="3600" dirty="0" smtClean="0">
                <a:latin typeface="Times New Roman" panose="02020603050405020304" pitchFamily="18" charset="0"/>
                <a:cs typeface="Times New Roman" panose="02020603050405020304" pitchFamily="18" charset="0"/>
              </a:rPr>
              <a:t> sang </a:t>
            </a:r>
            <a:r>
              <a:rPr lang="en-US" sz="3600" dirty="0" err="1" smtClean="0">
                <a:latin typeface="Times New Roman" panose="02020603050405020304" pitchFamily="18" charset="0"/>
                <a:cs typeface="Times New Roman" panose="02020603050405020304" pitchFamily="18" charset="0"/>
              </a:rPr>
              <a:t>tác</a:t>
            </a:r>
            <a:r>
              <a:rPr lang="en-US" sz="3600" dirty="0" smtClean="0">
                <a:latin typeface="Times New Roman" panose="02020603050405020304" pitchFamily="18" charset="0"/>
                <a:cs typeface="Times New Roman" panose="02020603050405020304" pitchFamily="18" charset="0"/>
              </a:rPr>
              <a:t>?</a:t>
            </a:r>
          </a:p>
          <a:p>
            <a:endParaRPr lang="en-US" sz="3600" dirty="0" smtClean="0">
              <a:latin typeface="Times New Roman" panose="02020603050405020304" pitchFamily="18" charset="0"/>
              <a:cs typeface="Times New Roman" panose="02020603050405020304" pitchFamily="18" charset="0"/>
            </a:endParaRPr>
          </a:p>
          <a:p>
            <a:r>
              <a:rPr lang="en-US" sz="36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a:t>
            </a:r>
            <a:r>
              <a:rPr lang="en-US" sz="3600" dirty="0" smtClean="0">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Tác</a:t>
            </a:r>
            <a:r>
              <a:rPr lang="en-US" sz="36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giả</a:t>
            </a:r>
            <a:r>
              <a:rPr lang="en-US" sz="36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Trương</a:t>
            </a:r>
            <a:r>
              <a:rPr lang="en-US" sz="36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Quang</a:t>
            </a:r>
            <a:r>
              <a:rPr lang="en-US" sz="36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36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Lục</a:t>
            </a:r>
            <a:endParaRPr lang="en-US" sz="36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15808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xEl>
                                              <p:pRg st="6" end="6"/>
                                            </p:txEl>
                                          </p:spTgt>
                                        </p:tgtEl>
                                        <p:attrNameLst>
                                          <p:attrName>style.visibility</p:attrName>
                                        </p:attrNameLst>
                                      </p:cBhvr>
                                      <p:to>
                                        <p:strVal val="visible"/>
                                      </p:to>
                                    </p:set>
                                    <p:anim calcmode="lin" valueType="num">
                                      <p:cBhvr additive="base">
                                        <p:cTn id="12"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sp>
        <p:nvSpPr>
          <p:cNvPr id="6" name="TextBox 5"/>
          <p:cNvSpPr txBox="1"/>
          <p:nvPr/>
        </p:nvSpPr>
        <p:spPr>
          <a:xfrm>
            <a:off x="7251804" y="2176272"/>
            <a:ext cx="4616970" cy="1077218"/>
          </a:xfrm>
          <a:prstGeom prst="rect">
            <a:avLst/>
          </a:prstGeom>
          <a:noFill/>
        </p:spPr>
        <p:txBody>
          <a:bodyPr wrap="none" rtlCol="0">
            <a:spAutoFit/>
          </a:bodyPr>
          <a:lstStyle/>
          <a:p>
            <a:pPr algn="ctr"/>
            <a:r>
              <a:rPr lang="en-US" sz="3200" b="1" dirty="0" smtClean="0">
                <a:solidFill>
                  <a:srgbClr val="FF0000"/>
                </a:solidFill>
                <a:latin typeface="Times New Roman" panose="02020603050405020304" pitchFamily="18" charset="0"/>
                <a:cs typeface="Times New Roman" panose="02020603050405020304" pitchFamily="18" charset="0"/>
              </a:rPr>
              <a:t>TÁC GIẢ</a:t>
            </a:r>
          </a:p>
          <a:p>
            <a:pPr algn="ctr"/>
            <a:r>
              <a:rPr lang="en-US" sz="3200" b="1" dirty="0" smtClean="0">
                <a:solidFill>
                  <a:srgbClr val="FF0000"/>
                </a:solidFill>
                <a:latin typeface="Times New Roman" panose="02020603050405020304" pitchFamily="18" charset="0"/>
                <a:cs typeface="Times New Roman" panose="02020603050405020304" pitchFamily="18" charset="0"/>
              </a:rPr>
              <a:t>TRƯƠNG QUANG LỤC</a:t>
            </a:r>
            <a:endParaRPr lang="en-US" sz="3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330765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9000" b="-39000"/>
          </a:stretch>
        </a:blipFill>
        <a:effectLst/>
      </p:bgPr>
    </p:bg>
    <p:spTree>
      <p:nvGrpSpPr>
        <p:cNvPr id="1" name=""/>
        <p:cNvGrpSpPr/>
        <p:nvPr/>
      </p:nvGrpSpPr>
      <p:grpSpPr>
        <a:xfrm>
          <a:off x="0" y="0"/>
          <a:ext cx="0" cy="0"/>
          <a:chOff x="0" y="0"/>
          <a:chExt cx="0" cy="0"/>
        </a:xfrm>
      </p:grpSpPr>
      <p:pic>
        <p:nvPicPr>
          <p:cNvPr id="4" name="y2mate.com - Karaoke Trái đất này là của chúng mình Beat Midi (mp3cut.ne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17297" y="6270625"/>
            <a:ext cx="487363" cy="487363"/>
          </a:xfrm>
          <a:prstGeom prst="rect">
            <a:avLst/>
          </a:prstGeom>
        </p:spPr>
      </p:pic>
      <p:sp>
        <p:nvSpPr>
          <p:cNvPr id="3" name="TextBox 2"/>
          <p:cNvSpPr txBox="1"/>
          <p:nvPr/>
        </p:nvSpPr>
        <p:spPr>
          <a:xfrm>
            <a:off x="114300" y="228327"/>
            <a:ext cx="4695131" cy="584775"/>
          </a:xfrm>
          <a:prstGeom prst="rect">
            <a:avLst/>
          </a:prstGeom>
          <a:noFill/>
        </p:spPr>
        <p:txBody>
          <a:bodyPr wrap="none" rtlCol="0">
            <a:spAutoFit/>
          </a:bodyPr>
          <a:lstStyle/>
          <a:p>
            <a:r>
              <a:rPr lang="en-US" sz="3200" b="1" dirty="0" err="1" smtClean="0"/>
              <a:t>Lần</a:t>
            </a:r>
            <a:r>
              <a:rPr lang="en-US" sz="3200" b="1" dirty="0" smtClean="0"/>
              <a:t> 2: </a:t>
            </a:r>
            <a:r>
              <a:rPr lang="en-US" sz="3200" b="1" dirty="0" err="1" smtClean="0"/>
              <a:t>Cô</a:t>
            </a:r>
            <a:r>
              <a:rPr lang="en-US" sz="3200" b="1" dirty="0" smtClean="0"/>
              <a:t> </a:t>
            </a:r>
            <a:r>
              <a:rPr lang="en-US" sz="3200" b="1" dirty="0" err="1" smtClean="0"/>
              <a:t>hát</a:t>
            </a:r>
            <a:r>
              <a:rPr lang="en-US" sz="3200" b="1" dirty="0"/>
              <a:t> </a:t>
            </a:r>
            <a:r>
              <a:rPr lang="en-US" sz="3200" b="1" dirty="0" err="1" smtClean="0"/>
              <a:t>cho</a:t>
            </a:r>
            <a:r>
              <a:rPr lang="en-US" sz="3200" b="1" dirty="0" smtClean="0"/>
              <a:t> </a:t>
            </a:r>
            <a:r>
              <a:rPr lang="en-US" sz="3200" b="1" dirty="0" err="1" smtClean="0"/>
              <a:t>trẻ</a:t>
            </a:r>
            <a:r>
              <a:rPr lang="en-US" sz="3200" b="1" dirty="0" smtClean="0"/>
              <a:t> </a:t>
            </a:r>
            <a:r>
              <a:rPr lang="en-US" sz="3200" b="1" dirty="0" err="1" smtClean="0"/>
              <a:t>nghe</a:t>
            </a:r>
            <a:r>
              <a:rPr lang="en-US" sz="3200" b="1" dirty="0" smtClean="0"/>
              <a:t> </a:t>
            </a:r>
            <a:endParaRPr lang="en-US" sz="3200" b="1" dirty="0"/>
          </a:p>
        </p:txBody>
      </p:sp>
    </p:spTree>
    <p:extLst>
      <p:ext uri="{BB962C8B-B14F-4D97-AF65-F5344CB8AC3E}">
        <p14:creationId xmlns:p14="http://schemas.microsoft.com/office/powerpoint/2010/main" val="3755294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412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extBox 3"/>
          <p:cNvSpPr txBox="1"/>
          <p:nvPr/>
        </p:nvSpPr>
        <p:spPr>
          <a:xfrm>
            <a:off x="295275" y="361950"/>
            <a:ext cx="3400425" cy="52322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800" b="1" dirty="0" err="1" smtClean="0">
                <a:latin typeface="Times New Roman" panose="02020603050405020304" pitchFamily="18" charset="0"/>
                <a:cs typeface="Times New Roman" panose="02020603050405020304" pitchFamily="18" charset="0"/>
              </a:rPr>
              <a:t>Đàm</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thoại</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cùng</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trẻ</a:t>
            </a:r>
            <a:endParaRPr lang="en-US" sz="2800" b="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371475" y="1476375"/>
            <a:ext cx="4249048" cy="1477328"/>
          </a:xfrm>
          <a:prstGeom prst="rect">
            <a:avLst/>
          </a:prstGeom>
          <a:noFill/>
        </p:spPr>
        <p:txBody>
          <a:bodyPr wrap="square" rtlCol="0">
            <a:spAutoFit/>
          </a:bodyPr>
          <a:lstStyle/>
          <a:p>
            <a:pPr marL="285750" indent="-285750">
              <a:buFontTx/>
              <a:buChar char="-"/>
            </a:pPr>
            <a:r>
              <a:rPr lang="en-US" dirty="0" err="1" smtClean="0">
                <a:latin typeface="Times New Roman" panose="02020603050405020304" pitchFamily="18" charset="0"/>
                <a:cs typeface="Times New Roman" panose="02020603050405020304" pitchFamily="18" charset="0"/>
              </a:rPr>
              <a:t>Các</a:t>
            </a:r>
            <a:r>
              <a:rPr lang="en-US" dirty="0" smtClean="0">
                <a:latin typeface="Times New Roman" panose="02020603050405020304" pitchFamily="18" charset="0"/>
                <a:cs typeface="Times New Roman" panose="02020603050405020304" pitchFamily="18" charset="0"/>
              </a:rPr>
              <a:t> con </a:t>
            </a:r>
            <a:r>
              <a:rPr lang="en-US" dirty="0" err="1" smtClean="0">
                <a:latin typeface="Times New Roman" panose="02020603050405020304" pitchFamily="18" charset="0"/>
                <a:cs typeface="Times New Roman" panose="02020603050405020304" pitchFamily="18" charset="0"/>
              </a:rPr>
              <a:t>vừa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được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lắng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nghe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bài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hát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gì</a:t>
            </a:r>
            <a:r>
              <a:rPr lang="en-US" dirty="0" smtClean="0">
                <a:latin typeface="Times New Roman" panose="02020603050405020304" pitchFamily="18" charset="0"/>
                <a:cs typeface="Times New Roman" panose="02020603050405020304" pitchFamily="18" charset="0"/>
              </a:rPr>
              <a:t>?  </a:t>
            </a:r>
          </a:p>
          <a:p>
            <a:pPr marL="285750" indent="-285750">
              <a:buFontTx/>
              <a:buChar char="-"/>
            </a:pPr>
            <a:endParaRPr lang="en-US" dirty="0" smtClean="0">
              <a:latin typeface="Times New Roman" panose="02020603050405020304" pitchFamily="18" charset="0"/>
              <a:cs typeface="Times New Roman" panose="02020603050405020304" pitchFamily="18" charset="0"/>
            </a:endParaRPr>
          </a:p>
          <a:p>
            <a:pPr marL="285750" indent="-285750">
              <a:buFontTx/>
              <a:buChar char="-"/>
            </a:pPr>
            <a:r>
              <a:rPr lang="en-US" dirty="0" err="1" smtClean="0">
                <a:latin typeface="Times New Roman" panose="02020603050405020304" pitchFamily="18" charset="0"/>
                <a:cs typeface="Times New Roman" panose="02020603050405020304" pitchFamily="18" charset="0"/>
              </a:rPr>
              <a:t>Giai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điệu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của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bài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hát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như</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thế</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nào</a:t>
            </a:r>
            <a:r>
              <a:rPr lang="en-US" dirty="0" smtClean="0">
                <a:latin typeface="Times New Roman" panose="02020603050405020304" pitchFamily="18" charset="0"/>
                <a:cs typeface="Times New Roman" panose="02020603050405020304" pitchFamily="18" charset="0"/>
              </a:rPr>
              <a:t>?</a:t>
            </a:r>
          </a:p>
          <a:p>
            <a:pPr marL="285750" indent="-285750">
              <a:buFontTx/>
              <a:buChar char="-"/>
            </a:pPr>
            <a:endParaRPr lang="en-US" dirty="0" smtClean="0">
              <a:latin typeface="Times New Roman" panose="02020603050405020304" pitchFamily="18" charset="0"/>
              <a:cs typeface="Times New Roman" panose="02020603050405020304" pitchFamily="18" charset="0"/>
            </a:endParaRPr>
          </a:p>
          <a:p>
            <a:pPr marL="285750" indent="-285750">
              <a:buFontTx/>
              <a:buChar char="-"/>
            </a:pPr>
            <a:r>
              <a:rPr lang="en-US" dirty="0" err="1" smtClean="0">
                <a:latin typeface="Times New Roman" panose="02020603050405020304" pitchFamily="18" charset="0"/>
                <a:cs typeface="Times New Roman" panose="02020603050405020304" pitchFamily="18" charset="0"/>
              </a:rPr>
              <a:t>Bài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hát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nói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về</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điều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gì</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cxnSp>
        <p:nvCxnSpPr>
          <p:cNvPr id="8" name="Straight Arrow Connector 7"/>
          <p:cNvCxnSpPr/>
          <p:nvPr/>
        </p:nvCxnSpPr>
        <p:spPr>
          <a:xfrm>
            <a:off x="4552950" y="1676400"/>
            <a:ext cx="58102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295900" y="1476375"/>
            <a:ext cx="4113177" cy="369332"/>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en-US" b="1" dirty="0" err="1" smtClean="0">
                <a:solidFill>
                  <a:schemeClr val="accent6"/>
                </a:solidFill>
                <a:latin typeface="Times New Roman" panose="02020603050405020304" pitchFamily="18" charset="0"/>
                <a:cs typeface="Times New Roman" panose="02020603050405020304" pitchFamily="18" charset="0"/>
              </a:rPr>
              <a:t>Bài</a:t>
            </a:r>
            <a:r>
              <a:rPr lang="en-US" b="1" dirty="0" smtClean="0">
                <a:solidFill>
                  <a:schemeClr val="accent6"/>
                </a:solidFill>
                <a:latin typeface="Times New Roman" panose="02020603050405020304" pitchFamily="18" charset="0"/>
                <a:cs typeface="Times New Roman" panose="02020603050405020304" pitchFamily="18" charset="0"/>
              </a:rPr>
              <a:t> </a:t>
            </a:r>
            <a:r>
              <a:rPr lang="en-US" b="1" dirty="0" err="1" smtClean="0">
                <a:solidFill>
                  <a:schemeClr val="accent6"/>
                </a:solidFill>
                <a:latin typeface="Times New Roman" panose="02020603050405020304" pitchFamily="18" charset="0"/>
                <a:cs typeface="Times New Roman" panose="02020603050405020304" pitchFamily="18" charset="0"/>
              </a:rPr>
              <a:t>hát</a:t>
            </a:r>
            <a:r>
              <a:rPr lang="en-US" b="1" dirty="0" smtClean="0">
                <a:solidFill>
                  <a:schemeClr val="accent6"/>
                </a:solidFill>
                <a:latin typeface="Times New Roman" panose="02020603050405020304" pitchFamily="18" charset="0"/>
                <a:cs typeface="Times New Roman" panose="02020603050405020304" pitchFamily="18" charset="0"/>
              </a:rPr>
              <a:t>: </a:t>
            </a:r>
            <a:r>
              <a:rPr lang="en-US" b="1" dirty="0" err="1" smtClean="0">
                <a:solidFill>
                  <a:schemeClr val="accent6"/>
                </a:solidFill>
                <a:latin typeface="Times New Roman" panose="02020603050405020304" pitchFamily="18" charset="0"/>
                <a:cs typeface="Times New Roman" panose="02020603050405020304" pitchFamily="18" charset="0"/>
              </a:rPr>
              <a:t>Trái</a:t>
            </a:r>
            <a:r>
              <a:rPr lang="en-US" b="1" dirty="0" smtClean="0">
                <a:solidFill>
                  <a:schemeClr val="accent6"/>
                </a:solidFill>
                <a:latin typeface="Times New Roman" panose="02020603050405020304" pitchFamily="18" charset="0"/>
                <a:cs typeface="Times New Roman" panose="02020603050405020304" pitchFamily="18" charset="0"/>
              </a:rPr>
              <a:t> </a:t>
            </a:r>
            <a:r>
              <a:rPr lang="en-US" b="1" dirty="0" err="1" smtClean="0">
                <a:solidFill>
                  <a:schemeClr val="accent6"/>
                </a:solidFill>
                <a:latin typeface="Times New Roman" panose="02020603050405020304" pitchFamily="18" charset="0"/>
                <a:cs typeface="Times New Roman" panose="02020603050405020304" pitchFamily="18" charset="0"/>
              </a:rPr>
              <a:t>đất</a:t>
            </a:r>
            <a:r>
              <a:rPr lang="en-US" b="1" dirty="0" smtClean="0">
                <a:solidFill>
                  <a:schemeClr val="accent6"/>
                </a:solidFill>
                <a:latin typeface="Times New Roman" panose="02020603050405020304" pitchFamily="18" charset="0"/>
                <a:cs typeface="Times New Roman" panose="02020603050405020304" pitchFamily="18" charset="0"/>
              </a:rPr>
              <a:t> </a:t>
            </a:r>
            <a:r>
              <a:rPr lang="en-US" b="1" dirty="0" err="1" smtClean="0">
                <a:solidFill>
                  <a:schemeClr val="accent6"/>
                </a:solidFill>
                <a:latin typeface="Times New Roman" panose="02020603050405020304" pitchFamily="18" charset="0"/>
                <a:cs typeface="Times New Roman" panose="02020603050405020304" pitchFamily="18" charset="0"/>
              </a:rPr>
              <a:t>này</a:t>
            </a:r>
            <a:r>
              <a:rPr lang="en-US" b="1" dirty="0" smtClean="0">
                <a:solidFill>
                  <a:schemeClr val="accent6"/>
                </a:solidFill>
                <a:latin typeface="Times New Roman" panose="02020603050405020304" pitchFamily="18" charset="0"/>
                <a:cs typeface="Times New Roman" panose="02020603050405020304" pitchFamily="18" charset="0"/>
              </a:rPr>
              <a:t> </a:t>
            </a:r>
            <a:r>
              <a:rPr lang="en-US" b="1" dirty="0" err="1" smtClean="0">
                <a:solidFill>
                  <a:schemeClr val="accent6"/>
                </a:solidFill>
                <a:latin typeface="Times New Roman" panose="02020603050405020304" pitchFamily="18" charset="0"/>
                <a:cs typeface="Times New Roman" panose="02020603050405020304" pitchFamily="18" charset="0"/>
              </a:rPr>
              <a:t>là</a:t>
            </a:r>
            <a:r>
              <a:rPr lang="en-US" b="1" dirty="0" smtClean="0">
                <a:solidFill>
                  <a:schemeClr val="accent6"/>
                </a:solidFill>
                <a:latin typeface="Times New Roman" panose="02020603050405020304" pitchFamily="18" charset="0"/>
                <a:cs typeface="Times New Roman" panose="02020603050405020304" pitchFamily="18" charset="0"/>
              </a:rPr>
              <a:t> </a:t>
            </a:r>
            <a:r>
              <a:rPr lang="en-US" b="1" dirty="0" err="1" smtClean="0">
                <a:solidFill>
                  <a:schemeClr val="accent6"/>
                </a:solidFill>
                <a:latin typeface="Times New Roman" panose="02020603050405020304" pitchFamily="18" charset="0"/>
                <a:cs typeface="Times New Roman" panose="02020603050405020304" pitchFamily="18" charset="0"/>
              </a:rPr>
              <a:t>của</a:t>
            </a:r>
            <a:r>
              <a:rPr lang="en-US" b="1" dirty="0" smtClean="0">
                <a:solidFill>
                  <a:schemeClr val="accent6"/>
                </a:solidFill>
                <a:latin typeface="Times New Roman" panose="02020603050405020304" pitchFamily="18" charset="0"/>
                <a:cs typeface="Times New Roman" panose="02020603050405020304" pitchFamily="18" charset="0"/>
              </a:rPr>
              <a:t> </a:t>
            </a:r>
            <a:r>
              <a:rPr lang="en-US" b="1" dirty="0" err="1" smtClean="0">
                <a:solidFill>
                  <a:schemeClr val="accent6"/>
                </a:solidFill>
                <a:latin typeface="Times New Roman" panose="02020603050405020304" pitchFamily="18" charset="0"/>
                <a:cs typeface="Times New Roman" panose="02020603050405020304" pitchFamily="18" charset="0"/>
              </a:rPr>
              <a:t>chúng</a:t>
            </a:r>
            <a:r>
              <a:rPr lang="en-US" b="1" dirty="0" smtClean="0">
                <a:solidFill>
                  <a:schemeClr val="accent6"/>
                </a:solidFill>
                <a:latin typeface="Times New Roman" panose="02020603050405020304" pitchFamily="18" charset="0"/>
                <a:cs typeface="Times New Roman" panose="02020603050405020304" pitchFamily="18" charset="0"/>
              </a:rPr>
              <a:t> </a:t>
            </a:r>
            <a:r>
              <a:rPr lang="en-US" b="1" dirty="0" err="1" smtClean="0">
                <a:solidFill>
                  <a:schemeClr val="accent6"/>
                </a:solidFill>
                <a:latin typeface="Times New Roman" panose="02020603050405020304" pitchFamily="18" charset="0"/>
                <a:cs typeface="Times New Roman" panose="02020603050405020304" pitchFamily="18" charset="0"/>
              </a:rPr>
              <a:t>mình</a:t>
            </a:r>
            <a:endParaRPr lang="en-US" b="1" dirty="0">
              <a:solidFill>
                <a:schemeClr val="accent6"/>
              </a:solidFill>
              <a:latin typeface="Times New Roman" panose="02020603050405020304" pitchFamily="18" charset="0"/>
              <a:cs typeface="Times New Roman" panose="02020603050405020304" pitchFamily="18" charset="0"/>
            </a:endParaRPr>
          </a:p>
        </p:txBody>
      </p:sp>
      <p:cxnSp>
        <p:nvCxnSpPr>
          <p:cNvPr id="10" name="Straight Arrow Connector 9"/>
          <p:cNvCxnSpPr/>
          <p:nvPr/>
        </p:nvCxnSpPr>
        <p:spPr>
          <a:xfrm>
            <a:off x="4552949" y="2286000"/>
            <a:ext cx="58102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295900" y="2101334"/>
            <a:ext cx="6609229" cy="646331"/>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b="1" dirty="0" err="1" smtClean="0">
                <a:solidFill>
                  <a:srgbClr val="7030A0"/>
                </a:solidFill>
                <a:latin typeface="Times New Roman" panose="02020603050405020304" pitchFamily="18" charset="0"/>
                <a:cs typeface="Times New Roman" panose="02020603050405020304" pitchFamily="18" charset="0"/>
              </a:rPr>
              <a:t>Bài</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hát</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Trái</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đất</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này</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là</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của</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chúng</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mình</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có</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giai</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điệu</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vui</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tươi</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sôi</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động</a:t>
            </a:r>
            <a:endParaRPr lang="en-US" b="1" dirty="0">
              <a:solidFill>
                <a:srgbClr val="7030A0"/>
              </a:solidFill>
              <a:latin typeface="Times New Roman" panose="02020603050405020304" pitchFamily="18" charset="0"/>
              <a:cs typeface="Times New Roman" panose="02020603050405020304" pitchFamily="18" charset="0"/>
            </a:endParaRPr>
          </a:p>
        </p:txBody>
      </p:sp>
      <p:sp>
        <p:nvSpPr>
          <p:cNvPr id="13" name="TextBox 12"/>
          <p:cNvSpPr txBox="1"/>
          <p:nvPr/>
        </p:nvSpPr>
        <p:spPr>
          <a:xfrm>
            <a:off x="2495999" y="4688561"/>
            <a:ext cx="9552453"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vi-VN" b="1" dirty="0">
                <a:solidFill>
                  <a:srgbClr val="FF0000"/>
                </a:solidFill>
                <a:latin typeface="Times New Roman" panose="02020603050405020304" pitchFamily="18" charset="0"/>
                <a:cs typeface="Times New Roman" panose="02020603050405020304" pitchFamily="18" charset="0"/>
              </a:rPr>
              <a:t>Bài hát nói về trái đất này là của chúng mình: có hình quả bóng, bồ câu, hải âu được bay trên bầu trời xanh, thể hiện sự hòa bình của đất nước, và các bạn trên trái đất tuy màu da trắng, vàng, đen khác nhau nhưng chúng ta phải biết đoàn kết yêu thương nhau.</a:t>
            </a:r>
            <a:endParaRPr lang="en-US" b="1" dirty="0">
              <a:solidFill>
                <a:srgbClr val="FF0000"/>
              </a:solidFill>
              <a:latin typeface="Times New Roman" panose="02020603050405020304" pitchFamily="18" charset="0"/>
              <a:cs typeface="Times New Roman" panose="02020603050405020304" pitchFamily="18" charset="0"/>
            </a:endParaRPr>
          </a:p>
        </p:txBody>
      </p:sp>
      <p:cxnSp>
        <p:nvCxnSpPr>
          <p:cNvPr id="16" name="Curved Connector 15"/>
          <p:cNvCxnSpPr>
            <a:stCxn id="6" idx="2"/>
            <a:endCxn id="13" idx="0"/>
          </p:cNvCxnSpPr>
          <p:nvPr/>
        </p:nvCxnSpPr>
        <p:spPr>
          <a:xfrm rot="16200000" flipH="1">
            <a:off x="4016683" y="1433018"/>
            <a:ext cx="1734858" cy="4776227"/>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3132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80">
                                          <p:stCondLst>
                                            <p:cond delay="0"/>
                                          </p:stCondLst>
                                        </p:cTn>
                                        <p:tgtEl>
                                          <p:spTgt spid="16"/>
                                        </p:tgtEl>
                                      </p:cBhvr>
                                    </p:animEffect>
                                    <p:anim calcmode="lin" valueType="num">
                                      <p:cBhvr>
                                        <p:cTn id="2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33" dur="26">
                                          <p:stCondLst>
                                            <p:cond delay="650"/>
                                          </p:stCondLst>
                                        </p:cTn>
                                        <p:tgtEl>
                                          <p:spTgt spid="16"/>
                                        </p:tgtEl>
                                      </p:cBhvr>
                                      <p:to x="100000" y="60000"/>
                                    </p:animScale>
                                    <p:animScale>
                                      <p:cBhvr>
                                        <p:cTn id="34" dur="166" decel="50000">
                                          <p:stCondLst>
                                            <p:cond delay="676"/>
                                          </p:stCondLst>
                                        </p:cTn>
                                        <p:tgtEl>
                                          <p:spTgt spid="16"/>
                                        </p:tgtEl>
                                      </p:cBhvr>
                                      <p:to x="100000" y="100000"/>
                                    </p:animScale>
                                    <p:animScale>
                                      <p:cBhvr>
                                        <p:cTn id="35" dur="26">
                                          <p:stCondLst>
                                            <p:cond delay="1312"/>
                                          </p:stCondLst>
                                        </p:cTn>
                                        <p:tgtEl>
                                          <p:spTgt spid="16"/>
                                        </p:tgtEl>
                                      </p:cBhvr>
                                      <p:to x="100000" y="80000"/>
                                    </p:animScale>
                                    <p:animScale>
                                      <p:cBhvr>
                                        <p:cTn id="36" dur="166" decel="50000">
                                          <p:stCondLst>
                                            <p:cond delay="1338"/>
                                          </p:stCondLst>
                                        </p:cTn>
                                        <p:tgtEl>
                                          <p:spTgt spid="16"/>
                                        </p:tgtEl>
                                      </p:cBhvr>
                                      <p:to x="100000" y="100000"/>
                                    </p:animScale>
                                    <p:animScale>
                                      <p:cBhvr>
                                        <p:cTn id="37" dur="26">
                                          <p:stCondLst>
                                            <p:cond delay="1642"/>
                                          </p:stCondLst>
                                        </p:cTn>
                                        <p:tgtEl>
                                          <p:spTgt spid="16"/>
                                        </p:tgtEl>
                                      </p:cBhvr>
                                      <p:to x="100000" y="90000"/>
                                    </p:animScale>
                                    <p:animScale>
                                      <p:cBhvr>
                                        <p:cTn id="38" dur="166" decel="50000">
                                          <p:stCondLst>
                                            <p:cond delay="1668"/>
                                          </p:stCondLst>
                                        </p:cTn>
                                        <p:tgtEl>
                                          <p:spTgt spid="16"/>
                                        </p:tgtEl>
                                      </p:cBhvr>
                                      <p:to x="100000" y="100000"/>
                                    </p:animScale>
                                    <p:animScale>
                                      <p:cBhvr>
                                        <p:cTn id="39" dur="26">
                                          <p:stCondLst>
                                            <p:cond delay="1808"/>
                                          </p:stCondLst>
                                        </p:cTn>
                                        <p:tgtEl>
                                          <p:spTgt spid="16"/>
                                        </p:tgtEl>
                                      </p:cBhvr>
                                      <p:to x="100000" y="95000"/>
                                    </p:animScale>
                                    <p:animScale>
                                      <p:cBhvr>
                                        <p:cTn id="40" dur="166" decel="50000">
                                          <p:stCondLst>
                                            <p:cond delay="1834"/>
                                          </p:stCondLst>
                                        </p:cTn>
                                        <p:tgtEl>
                                          <p:spTgt spid="16"/>
                                        </p:tgtEl>
                                      </p:cBhvr>
                                      <p:to x="100000" y="100000"/>
                                    </p:animScale>
                                  </p:childTnLst>
                                </p:cTn>
                              </p:par>
                              <p:par>
                                <p:cTn id="41" presetID="26"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580">
                                          <p:stCondLst>
                                            <p:cond delay="0"/>
                                          </p:stCondLst>
                                        </p:cTn>
                                        <p:tgtEl>
                                          <p:spTgt spid="13"/>
                                        </p:tgtEl>
                                      </p:cBhvr>
                                    </p:animEffect>
                                    <p:anim calcmode="lin" valueType="num">
                                      <p:cBhvr>
                                        <p:cTn id="4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49" dur="26">
                                          <p:stCondLst>
                                            <p:cond delay="650"/>
                                          </p:stCondLst>
                                        </p:cTn>
                                        <p:tgtEl>
                                          <p:spTgt spid="13"/>
                                        </p:tgtEl>
                                      </p:cBhvr>
                                      <p:to x="100000" y="60000"/>
                                    </p:animScale>
                                    <p:animScale>
                                      <p:cBhvr>
                                        <p:cTn id="50" dur="166" decel="50000">
                                          <p:stCondLst>
                                            <p:cond delay="676"/>
                                          </p:stCondLst>
                                        </p:cTn>
                                        <p:tgtEl>
                                          <p:spTgt spid="13"/>
                                        </p:tgtEl>
                                      </p:cBhvr>
                                      <p:to x="100000" y="100000"/>
                                    </p:animScale>
                                    <p:animScale>
                                      <p:cBhvr>
                                        <p:cTn id="51" dur="26">
                                          <p:stCondLst>
                                            <p:cond delay="1312"/>
                                          </p:stCondLst>
                                        </p:cTn>
                                        <p:tgtEl>
                                          <p:spTgt spid="13"/>
                                        </p:tgtEl>
                                      </p:cBhvr>
                                      <p:to x="100000" y="80000"/>
                                    </p:animScale>
                                    <p:animScale>
                                      <p:cBhvr>
                                        <p:cTn id="52" dur="166" decel="50000">
                                          <p:stCondLst>
                                            <p:cond delay="1338"/>
                                          </p:stCondLst>
                                        </p:cTn>
                                        <p:tgtEl>
                                          <p:spTgt spid="13"/>
                                        </p:tgtEl>
                                      </p:cBhvr>
                                      <p:to x="100000" y="100000"/>
                                    </p:animScale>
                                    <p:animScale>
                                      <p:cBhvr>
                                        <p:cTn id="53" dur="26">
                                          <p:stCondLst>
                                            <p:cond delay="1642"/>
                                          </p:stCondLst>
                                        </p:cTn>
                                        <p:tgtEl>
                                          <p:spTgt spid="13"/>
                                        </p:tgtEl>
                                      </p:cBhvr>
                                      <p:to x="100000" y="90000"/>
                                    </p:animScale>
                                    <p:animScale>
                                      <p:cBhvr>
                                        <p:cTn id="54" dur="166" decel="50000">
                                          <p:stCondLst>
                                            <p:cond delay="1668"/>
                                          </p:stCondLst>
                                        </p:cTn>
                                        <p:tgtEl>
                                          <p:spTgt spid="13"/>
                                        </p:tgtEl>
                                      </p:cBhvr>
                                      <p:to x="100000" y="100000"/>
                                    </p:animScale>
                                    <p:animScale>
                                      <p:cBhvr>
                                        <p:cTn id="55" dur="26">
                                          <p:stCondLst>
                                            <p:cond delay="1808"/>
                                          </p:stCondLst>
                                        </p:cTn>
                                        <p:tgtEl>
                                          <p:spTgt spid="13"/>
                                        </p:tgtEl>
                                      </p:cBhvr>
                                      <p:to x="100000" y="95000"/>
                                    </p:animScale>
                                    <p:animScale>
                                      <p:cBhvr>
                                        <p:cTn id="56"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3" name="TextBox 2"/>
          <p:cNvSpPr txBox="1"/>
          <p:nvPr/>
        </p:nvSpPr>
        <p:spPr>
          <a:xfrm>
            <a:off x="1027389" y="1259268"/>
            <a:ext cx="8462840" cy="4040701"/>
          </a:xfrm>
          <a:prstGeom prst="rect">
            <a:avLst/>
          </a:prstGeom>
          <a:noFill/>
        </p:spPr>
        <p:txBody>
          <a:bodyPr wrap="square" rtlCol="0">
            <a:spAutoFit/>
          </a:bodyPr>
          <a:lstStyle/>
          <a:p>
            <a:r>
              <a:rPr lang="en-US" sz="3200" b="1" dirty="0" smtClean="0">
                <a:solidFill>
                  <a:srgbClr val="C00000"/>
                </a:solidFill>
              </a:rPr>
              <a:t>*</a:t>
            </a:r>
            <a:r>
              <a:rPr lang="en-US" sz="3200" b="1" dirty="0" err="1" smtClean="0">
                <a:solidFill>
                  <a:srgbClr val="C00000"/>
                </a:solidFill>
              </a:rPr>
              <a:t>Cô</a:t>
            </a:r>
            <a:r>
              <a:rPr lang="en-US" sz="3200" b="1" dirty="0" smtClean="0">
                <a:solidFill>
                  <a:srgbClr val="C00000"/>
                </a:solidFill>
              </a:rPr>
              <a:t> </a:t>
            </a:r>
            <a:r>
              <a:rPr lang="en-US" sz="3200" b="1" dirty="0" err="1" smtClean="0">
                <a:solidFill>
                  <a:srgbClr val="C00000"/>
                </a:solidFill>
              </a:rPr>
              <a:t>tổ</a:t>
            </a:r>
            <a:r>
              <a:rPr lang="en-US" sz="3200" b="1" dirty="0" smtClean="0">
                <a:solidFill>
                  <a:srgbClr val="C00000"/>
                </a:solidFill>
              </a:rPr>
              <a:t> </a:t>
            </a:r>
            <a:r>
              <a:rPr lang="en-US" sz="3200" b="1" dirty="0" err="1" smtClean="0">
                <a:solidFill>
                  <a:srgbClr val="C00000"/>
                </a:solidFill>
              </a:rPr>
              <a:t>chức</a:t>
            </a:r>
            <a:r>
              <a:rPr lang="en-US" sz="3200" b="1" dirty="0" smtClean="0">
                <a:solidFill>
                  <a:srgbClr val="C00000"/>
                </a:solidFill>
              </a:rPr>
              <a:t> </a:t>
            </a:r>
            <a:r>
              <a:rPr lang="en-US" sz="3200" b="1" dirty="0" err="1" smtClean="0">
                <a:solidFill>
                  <a:srgbClr val="C00000"/>
                </a:solidFill>
              </a:rPr>
              <a:t>cho</a:t>
            </a:r>
            <a:r>
              <a:rPr lang="en-US" sz="3200" b="1" dirty="0" smtClean="0">
                <a:solidFill>
                  <a:srgbClr val="C00000"/>
                </a:solidFill>
              </a:rPr>
              <a:t> </a:t>
            </a:r>
            <a:r>
              <a:rPr lang="en-US" sz="3200" b="1" dirty="0" err="1" smtClean="0">
                <a:solidFill>
                  <a:srgbClr val="C00000"/>
                </a:solidFill>
              </a:rPr>
              <a:t>cả</a:t>
            </a:r>
            <a:r>
              <a:rPr lang="en-US" sz="3200" b="1" dirty="0" smtClean="0">
                <a:solidFill>
                  <a:srgbClr val="C00000"/>
                </a:solidFill>
              </a:rPr>
              <a:t> </a:t>
            </a:r>
            <a:r>
              <a:rPr lang="en-US" sz="3200" b="1" dirty="0" err="1" smtClean="0">
                <a:solidFill>
                  <a:srgbClr val="C00000"/>
                </a:solidFill>
              </a:rPr>
              <a:t>lớp</a:t>
            </a:r>
            <a:r>
              <a:rPr lang="en-US" sz="3200" b="1" dirty="0" smtClean="0">
                <a:solidFill>
                  <a:srgbClr val="C00000"/>
                </a:solidFill>
              </a:rPr>
              <a:t> </a:t>
            </a:r>
            <a:r>
              <a:rPr lang="en-US" sz="3200" b="1" dirty="0" err="1" smtClean="0">
                <a:solidFill>
                  <a:srgbClr val="C00000"/>
                </a:solidFill>
              </a:rPr>
              <a:t>hát</a:t>
            </a:r>
            <a:r>
              <a:rPr lang="en-US" sz="3200" b="1" dirty="0" smtClean="0">
                <a:solidFill>
                  <a:srgbClr val="C00000"/>
                </a:solidFill>
              </a:rPr>
              <a:t> </a:t>
            </a:r>
            <a:r>
              <a:rPr lang="en-US" sz="3200" b="1" dirty="0" err="1" smtClean="0">
                <a:solidFill>
                  <a:srgbClr val="C00000"/>
                </a:solidFill>
              </a:rPr>
              <a:t>theo</a:t>
            </a:r>
            <a:r>
              <a:rPr lang="en-US" sz="3200" b="1" dirty="0" smtClean="0">
                <a:solidFill>
                  <a:srgbClr val="C00000"/>
                </a:solidFill>
              </a:rPr>
              <a:t> </a:t>
            </a:r>
            <a:r>
              <a:rPr lang="en-US" sz="3200" b="1" dirty="0" err="1" smtClean="0">
                <a:solidFill>
                  <a:srgbClr val="C00000"/>
                </a:solidFill>
              </a:rPr>
              <a:t>nhiều</a:t>
            </a:r>
            <a:r>
              <a:rPr lang="en-US" sz="3200" b="1" dirty="0" smtClean="0">
                <a:solidFill>
                  <a:srgbClr val="C00000"/>
                </a:solidFill>
              </a:rPr>
              <a:t> </a:t>
            </a:r>
            <a:r>
              <a:rPr lang="en-US" sz="3200" b="1" dirty="0" err="1" smtClean="0">
                <a:solidFill>
                  <a:srgbClr val="C00000"/>
                </a:solidFill>
              </a:rPr>
              <a:t>hình</a:t>
            </a:r>
            <a:r>
              <a:rPr lang="en-US" sz="3200" b="1" dirty="0" smtClean="0">
                <a:solidFill>
                  <a:srgbClr val="C00000"/>
                </a:solidFill>
              </a:rPr>
              <a:t> </a:t>
            </a:r>
            <a:r>
              <a:rPr lang="en-US" sz="3200" b="1" dirty="0" err="1" smtClean="0">
                <a:solidFill>
                  <a:srgbClr val="C00000"/>
                </a:solidFill>
              </a:rPr>
              <a:t>thức</a:t>
            </a:r>
            <a:endParaRPr lang="en-US" sz="3200" b="1" dirty="0" smtClean="0">
              <a:solidFill>
                <a:srgbClr val="C00000"/>
              </a:solidFill>
            </a:endParaRPr>
          </a:p>
          <a:p>
            <a:pPr marL="457200" indent="-457200">
              <a:buFontTx/>
              <a:buChar char="-"/>
            </a:pPr>
            <a:r>
              <a:rPr lang="en-US" sz="3200" b="1" dirty="0" err="1" smtClean="0"/>
              <a:t>Cả</a:t>
            </a:r>
            <a:r>
              <a:rPr lang="en-US" sz="3200" b="1" dirty="0" smtClean="0"/>
              <a:t> </a:t>
            </a:r>
            <a:r>
              <a:rPr lang="en-US" sz="3200" b="1" dirty="0" err="1" smtClean="0"/>
              <a:t>lớp</a:t>
            </a:r>
            <a:endParaRPr lang="en-US" sz="3200" b="1" dirty="0" smtClean="0"/>
          </a:p>
          <a:p>
            <a:pPr marL="457200" indent="-457200">
              <a:buFontTx/>
              <a:buChar char="-"/>
            </a:pPr>
            <a:r>
              <a:rPr lang="en-US" sz="3200" b="1" dirty="0" err="1" smtClean="0"/>
              <a:t>Từng</a:t>
            </a:r>
            <a:r>
              <a:rPr lang="en-US" sz="3200" b="1" dirty="0" smtClean="0"/>
              <a:t> </a:t>
            </a:r>
            <a:r>
              <a:rPr lang="en-US" sz="3200" b="1" dirty="0" err="1" smtClean="0"/>
              <a:t>tổ</a:t>
            </a:r>
            <a:endParaRPr lang="en-US" sz="3200" b="1" dirty="0" smtClean="0"/>
          </a:p>
          <a:p>
            <a:pPr marL="457200" indent="-457200">
              <a:buFontTx/>
              <a:buChar char="-"/>
            </a:pPr>
            <a:r>
              <a:rPr lang="en-US" sz="3200" b="1" dirty="0" err="1" smtClean="0"/>
              <a:t>Hát</a:t>
            </a:r>
            <a:r>
              <a:rPr lang="en-US" sz="3200" b="1" dirty="0" smtClean="0"/>
              <a:t> </a:t>
            </a:r>
            <a:r>
              <a:rPr lang="en-US" sz="3200" b="1" dirty="0" err="1" smtClean="0"/>
              <a:t>theo</a:t>
            </a:r>
            <a:r>
              <a:rPr lang="en-US" sz="3200" b="1" dirty="0" smtClean="0"/>
              <a:t> </a:t>
            </a:r>
            <a:r>
              <a:rPr lang="en-US" sz="3200" b="1" dirty="0" err="1" smtClean="0"/>
              <a:t>nhóm</a:t>
            </a:r>
            <a:endParaRPr lang="en-US" sz="3200" b="1" dirty="0" smtClean="0"/>
          </a:p>
          <a:p>
            <a:pPr marL="457200" indent="-457200">
              <a:buFontTx/>
              <a:buChar char="-"/>
            </a:pPr>
            <a:r>
              <a:rPr lang="en-US" sz="3200" b="1" dirty="0" err="1" smtClean="0"/>
              <a:t>Cá</a:t>
            </a:r>
            <a:r>
              <a:rPr lang="en-US" sz="3200" b="1" dirty="0" smtClean="0"/>
              <a:t> </a:t>
            </a:r>
            <a:r>
              <a:rPr lang="en-US" sz="3200" b="1" dirty="0" err="1" smtClean="0"/>
              <a:t>nhân</a:t>
            </a:r>
            <a:endParaRPr lang="en-US" sz="3200" b="1" dirty="0" smtClean="0"/>
          </a:p>
          <a:p>
            <a:pPr marL="457200" indent="-457200">
              <a:buFontTx/>
              <a:buChar char="-"/>
            </a:pPr>
            <a:endParaRPr lang="en-US" sz="3200" b="1" dirty="0" smtClean="0"/>
          </a:p>
          <a:p>
            <a:endParaRPr lang="en-US" sz="3200" b="1" dirty="0" smtClean="0"/>
          </a:p>
          <a:p>
            <a:pPr marL="457200" indent="-457200">
              <a:buFontTx/>
              <a:buChar char="-"/>
            </a:pPr>
            <a:endParaRPr lang="en-US" sz="3200" b="1" dirty="0"/>
          </a:p>
        </p:txBody>
      </p:sp>
    </p:spTree>
    <p:extLst>
      <p:ext uri="{BB962C8B-B14F-4D97-AF65-F5344CB8AC3E}">
        <p14:creationId xmlns:p14="http://schemas.microsoft.com/office/powerpoint/2010/main" val="9674305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9000" b="-39000"/>
          </a:stretch>
        </a:blipFill>
        <a:effectLst/>
      </p:bgPr>
    </p:bg>
    <p:spTree>
      <p:nvGrpSpPr>
        <p:cNvPr id="1" name=""/>
        <p:cNvGrpSpPr/>
        <p:nvPr/>
      </p:nvGrpSpPr>
      <p:grpSpPr>
        <a:xfrm>
          <a:off x="0" y="0"/>
          <a:ext cx="0" cy="0"/>
          <a:chOff x="0" y="0"/>
          <a:chExt cx="0" cy="0"/>
        </a:xfrm>
      </p:grpSpPr>
      <p:pic>
        <p:nvPicPr>
          <p:cNvPr id="4" name="y2mate.com - Karaoke Trái đất này là của chúng mình Beat Midi (mp3cut.ne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17297" y="6270625"/>
            <a:ext cx="487363" cy="487363"/>
          </a:xfrm>
          <a:prstGeom prst="rect">
            <a:avLst/>
          </a:prstGeom>
        </p:spPr>
      </p:pic>
    </p:spTree>
    <p:extLst>
      <p:ext uri="{BB962C8B-B14F-4D97-AF65-F5344CB8AC3E}">
        <p14:creationId xmlns:p14="http://schemas.microsoft.com/office/powerpoint/2010/main" val="1252178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412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1207</TotalTime>
  <Words>513</Words>
  <Application>Microsoft Office PowerPoint</Application>
  <PresentationFormat>Widescreen</PresentationFormat>
  <Paragraphs>65</Paragraphs>
  <Slides>17</Slides>
  <Notes>0</Notes>
  <HiddenSlides>0</HiddenSlides>
  <MMClips>5</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Calibri 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minhtuan6990@gmail.com / 01686898975</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Windows User</cp:lastModifiedBy>
  <cp:revision>23</cp:revision>
  <dcterms:created xsi:type="dcterms:W3CDTF">2022-05-08T11:16:51Z</dcterms:created>
  <dcterms:modified xsi:type="dcterms:W3CDTF">2022-06-07T09:57:53Z</dcterms:modified>
</cp:coreProperties>
</file>