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22"/>
  </p:notesMasterIdLst>
  <p:sldIdLst>
    <p:sldId id="293" r:id="rId6"/>
    <p:sldId id="294" r:id="rId7"/>
    <p:sldId id="310" r:id="rId8"/>
    <p:sldId id="311" r:id="rId9"/>
    <p:sldId id="297" r:id="rId10"/>
    <p:sldId id="298" r:id="rId11"/>
    <p:sldId id="312" r:id="rId12"/>
    <p:sldId id="315" r:id="rId13"/>
    <p:sldId id="302" r:id="rId14"/>
    <p:sldId id="316" r:id="rId15"/>
    <p:sldId id="317" r:id="rId16"/>
    <p:sldId id="305" r:id="rId17"/>
    <p:sldId id="306" r:id="rId18"/>
    <p:sldId id="308" r:id="rId19"/>
    <p:sldId id="318" r:id="rId20"/>
    <p:sldId id="309" r:id="rId21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4671" autoAdjust="0"/>
  </p:normalViewPr>
  <p:slideViewPr>
    <p:cSldViewPr>
      <p:cViewPr varScale="1">
        <p:scale>
          <a:sx n="68" d="100"/>
          <a:sy n="68" d="100"/>
        </p:scale>
        <p:origin x="51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gs" Target="tags/tag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AF89F-5B4E-4B0A-AE61-E6A2472A1FD2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83E70-7FA3-485D-8F48-1393C95AD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0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259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66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972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7028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080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658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6586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917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232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48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12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66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4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092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1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2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21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064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097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084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655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880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103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70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20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627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1892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047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32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368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5954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734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107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7330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162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758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7918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5317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5001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131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19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86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4263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320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2422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97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5767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6535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4671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011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0342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63438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2001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830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370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797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93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028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5885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910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2265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6034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85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356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3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5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2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0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/>
              <a:t>06/09/2022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70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805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146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33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06/09/2022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088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6" Type="http://schemas.openxmlformats.org/officeDocument/2006/relationships/image" Target="../media/image16.jpg"/><Relationship Id="rId5" Type="http://schemas.openxmlformats.org/officeDocument/2006/relationships/image" Target="../media/image11.jp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22.png"/><Relationship Id="rId2" Type="http://schemas.microsoft.com/office/2007/relationships/media" Target="../media/media2.mp4"/><Relationship Id="rId1" Type="http://schemas.openxmlformats.org/officeDocument/2006/relationships/tags" Target="../tags/tag14.xml"/><Relationship Id="rId6" Type="http://schemas.openxmlformats.org/officeDocument/2006/relationships/image" Target="../media/image21.jp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video" Target="../media/media3.mp4"/><Relationship Id="rId7" Type="http://schemas.openxmlformats.org/officeDocument/2006/relationships/image" Target="../media/image23.png"/><Relationship Id="rId2" Type="http://schemas.microsoft.com/office/2007/relationships/media" Target="../media/media3.mp4"/><Relationship Id="rId1" Type="http://schemas.openxmlformats.org/officeDocument/2006/relationships/tags" Target="../tags/tag16.xml"/><Relationship Id="rId6" Type="http://schemas.openxmlformats.org/officeDocument/2006/relationships/image" Target="../media/image21.jp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82807" y="152400"/>
            <a:ext cx="67705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defRPr/>
            </a:pPr>
            <a:r>
              <a:rPr lang="vi-VN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47642" y="990600"/>
            <a:ext cx="1233958" cy="120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68335" y="2514600"/>
            <a:ext cx="73761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HOẠT ĐỘNG TẠO HÌNH</a:t>
            </a:r>
            <a:endParaRPr lang="en-US" sz="4400" b="1" dirty="0">
              <a:ln w="13462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rgbClr val="4472C4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3949005"/>
            <a:ext cx="64790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MGN 4-5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Tuyết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9200" y="6396342"/>
            <a:ext cx="3539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2021 - 2022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697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60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864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7938"/>
            <a:ext cx="9132887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31335" y="175851"/>
            <a:ext cx="5951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73" y="1447800"/>
            <a:ext cx="4052427" cy="5410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813" y="1447799"/>
            <a:ext cx="3792987" cy="54070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821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121024"/>
            <a:ext cx="50841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2" name="video-1621049291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95399" y="1371600"/>
            <a:ext cx="6496051" cy="5257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414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2000"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12797" y="2366686"/>
            <a:ext cx="63358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429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2000"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03445" y="1752600"/>
            <a:ext cx="6335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THỰC HIỆN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ideo nhạc  nhẹ cắt lần cuố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00200" y="2362200"/>
            <a:ext cx="6124040" cy="411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362200"/>
            <a:ext cx="6124040" cy="380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844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33600" y="76200"/>
            <a:ext cx="6207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859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407966"/>
            <a:ext cx="76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“Ra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ra vườn hoa đã cắ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1904999"/>
            <a:ext cx="8915400" cy="48825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897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4200" y="186525"/>
            <a:ext cx="2552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endParaRPr lang="en-US" sz="44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5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6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7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76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4200" y="186525"/>
            <a:ext cx="2552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endParaRPr lang="en-US" sz="44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744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29972" y="242055"/>
            <a:ext cx="22204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1, Mầm non\1 MN GIA THƯỢNG\4, TẠO HÌNH vẽ và tô màu hoa tặng bác\Hình ảnh bài dạy\bac-ho-anh-mau-giaoduc.net.vn (3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828800"/>
            <a:ext cx="4419600" cy="496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1, Mầm non\1 MN GIA THƯỢNG\4, TẠO HÌNH vẽ và tô màu hoa tặng bác\Hình ảnh bài dạy\250px-Flower_poster_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858370"/>
            <a:ext cx="4648200" cy="499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529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2350" y="-76200"/>
            <a:ext cx="4701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: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" t="2422" r="5206"/>
          <a:stretch/>
        </p:blipFill>
        <p:spPr>
          <a:xfrm>
            <a:off x="152400" y="601976"/>
            <a:ext cx="8839200" cy="613546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74" y="601976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952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92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2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938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" y="12510"/>
            <a:ext cx="9127320" cy="68454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5400" y="372117"/>
            <a:ext cx="46618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bướm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429640"/>
            <a:ext cx="8754659" cy="527595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73235"/>
            <a:ext cx="1744260" cy="1356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810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AE14DA96-B540-40DF-B9E5-50C05C080A40}"/>
  <p:tag name="ISPRING_PRESENTER_PHOTO_0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1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0" val="UGjDuW5nIFRo4buLIFR1eeG6v3Q=|R2nDoW8gdmnDqm4=|aG9hdHV5ZXRtb2NoYUBnbWFpbC5jb20=||ezhBRDUyQzM5LTg0RDctNEMxNy1CRTBGLUZFRDhFQUREQThFN30=||SVNQUklOR19QUkVTRU5URVJfUEhPVE9fMA==|MQ==||SVNQUklOR19QUkVTRU5URVJfUEhPVE9fMQ==|MDk2NjQ0NTQ5Mw=="/>
  <p:tag name="ISPRING_ULTRA_SCORM_COURSE_ID" val="262FBC30-255F-4D52-B46D-8F7DC130AC00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aej1Dj7fXiSwUAABQTAAAdAAAAdW5pdmVyc2FsL2NvbW1vbl9tZXNzYWdlcy5sbme1WF1r21YYvi/0PxwEhQ22tB00jJEoyPKJLSJLiXScpBtDOLKxRGwpjaUs3tVKL8Yoo83YzShlyUJW2qVsI72ZxdiFQv+H9kv2vkdyarfeLDnZhU2O4vc5z3nez6OFpf1uh+y1dnuu7y0Kt+duCaTl2X7T9dqLQp0tf/ixQHpBw2s2Or7XWhQ8XyBL4vVrC52G1w4b7Rb8ff0aIQvdVq8Hy56Iqzdr4jYXhdWSJeu1VUm7a6l6RbdKSkUQVb/tk/PHr488sp5ED9/7aH5+//ad+fcXbmameZDMmqSqQ6wDxNoDLMLB7tzKgaUxQ1ctAKSqpdFNJojMTQZ/7ZAgiU7sYvZ6namKRgWxhrakUxxh1aDrgrgWNvpgPThyp1rXDYNqzDJVpUwtxbQ0nXGBVMpoWRBLAOKRHScZHLtkv9UlgR8femQriX4gwS54EL7jU88hW/FhHwRMogckKHD+sl6TFM0yqMkMRWaKrgmikQxOghTF/oAE8ZFN2rA4Bvj4mOzFr4jjJtHXIXHiswYntQX/9caYgBPvg+kLj3Tht/c94sHTualsDGlD0SoW03XVtKhWHj4RxBVgA6SceGAD+ODPglCGZFJDEDeB8QyWFo9RNAZVURwbDlwMp6pUqip8GNIoxYMA1TwCuZoAGBbDWqVaijHNDCKLGhCZprmhGxBNGsTRyx3She+AbMPieZjFzEQvToNXNFmH8JXZyBa1UextJ34FIQonHXjtaWg1appShVolfROyADxejb/XKkWs9BVBPH+cRN9pFRI/LWJ5l5pFTDVpXalImC2YssPkeZOvtpNE3xA7PoOA5Rm5G/YxZkD7SUkLWcVTe/f1b0n0xMYnZ3PFOJh0rQ7eViR1Qs2wMYXf3ThwWj4n+Bxrxe/Ec3hsY0A89JypBKDUybSMUblWVz61liVFpWULwrSsb1iMV+KUSRYFmRRYVjzSwdIAVexHFwrKKYYe/JArkf16D7U4Dsi9sAEf90uwgMzvddxmi9zIqqVWpps3ivIcK7CT6GbCId2XKJSLOc8953MBUcYxBlCTSaO51/Ds1ixkMHf+k8moFP8fH1OmmmQo+iyOnO5CaO24sEkX2gecK3oEPwD3X9KjF6TzetVOogPSTga/wvY5qFxSysLuvXpKZtoDSorOB6PoQUh6ENj5LSkMCFBUaLfhdvJbKdoybpgFjAv9v43HfOqSno+Hz4+k6RnYSgqWVtXL466DpIC6DgL7s6Ns0JKpMJgYGc/DL1pb02x53qcO/feYcPiUB8c8hGJtxz+lbfrgTYvYdlyyyxlvY7i4E8p7rolrZPAba4hMYSqeisvCcz7kjX0Lh3OYBqMnQDKPVLBBvUaHiqX9asK50avdEI7ojY2vEyZLeP4LztbPvKxp4rltNIXsjv+ARVp+li7DLDv9yLa5pvmLxC/k39Gkv3IHm1Qy5KolS5pMIY2rSfSsj158lNMQ0g+FUplpqVIJIdQk+hb48Xn8Xoj3giA+7WJXGJz0c6Kml6UyXZYAOROIIco2Or/791c/5wR6i9vK26xSvE8KoUG9wcpNL1A/q4AzbLh6fD4Nh0mlcdOhZR7D7PY5NC1wB2UKBPKV3+ECDHne7SEKzw+weXTzBR3Pn8zJEmOSXK1BipnoYxhfvHbYh6mhCEhNMlag2vLrjyDKaSMAZQpdokYBuZMKuGfEdJaXBKP2V9ckUQ6mrFpSucxfpqQXvJOd4XsAJ34Bfk2bPhYWfhUbvmLJCy5XJQ2awgR8fssB8XGeaMy8D+/Dw1IJ1SZdD/M5mySxSY8DXax6/P3Vws2R11n/AFBLAwQUAAIACAA2no9QxHHArcQFAAAXGgAAJwAAAHVuaXZlcnNhbC9mbGFzaF9wdWJsaXNoaW5nX3NldHRpbmdzLnhtbNVZ30/bRhx/5684eepjCbTQUpSkouCUqCGwxNU6TRO62Ed8i31n7DM0fZrUp6mauk57mapqsKqbthVtU/uyRNMeXO3/8P6Sfc8OISEJnEdTdUKAfP7+/vG57zfJ37zvOmiP+AHlrKDNz85piDCTW5Q1C9pdo3R5SUOBwMzCDmekoDGuoZvFmbwXNhwa2HUiBJAGCMSwYNkTBc0WwlvO5fb392dp4PnyLXdCAfKDWZO7Oc8nAWGC+DnPwW34J9oeCbSeBAUB8Oty1mMrzswglE8lbXArdAiiFljOqHQKOyUHB7aWS8ka2Gw1fR4ya5U73Ed+s1HQPlhakT/HNKmoNeoSJmMSFOFQHotlbFlUWoGdOn1AkE1o0wZz5+cWNLRPLWEXtKtzV6QcoM+Nykmkp85jKWeVQxSY6ClwicAWFjh9TDX6ZIf4kA4SFIUfEhA6dDZAKch90T9Ij6w2wy41DXiDZKwK2pqxXdNLek2vrurbd2uV1FRlDqNsVHQlnnqlvKZvVzcNvb69bmxUMjMZ+j0jA1NWy5TFb9X0ul419Nr2rfJmRg51o0549I2VciUjz0f6rXrZyKqpurKRlWVrfbOqxrP+8ZZeq5Srd7aNzc2KUd464UpqeKBa87nhws9Dg/DQHyxvYYdug2HqANicqvGACIArB/tNYvAShW7cwU5ANPSZR5ofhtihoi07FFCtRYi3EnjEFDXZfQVNdpR2Ii4VCIZBS/Z7e/FGv7WvLw25nku1n7g11sp8H+y2bC74O7Z+fm6xb/6NhbPNn2Bofo9ahFex7yeQNerAuSZcOUHH+avXrp1txQRteSwENm2AUnGMhIMnx1Q7nA0ViHxGDe5Y/cASt0GsKnbJwA1Rb1FWAsp5De1AKTsQ8k2PMFTHDG4lKiANZl9AEDYCQUVyG5V61Cs+xQ4CeXBtErRRH0mLaWM/GKrdfgDlTWAWP7ltU2TaUefTNCTp6STqO3HnL2g2IDfRXtz5U4XnVtQRqnTozZPokNnIijsvQhWme9ErrEqHBEgVyIw7z1VYjOiAItYM29HPTIV+NXrNmiC9+yKzF4ad8MI4Awr//i3uPqMo4HHnUEmx7kLrK6nxMWjZJw0lYhp3H4YoiLtHStmT1iIzeoXcMO4+YeAM1IoHMe++MFEDYg5HfvQSwtKIDtry/BfkxJ0fGbpPXHglTTMlK5Rj9Ac8tJKg3FRX7tmghSKbRwdM1ugB6DKj70NIB4gFFTKyT00QTJGfxLhlx93HtKd80DoGf2Yza96TCp4LtBtiKYbKgjuCEPg8ES+VXEqngHJ1Tb93CQmOsLWHYaLKrkyA7UdTVNPq1SSoeZgmkyEHWgFy2f0OfI1eyqwCIRT782PqwQjshvQBcABSBA5g67BNsxdLqxu9lufdx4nH7zKvg5ohEON8u1BaTVmqzbjzK8ifmq6JuT0/q2+eJA+minHZvU+gIEk0VNm3YxIoW/nhELZkACew9osEonqO+2Fb3gZJ74wqAv9TZOqVF5y8+m8emdGhOUaFsAlPTPlJevI7YnZyP0kXHzFbSdXc/JWrC4vXri/dWJ7N/fP5D5fPZOoNzFsOhoumNzGvnrlmKXOeWunO4ZuwOqlxnVqgzmGauEYp82U184yVSplzzGKlzHt6vVJmHFmyzuE8Y9Ua4S1x34W5mVgj+Ry/dfcm9NHxNZ+To/X4STtZTN7XQTsdnXdDQAUkopcuakkQc5dV2rwSd7+E++20BCEBo600t/eAXO44KvQbydTmqOLr8Q6hQgvLZVsOfodUcQrNhPRvvoq7X1dvo+iZUljWo2+qt9++XGMA5dVdTQb/5FqGFB8JeQU+Qk0Yw5/C9KO6DLyVG+Ei+Dypn6cJ7VODvHcCWxf+gCDFvenAlnECVVBNU6vA/8X9MM04v09RS5/6n5IOfSza/7hu+HsE+caljLoQS7kI9L98KC4uzOVz41/NzIC04S9zijP/AlBLAwQUAAIACAA2no9Q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Daej1BKea9SrgUAAKgZAAAmAAAAdW5pdmVyc2FsL2h0bWxfcHVibGlzaGluZ19zZXR0aW5ncy54bWzNWV1P21YYvudXHHnqZQm00AJKqCiYEjWELHG1TtOETuxDfIZ9jmsfA+nVJK6mauqYdjNV1WBVN20r2iZ6s0TTLoz2P7xfsvfYISTkg+O1tBMC5JP3++M57+vk7+y5DtohfkA5K2jTk1MaIszkFmWNgvbAWL0+p6FAYGZhhzNS0BjX0J3FibwX1h0a2DUiBJAGCMSwYMETBc0WwlvI5XZ3dydp4PnyU+6EAuQHkyZ3c55PAsIE8XOeg5vwTzQ9EmgdCQoC4NflrMO2ODGBUD6VtM6t0CGIWmA5o9Ip7KwJ19FyKVUdm9sNn4fMWuYO95HfqBe0D+aW5M8ZTSpphbqEyZAEi3Aoj8UCtiwqjcBOjT4myCa0YYO101MzGtqllrAL2s2pG1IO0OcG5STSU9+xlLPMIQhMdBS4RGALC5w+php9skV8yAYJFoUfEhDad9ZDKcie6B6kR1aTYZeaBnyCZKgK2oqxWdVX9apeXtY3H1RLqanKHEbRKOlKPLVScUXfLG8Yem1zzVgvZWYy9IdGBqaslimLr1T1ml429Orm3eJGRg51o8559PWlYikjz0f63VrRyKqpvLSelaWytlFW41n7uKJXS8Xy/U1jY6NkFCvnXEkN91RrPtdf+HloEB76veUt7NCtM0wdwJoLNR4QAWjlYL9BDL5KoRu3sBMQDX3mkcaHIXaoaMoOBVDbJsRbCjxiiqrsvoImO0o7F5cKBMOgJbu9PTvfbe3bc32u51Lt524NtTLfxbqKzQV/x9ZPT812zZ+fGW/+CEPzO9QivIx9P4GsQQcuNeHGOTpO37x1a7wVI7TlsRDYtAFKxRkS9p6cUW1x1lcg8hnVuWN1A0vcOrHK2IUyrawyDW1B7ToQ4w2PMFTDDG4hKiDuZpcjCOuBoCK5fVY71Es+xQ6CGwauSYLWawN5MG3sB33F2o2YhH5z8ZN7NkWmHbU+TWOQno6ivh+3/oLuAnIT7cStP1V47kYtoUqHTg+iI2YjK269DFWYHkYnWJUOCZAqkBm3XqiwGNEhRawRNqOfmQr9cvSaNUB6+2VmLww74YXxBRT+/Vvcfk5RwOPWkZJi3YVeV1LjY9CyS+pKxDRu74coiNvHStmT1iIzOkFuGLcPGDgDteJBzNsvTVSHmMORH72CsNSjw6Y8/wU5cetHhvaICx9J00zJCuUY/QEP20lQ7qgr92zQQpHNo0Mma/QQdJnR9yGkA8SCChnZZyYIpshPYrxtx+2ntKO81zoGfyYza96RCl4I9CjEUgyVBXcMIfB5Il4quZZe+8Xyiv7wGhIcYWsHwwiVXZkA24+vUM12pyZBzX6aTIYcaAXIZfs78DV6JbMKhFDsL86oeyPwKKSPgQOQInAATPttmnyztLrRa3nefpp4/C7z2qsZAjHMtzdKqylLtRG3fgX5V6ZrZG4vz+rpQfJgqhiX3fsECpJEQ5V9OySBspX3+7AlAziBtV8kENVx3A+b8jZIemdQEfifIlOnvODk5L95ZEZH5hAVwiY8MeUn6cnviNnJ/SRdfMJsJVVT0zduzszeuj03vzCZ++fzH66PZepMyBUHw0XTGZGXx+5VypwXdrhL+EbsSmpcFzamS5hG7k3KfFnNHLNDKXMO2aSUeS/uU8qMA1vVJZxjdqsB3lXuuzAoE2sgn8PX7M5IPji+5nNylh4+WiebyIXJuv7+Rut0WH4UAg4gEb1y0baELXdBpbFLcftLuNEuShASIppKk3oHuuUao0K/nsxpjiqinm0NKrSwPzblqHdEFefOTNh++lXc/rp8D0XPlcKyFn1Tvvf25Ro9uK7uajLqJxcxpPhYyEvvCWrA4P0M5h3V8f+t3AFvgsijOvgqwfzKQO6dANXQdwB0LFKl2HY1QGWcgxPUz5XV3Pu7A95faP9PgUqfum87+15vdl+79X8fMAHn/d+uLE78C1BLAwQUAAIACAA2no9Q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Daej1D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Daej1CMOS17egAAAHsAAAAcAAAAdW5pdmVyc2FsL2xvY2FsX3NldHRpbmdzLnhtbLOxr8jNUShLLSrOzM+zVTLUM1BSSM1Lzk/JzEu3VQoNcdO1UFIoLknMS0nMyc9LtVXKy1dSsLfjssnJT07MCU4tKQEqLFYoyEmsTC0KSc0FMkpS/RJzgSqPTDi86ExDpcKRiaVnOhV0FYIf7l6bCOQ93D01U0nfjgs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Daej1A129mtaAEAAPMCAAApAAAAdW5pdmVyc2FsL3NraW5fY3VzdG9taXphdGlvbl9zZXR0aW5ncy54bWyNUttqGzEQfc9XiPyAJY1uC1uDrsWQh0IT8rz1qmGJoy0rhYSij682rXHcurSap5lz5gwzOn1+nJJ9zmV+mr4PZZrT51jKlB7y9gqhfj8f5uXTEnMseXOq3E9pnF926eu81lo1lyGNwzLaFc1bjMLbQ0pq5VTLmGEUSeapV8h5bhvWgevANsxRYvvNbxI/dZe4j6lcVu03Z+ifDbuU41J2aYyvWzhnv4fON/i4DOPUeHkr2Br1OLU6tgZihEvuK9UAIJDljjhcpeykJshjxjFUoyhQQIRz0olKJOXQstCJpsJ8JxCTjFFXqaetG2ltHLVVQkeIbtO86mwNwUiMESEEmKtcQDAYNTY0DQ1qPSA4MCCqNpooQMEGE1j1zgvLkaJeYFyZMYDx6bin7d6f61T973WO5/yH4MUvuIiu3tpcMFe/f16WRr6NT98OQ4noy5DjbvxwHe5ubq5/efLNv0fGatS28V99/QNQSwMEFAACAAgAN56PUM97DHJ6RwAAPHsAABcAAAB1bml2ZXJzYWwvdW5pdmVyc2FsLnBuZ+y9d1RTW/coKsEoIk0B6QRsgKiAdCkJoGCjKBYUaUaKQgiIBARCiIVypNlQAYnokSJIEUlASkBKUEpEkRYgFCEqhCqEkHYTLAfPx/l+vjHee/eO984fxsHeq8w51+xrrrVj7GyshAVlBVesWCG8f9+eIytWrASuWAGIEVjFfVLjmEjl/scXcMTKfEVei/xn7h8rPc2szVasKExYy3Tjtlyxxm/fyYAVK0RqeP/4CPCssytWhLTu32N2NNiZ2jtF3O55EsxmWzP5mHybWUBxn1j8vZkUrSjMi2yxw9vTN78xu6wssV+5+pFSa9JK86z2iLeycm/FLx93jE6/euqg+osXLzbQhmbD8B1T4wVlRQHUsbQKT2fb6T9NiONNLadnuu9X9NEqyoJ8kjEYDpOS0uGCQs50e+c7sSoXvuSEf4jgWyXtuuQHHS98NgHECv/KohIV6AklhwWUVrr9rZFr16pHHCImx64/Tr9PTOBi6kLwq52MNaPzuyuFNKtW8H//0cShG/gGKfEcOoazTkBg5S/zcH8c7qMb+McnsXwx73tibs1q1f3syfs5Xcl7O99FDN8qfOqk7MfXl+i2NoQGrTNLgbWXizbuj7cHR89eafqlt2ZVlbusmOBFzYNKlaaDoy6clzIKCvLqKi/1MZ86K5rEwZnxa382hfBavvU6n2vsFmpyrqjRNx8B0y/7/rZgA785X3qEjICC9KfZq5slHDrqvm4C0RtGSilpATb+Nj+Js3uX30VVsffdQSyPTTPxQeXQmde24dNSrmG0MnJFg1Ti1Ku5Z3DkaJ0PKVsux0CkLHxIOpw9gyGHDcmRpZFnCKxBWqrwmDbROKCdkPIc7sKevqvvMv9KCutL3gKn3UbKl01kU0VAYHkc5fHc3MFQ54QPO+EJrFIEtVvD4I+A86mOok62PRM74JcaD8P3/jFMIlxf0f9gIoyy9bwcnhLOtu0KojmdgAwHG/V9Q03et/+TnZJz7gi83DVWKps+YSymD+8rXyD5rVRzbnPuvt7QmRZUMep0giSpgdBwaxttizumNzNFBrOHwH1hI9qY0m6OsR40vQrF6kA57ZipFbf1ebTOdDMky3T/48/ed+NgZVehL2CoRzsLkTWwlofDR3BlIT7YHUHny+j36GHNAbZXQ2i9QeQd6lOp8WQDio93AaWHUtp+h7Ge0jbAvvpgPjTVMdO4rycd0mZAvD/Vg3m+Yzx0/tqpZ21/fKe5zTkuCg97S6AufmkXrEKdaaWyOVmHrwJIshP2egtRiiko+l2U4bl+v0+IsTIXnX0M2eKsCdlXEbmthmOWReSDj120sN4ZEHcnQtrjKG3gNpKrjMb5n9zVuMtv2k5Jtim4WlFj6xCe+imUaZSR6mtxQ8OZdF+Auu+ojos/idQ3h80JJKACzvrNvypGHlagybXYRMPe4OvmPkLryUVm8YEfn1P1YHLANDm6oWxOz4hTetXjBNMQXUlTT7EXymZtDyt2sPGwsIAH1NirXpMzWo9j4kmms9m2TtfWT5GDy7HxU9KXMNgpX5w+W7FIEgHzLKvsZAfHzjdTZW1miXgCtBbOhYtFeF6TuBnEGAJx5j9UinqvR0DBUDLimsYUrYcII90OfEOK3FRUODE1PyUNizvzYAo3ME0RUGlx00+7y7DMhnK0DRoovgyYIiHVO5I4a7B6+JIaVl3RKLMdR4tjjC1Y3jB2Kaak632N7hLRClBqB6HgRE8oYz2O4hNzmpPXXYclGGpOSOn6EJ8xWqj2tEvjARmzTu1rhQk1U98I2v9cONVYQmAF9Tp5bgZYb44eWDsQvC714TQwiGlE7kjGUdcCI99HQbuC0Q9IMhxMXHi5Q7zUq0uOuThhrUFgQF/4gU8Ur1xuRy896O6wHg3ZIUStkWyL182i102RZU6epJI9M8nN/j0qbPDdOELnrCkT1jyvKdGJe1Bj5yodUfvc8A2IA0t5IiA6HbACcQ3gzxEyOoPpJgpHu3ezejZU1s65ByfmFe2cIvdUGoscfq93OobxkTU0wW0nOzjVrbTpfFj8575MrBzDSC9EgdganDdSGDdzmOHMFNr+3ip1k4hJx4uMXVk+NXnznGzhC8aI0Bb5SgV1MGdTxUe6OtsEqwHF4Rjigd7EoCkOqeVZ6aFQX8xLYqYx6hTNHS/gHyYP+sbWvnh00VUA9frHuWsjDqpv9XZQr3Ng78+RpHIY5ujTtnrs1hVnoRjrcIaZe2nevCMTZfRSlhQUf64x0ze3W2Ww8j6AyhrUXvkosnW+noPD7X2fLHyOadLepZfvH8rcIdc+0BRXDgu+bLBZQrpFs4Hag80bQBCedxmIgtc+RI45pUOSu4/dQuC5JDIMdTP4A2T2xo/8KIMEuJ0F9znoODTPERJ/tKFwrGA800AZ0+1rqkGDMbCiwjByAog4+qU0A9ljgPKRY2HeKVn5aTEnq5wo9zV39XCQjJvp1XlIhXY/BxyS75BPEBf958RMP88HOE7dNWi/9DeN+zYBfSsKQI8hG1aA2SmPbbkaZhKIII0R1lKC/eVoMvHsibVAgGd5cDNOtjZk2v9MaLfoAR+rT1hdUEBlRxD51khb3Afl9Crs52nDM6XPSuW9I0ikx4YJW3XbpZon8jxmE+1cOxC+XGZLeJ8HlhvvIeidll4LnN6xooYgn7O/ByxL81NIP8DEPUBq9eDm/DdGR7NiCA0nV9RwVU2aE8mA9prRhhBdA8Q2b/bKnICHYljplGSsc1nfes0nZn0Im3OcJFC3LOmu8oimWG9QnzypA4HCfnjGIlUGMG4j00ips7MzgNrCC7nfNE2JEL+KMPDR/hipG1TGOEmp/56dUruCcFjlvI/VcQKX27HT1NVUnYHgGxXeB4rt+ptd9t/b9PkwDaYNrJftn5vzunhGocsHt6mbGjOYmg4Jf2zeoujluTv2GuBDss/andOwDWUegmcL1tG8qb4pagW1dkpzapYvaBWSZzoOoX3SCLLDSEqym2oBzChDpwGaDknN78Zth6Wo+cXbuY71mLpjKqRLYqX4468MfbesIcKpOhLSNqVE2gRRy14JcM0JNC1lDWGsmaQPuOz4GuavUCQ0PUEfRJFWF3CpFAU4XCb9wZcMxoDm7gb26h2r5GI7HhX2qXeySPAMq4YocY+rgzu7P3iJ0DTIIq0huW1nSTEGoxKzcfV44UNnLCE+B7dzFQvZWSzQoeYQupNmgNkDKRkNE3NzYRgnBNRMIucZsp+5SMzdq4PWQoUThiYnDIVRHauFx41QddgXLsUGYRiOQ5UWIrSMWvOybsatg5QdSZnLZoztbQhxuWowF2/yzRnAkav2W6ANqqZePX9wEzysDURU2BFtxROkiPT95CmyEOCChHomh6Iv+KJ/uu5rwY1oqR56dh8dtqYw1c41SFVM2Funmp49XyPaRZIS3KN94/0wCS7lZRFp7OufO+0/7YDZJtEg+uW6jBD9HLvrImX7ZWaoDmWKdOpp2+YURnBT1l4mDvYVigngzJjKrP+oL/RRK3o4EqRT0nYfICP0ka5EXCNjGlnI081e88KbGbLDhQHWju+DU+d27Cs08e9rIBBnDqSKByHZEFkv2hMTVN1C94x9an7GSnl7c7SQ7bTx7rBc5CLidVVUlFa/tMGqb75AbkdVbnrVzn30amRU7CrQZS1ZDOKjRsrlOQvOYF1YpRIZ2zKgcg1Hi5GqKRyrnEgBnzWivCRmk++adCBGGBNB1hzynMHhIXlqCwl6O7SDIrinqMJ7T3Aeq6E+tzeBOVk7VzhzZQPNZLwt+WOHTP2FsjQNaiZRNOWdBfZcy+64Z6OpiJlLKZSUAeywodsfGIsW3RrCOXDWiwrYG0N3sqEqbUiekhmW61QkW881LnOXmm6SOhjmdYVBYzKLMmTwjKcxA0C1Xuwo+7Ig697e2U6GKdh1nGqCQFJ8cuN727MbRfHHNZJANkTMyxboBCjuLZa4X7olwmDO36YwrG1c3kU3+BOW5hsUH2Ddvk32I+Io563sS/I5jctfcn74tQUIfqdIAL3YyfCZLie0oeFk2SGN1Xha/XmXBzOjjAvdoewgEml1y6XyMwtIm1ZiNrOGqG5AmZNfcNB67JYnYxhlOlLJmPWl3QtoLtjpf1rE0Kr5cNDo5GDkT5+23443Q9R4KuPSxqXu7OLspAi7flRmDv+jVUK/vvPWUZIQExTY+zcX+/h5iGrBO358/com04PhMr/4+fpy3A7AzZf/NpK6rpKEw2f03fj9+2R+HewqwJwvRulvTvYB4Z4pKhwVOnRC+D/cewzXbbbbo1r7NySO8Juj7ygGr+lfWA8h9Gh5LgUqndcFsrHhH7qkX038NRKBqCpJJArs+pVOuW0Rdq5PVjtvVF139leQ/ivGAgdW/h7GAsDjIf1bLq83+zVy+q+gxzzc8xP0T8Qqe1uT4ksD16T0NPDM6foEwawIwdpSpZY1/r5Zae+vAczRu9K27W6cpQFqtQKavlsJ1qrKmQcTPs6hVF2nRF4PpjlwsEeMEv2m9BSXDKrV2a5FTVyhHvgp1F+9+wlgduHxfcCjECDiuFLLujsB5XYQVbvL9tUe98O5ig8Rr/BD8UU4Lzar32ZneGItkIf6X8siIhSry+97gk/Sji8dslpl5o3Z8yaq7YgCP+EH/r44Pmo8D6jYYw8vpO2yhyS6LqH9Q35+aHME6RiEO4Pq2+rX5RcSt0PPXv5rGcseA7Y9BEAls06rN0mIbZZeshCfqqoctPsR3KkluVGa3658+c2NS9+/HefOmlXlANzWIagNXLnGcsmq7NbUbBcqceLhdRWgkNqkvvr1rqXvXxhxZ92meRz9pvjVIT6zyzf+O86xS94vQfeZ5m+hG/Evuv+i+38qujYgyeDPT+7qiZp8fTuSFjpeulAxmlemF9R3ibKXVa83PFeHrddjnLRcHrCC2CT3rtB1zbOzox0a21YYbE6Mhm0Q2l6TYffwyq1Lw0on65eoxapdp5LcJ+ri5PRfrl25SycaRnuPWn7Yt6iy50yTklqcoPwue6VxcZIz/dLHG1bbrp8c2bM8/QwOi7oVax/vf7uKeWRCv1hinUBt5XxpquDRPEkPQYH1sUtU80XX/gvdIo7PcwB3u8dAL53s431WcRWv2jEjFvLacvS1IdsEX4WqF+TQ423n8ZdmRgpzwCH0TEz4wpeUdQgYJV30LW8AixxEGuPYsvMZ77hmZZgBIOiRCMZzt90TulrclJQk7h2hvyefWI6T+r9Sr1oZYAEEHRLBdO72cA6pdIeYmOChbObnCcfS4/fUlPZpLrF9b9Ho9zhxxYFOwaMpVCgo6Mv0HWqPpIAAMOM45wVNall6wdTdqAFHH77zIU6V2HdoBRrRgFwcsj+AqSz15ZbEr/v4q25KVlWbR2g8ITcX+gYRz+vwZp1B7y5ztIjNyJ0rZ2U2LTGBmd6bci/lCR46h6WENL0JEeltsQBweXBYINX3/rKMmpoXVzBSus3Pq8ikY+hYR0ADQlGWi8NTqwGdxjXA3Qb3T4jcdF9K2NSMawXthup++4pMKNwOutgH9rwZZlVTPUqXn+FbB812HyLdgZDrTUbYCK+8CiDIx9DvSi5HpXt4ZEF9qfrbUFW7NdyGAeq7fZF3vK/dB1xeuRRVBWmDvGMFXw23cRsWeDMI7PD47pDYmm1KEp/6zzob7kvSWrJYfg4H+51xRVzakU4iExR+KIvb/UcLTtZfl/mpbHwhjQF0LrOfZmudWthwvKWQl4y0+0UbHYR7JBWgzNFb5OsqaWY/GMnetu2DDfVHxlZt1YLvsfbCWXN0oDzlYF/jG3rLfxLm9IVNZ0hsvOBXRcGeEn8oxXSMUWBG4FxYgsGr6r8wMIRF7eg6hu6zQHfmH9CE1A4fXV5b3n2P6Ly5JQpwxzUiujE7YlmdMPxCAXv2c3pV22IbyPApt4wIpeolLSCrV+3MpBZs8eay80r+PadtlleC39qsAYoIr4ou+a9yn2HXn/g/AQRLr3L4nxDTjQQwLvNt3JkJWJb/F9sURwLKvrVZlm1KUrE1SYeEgYohn9Kvq3VvSjB+XjrTYoRjK768oe/bE/x+OmonJTwzf3lIP5PWJPj5ABG6pAom8g0bV111e7iH9uIfzM85xzXemMeACh0OoUWi4ZS7pqYVNReaxnWMlxGtpve7HBrV1P1YC7MP7Gc0TDSjYfnMPZr9lAvb7JbVP43njHxe5wkaz/df6Y0EFFLDF5YHGsKhvpmm9T+569x9ugzxrMxVCWuI7bXlLA80r/XuOaXk0dCJClwKt+0xpQL5lGXJ3XjOcSyGa0Gz/wFAe9117TmAbQWpyyO8PRNWqMI1o5lPl2dBmw97HPK5w19YXqgLUrF1aVwLnvp0+YU2OCbuVsEd/p+Y7kL3htBHgG1+T/+BcY9aX519GiG4/R947V/k/59FfoItaDzdsCmFMYHHM3aZMMaKUriekufM1/e2QXgNhGvQ8jpJx/z9NrFmZrF3B3bnxaH6OGtm5dd3B1OMJsoDxIVn8jCrQWGTT+87v7Idm+H6Tyi3EyLZNevnUMKM5RHR1dEJGIfqvSRZ1k+8HM1rhiaYIGb99OF9PYwCkygAycPQ+OtbixNu+5h7YBsno+3O5ooEKMqN7nZaHjqbDsvtQc1au0xTF0BukKsAurg1iiHe7M/cEf44u2+D4EfyjGmNYHxvXx8YBMaqg3APSsU4oLiwviRO81ZTtknqZ7EEEI5QSVkYMqXuHpzDbqjZPZazX+7Fnqq3vmSsnzJth69cnymW0/jhUrJJzvJK6VS0e36g9IraPpErl4MZEPaeGlm0mR6x9SiBSiWtHoT7Y3xKhjikDGO2YsKN0Wh3mm5PIZurDWjWCV02UwmzdfgA5FSwP8cnD0p3e6yQIAN/EE3uxHr1cDvZKcETViiHd+9+sQ27I6WxlnWG9HxDIdsBXmbiT8Yq+oeWMTvZGo6fmKEqy7G1JopREK+LhUt2ziVdxsrEe4QaFCkl9wkBH1XHZ+hlkq2A0NvGyX3zMSQokkqFTnQkMHDWF/rwsIWZZyJT0q3BOFKJukQDrHvD1VryGYWaWR/x1nHy5Fzn+ICnRC12fGF7VE+S3lkZEidQ9QFcY1mvS9OFVJCnOxwlWO8MZ0xW60l0trvi4KCGG5OIWpN2jPV4HhHUqe/oShJAlinAsm6kVxVk9+nZP3zwoACGP3Mfm07WtVe6Ei8gFgm37yx2qSE0ErdHRygnyfhy7D5iqU53uxf6BJeTijbS1UCNrsprrqRDEVAL9FwA0Gad4J7E1sonbtLrx5LV/PapavbQnI4Maq/cKBEts4L+TNifbGGODlO3aM8WPnxGAZre8HLWhsxY1hE7BBfdfkOywTJkns1xs5cVPm90DGWwCw97GeY47IQjRIcxNqAR9wszDPpsxBoJiLpPbL8X7EQ7pWT6QLhwJn0iWU3z6G0MKhEOlK7sfYQs2zM2M6kOiqp+3cm2N362vJp4f4qf5queCGrXD+MwNCWiI/XDZ1TAZzUyywj4TQ6dH/o9+cnhu1FM1Pb34S1Vt+2UMnooq9f6Ms5yUvcmjsYSrluWPVATI5HGT/TgYONBcZ0EcpTynqtrTiYE52Z9ntTeMD3H7K93mtWxd2VTzi2rSkbgoPaiep/bj6sV2S82ffDHSx8jikrFckQyyyjI6YopejYbZq8YFxIaKrd+LJRZ/kyBRbRTxm5RVPf1toiUjyMSGl2h83GrC0GFYTYUUPwklxBiozLjtnI2H2OvOMDbnwmvGYTTaWEMNFHCoDfAdtnY4iLsqi5OMjpSL7kPZj87E06vvsQY18bGWzxVTBAX/ur3whQ/CCfNjTnCy3qjjMP7VGjupEPXBpDY5uh7jzfYY4Oaac+WFeZkuQfF44zJ0dVFIlpv8LD2mi0dah5rxtZK7rxECu3WWy7+RKfJipN22wKnn/FTTyjVk/gjJ4YwlFabsiQBrUhtRRtG9Ojp0GVp2d412DmKeIOyqTkhKdl5bPnoFpb4b+7iX3T/RfdfdP9vQndyulEjYXYRbAd/4KC88nKOw2SbvS2sL3goThJnjOASx/XE93T9IhHM19gAU9zL7/0sH4rXnvx4y9bX+dKw5IMbPJx7nkJSxQd77Ezwglyyuhsfu5hkNF4XsZANWrrD0OTO2wMRE9Rcdg8kPO/o65DNt3/ZwYDg//vGxiXW1kvxD6CEpeMFyPy3rROM+rHnimu2/DLe2/z/uh+y3xm/Pw1K6dRaCsHp/woY5cCdXCvz17+M99X7v+4A3eyA36R0GiK+PyVVBeEZvc3XNSpLLtGH7+aHd8zfYihyWAOiqJJL069VEny98PN1Gr6Kwf3o5tXg+epmJK0XV8oYLzsxI8dIxWMYPRS9BDB7vnX2YtoXivEWLt2DX2n/FaScUXq1AkxSn7yFYZ6deTAR5vl8OD98NieFVkmryFmzQmSNUR9rPMgFuFmWES7LgMbfsXt4a22V1uqu56PBu4xa4rW/hzJ6k03axAZ+y21i3GCeUs1LCMSsmk+0vBRHo78Hs97vn009EkqrSJ25YwdR7Y9pWRoenHBBHlP1gwDP6NUpC3s2iYkJxOL3buyz8dtn0ku5kMzMJphzhQXo+sUskBOOSVyy0mVC8m9Fyxo5Luj5nmuFlCPlUeFxjzl3kHMy/I2mGmu4TPhYpalQ/CnpLvKmX5iCy/eMS01EPGdSsHa12HiAHFwuS4fg7TQCBTHupblVIx/buVav7gAyd+3s/1k+wOUmaYPyLQhiVlUlfHP01qBnwuHu+KEr0hRNH4W7l3ZKcDnNuFpmibg9/IA5jqZgUOE5o/DwmRQA+lXHjvoxQWuWu94sQVGKqzekIqCiz4fv0j8GnlY48a1bu7vrqYNjffl49kL71rn0KMX1ghLmfHBlh3G6JY9n5rWWBJcPcXocNmOC3BNANEmRdqt0ApNM/SZvgzTn00WRXrwAz4U1npLBmawRhVdO38n36ZtJox0SUb3AmnKIqpRUAtQ6jNtjFtqqG30cg5qei1nu1JDn6RW+yVrHPnGiVuCh7/i4PkWrxQXqDPES6x8mCtRQc12e8N4NOMwXFdxA9WqQ8QeL2Lyg+dmrU2oLUXrvSOO0LmI4YubVWo2ekJ4TXOXwdH88nsCC6pig5kxs+jKnu1bZ32V1d1QiivcxafeQCe7QpLqjuHEUnbKbK39V4ilL1eVjBb+AKD2JEv+h+pQNcfU7+a88iQKAOXQi+SwjAMM4XaoVf4PuBLa3QKeq2Z17l3kVoCWu7LFZ3shCCTezCUSPDti7mvJHtlmsnSt6deA2AA3P/NqidSH2xwzrBXsCO5xS5mGoPBd8+CxOaNU0FvaeNQPXmjVG+faVl8a0cub0PUBCqEht4Jl6c+aO9vtgOg6hZ5HrXcIObvpCxHMYePL5s0P2X9XjgnU6tNSVwgdLS3Je+3oK7rETE77EtBR4W3nMdWzHCn+ykMgFBRnjswrTE3QyV0Yn2ivrciOCY09vnTPk6A3DVpPOSxbtSE1ICjRdz2Op7KUspflErSXSmJNijawMVPIQFbJAL8LZdVuUHJI4ytsKsbRAe30dYhe2MF/ji+FaXvzXT3O4obaeO418kRy2tvoEfuHDESWxOH+djinx6qpKIp+XBXpgFe49jWDJwAQPxrh0kk+bwhsSN3JYV0DM/nb28FR8lZIcg+k4vGMtzECsaAdP2wnsLvEKfrRzNOZL8O60HyHnE/UWD1PL4ceFLa106RsJKKtbTmuAF5CFbAHBjUJenutekAyEZES4j8o2SjfMgrQPKmFVyOaTVfyit7lQ5w2pgCGalsOkGwswOCi63lR28rReEnEkxEVVLN2CXRsyVHjmIrgmunwHdks7qGhD5KiRu6oYaSjsRe7MjfsA2TDb80vt81FztFfW4+p4nFAtsYLWFzpKXXnHztUgwJWsd8wcDdNenTFGy2OYzjRpp3xxXP3oBigSUCPDJ7PBh/GwGoYiSQl+ZAUhr1Rj3YkygntMyq9xNdaj1uq9FiG4XJWnQ5+Dv+vuqtsjJbC+TQLRK5SSm+bhTKPwdglBY1pPwPBJAC8HkLJ6kKx1HtQcWj6Bf2BWkGSn5OFkoLKDkno2I2IVWTx5KZ9/sFMi70o0MwvPIiunQ5o0oxnDEmwh6UiXgBIYSeS+WiLcqoEo0QC3lA6HvrqNJAeSkRig5tzAFS13U9RGgQaGqNUsRQA47SiyK0La1zEwAxI2AmHKM+4DCk20Rs256iPi4ZW1USpfLqRlxT+B/rBJ9rJDiAwIFz6W4CumXZWbaiLIVBquH73VRG5OT6IhQnlCnFaGoHa3W5PmqPz0e1MOhT7hWa6RAOpqmfohAnlmZm3GGAfLYNMxHPrhIuDgFfa0Ct5ESY5qSDYVsw5aCZgSJzKCR83DTM3Cvfq5qIXbuYVJu23v8GXIp0N8oGF+j2fe7Wo56CHoNW5y/2/8rlhJA1vNzzzjJ/WZisXBGK85WgeVyEMYbeBGu4Yu/q5+kKyg0N04whvRDT545EOWx9Xg2BJynqh26pFbXq4Ej5WxvWlwKWlT33DtKnltYDdO/UWCNvPAK2wpaBVQi/SQhbgsoDEdsG5EEFh+zVUGDTHW4HqDp1ds9mu89MowKf6Hf3BU+NC5iBxaXL0JIKJwq/H4Lbw9aDRxeHBqJpxUOe73BTrCSri01mzVqqnjl71yZ4K278vq6zO1YXLaZj9SFPdANAO7LMY540F4x3slic5HVAsS+U9WlDi0rBX/yQGi/B8sg79caI0lHLoy/6BIGY7b1IEa6xC26cVByeZ++4rKMxhhU9ddJIS2P8RICG7vV3qZSPNXDkqVV/mxMVZf1baqJITDTLp8D4t6iglLedUZe7UUhIrHieVmfwaROu7t8I891+hcb3iYyw6TezyWupY9wtOnOvQJjgL1ycO6vexmePh7+uMrM4TKFZaqb+l8t/OcLF+OGBiI/NhJOc/vDRuk9E3MqQM72sox512GvDfbwsgLtqHhkjzVFfPLUgYFlLfP1qlMYZ6aOQ+FcN0U0d2oi35sTfuHM1c2yxjBdmVUfmn8zpIm0g7e4qg/WOEcBllDuoQx3nV+cn4oYe2q3eOGzRKf5vtn/aaexzmf/WkMZ6QN9nLHDwxZWx2GhjTFc12h1dxlpN0xR8eLpq0dM5ZyCDxq9QPV6qpTcvP2Y7S1GuWaJFW6LHmXZg+F5+1wWzMOpEMIq/Ojrt+Ffd14/edeGqFKLXlIN3/GArSQ6OpajxPjpVQvo21CD6ZDMle31AWmXc/Z/fRHyubrGddm4XIk19HudEbfdQm/JK7tkhbyJfuC6iau83V76usFvuIHzmPfwa9aL+T1BzcK4fnazqHU4uagypkHR+AqvKb92wdenQeVQ87+SDkIeUUtNnUBhjOHQHdDjLj28uHKzMy1WbDZywnf4U1yhRj9+T2KSB3lKez0X/IP9cl8uBxupPBXSvvTqp/vIxBW30tqlk3kFnpUUXmB0bLZ9Ie9h7kxEbpw+WS4a66MXxkvSFg2lz3mHeSMYs1+c3R5VUacKRBn4ISwtMM9dLAvIcA4bZQRvvxGfv66eSKHSWy2RS28b/bOr/DIOsolEVoymoIwJgyV7uSCetVpv+f2Tay/6rY6PV1dNokV8TO58GzHA6DE2TeBtYf4lK/8GucJAJPIk10WktI5i8QK3HK/MPbwkhZa3MigEPGauq2AyUXrKuBI2F/v7siKcYceKIriRpF86VUHNFZAswtJcdv/yv7rK0lIe9/tyQM05nPDDtWlcaLrE25c0QifH0vnxpG8gri1ER9R9Nd46Jj0d9+96h66OApABHOYIypg+msH4keEZEmnIHPME0zqKb8UMHNNI2ygfeIunjncfMvW9NKkHq9CyvKXSrv+nnSIjjqZ0UcT8T0uUgrVsYhi7+Gf5R2K2CgUnfG51QrUW0tmZkESJKMho9wI4eMIz+NcYEihpqRWU5O4AYtURGFbJ9Vyw0+0h+UM9qpOxsHDoJ631m9KjtLbFnVRmyfweZZWOFYtQgikbh4z78jUT5p9DKg4rvQqt0AeDVnpBCuRdDOTTiBtnJdlrOMSM/aX2KhKzRx92lNHrfV2bVYYQ1wbOCL7ICFROZkDA7dKF8OFownNsJjhke7IwshG6ja/PwT3iBXkf4ZbXClccegfqGcfCWiNrm0bGbDV0e7KJSCn9dmK+ClxHAVP09XRkpUVDme+4A6MwiWIc+JnP+4OuM9kaJH8/ogk7j7mmgsQNZ3v/zDj7VIimSd6fwcvnF0aiztkL44fIZo5R9iH1FHrathjD6LFqLX4c7wuntkDZm/QXjGIJ12+1jNegtIxNdyWbP8kKkEcRwgZnBo0hWkHjunF6sJ9T6DtjyqlWUWFpdUr08QFc78CNJNky3obAD9j0zD+TCHgo66WG5yw1Hk//ByS3dpGgLNrWY/diOfYhu9KYUYz1DX+jqvWlimq+MJxT5CONTwsPLhY9CcKyr8bI4SIlGL+k/1sZAQ/qoYzpLUWMBi+RGsk48M5Qwulu100s8v+jvFMUfChZ8jUYHVzHUstfuWOu5tyCb41ys0pjKwqtW2JoF0lE1R+N9OxiYWeuJ6di9x/kzOswokvhP449ATlTfECLt5AiPEwtojweks6CTB82hXu7hY7PnHe68Jxs1yowaZ0ZKqDS48Kuz18lZlxX+FfkB+iP6weiEKKdGgsQ/prgFYfOONLtYDgtMWqx9nnrOajMPxipA3WYXLrX5DkcHurEskf+uLviYA8pWU/hsT3Rlok69MOo+2PKXmu3dP/YSGBcmSl25RxNLmEXCkD5Ib/zivqj0Bxcid/zpME7z+aDgl7yfE7gNLbRr/X1UbBQ+8PNKHnw9Bz3kASFQaOKGAxLw8M7fF7G67kqGNFXa2AhbtIkyLD1pr7WpX5+HgyJux1L7fnAE6i/eTniuhkGhlZvYwmsJEU3KOk6ZM4RIbZifFBSJMEGJXqT9Lc3EBV6EtyQUlbv5v0n05ZM71j5RQ51cYkUG5jdAMslnDOc/NHipzXyWP9PZIN8LHoSXXwRe2wyA491U5JIV5+gi+RqQGmB8UqQL/PJq3t99Suv8e6VTlBqtosHDmgTCMjMALiuxqiC5Tb74KpsA+zjjbAkVzIPZ8r6LkUk27CMrKabI42TNkxegTtvC2xuioPojRnwZPBKofzY4hNa3/mSKaFBYAh56g+mYKpeTwjFbFU9/K0Z2pe63MPyU9PAIv038xptGUrQAn3vreqF+J1J/1u9/9YPojq24MkD6Nj/Rclxf4Dhwi7/otxSbo5EA3uS67YKdFdwqcnpI3qf4Q7Hq4u76e5Ia5P+MJ7zNy7jk4bruUzBw4aKhJnkWAo5QYMRz58smHXzlNLy346qiot+2c7XMi8IOEE2W2cZ+Ay0MHxhAAnVVdshNqVJYkqHTtphxfRgllVb7bZrfFulnAYAD4B1O2iKKyxg896/Kg+Rt+Z1UOcAB59aId+U2zB9es03/1isc1Rruu4oN059le+8c8l3OVeEdd7jE9S9R/KRa6xqzZy7b16zvL7329C5MpyANvsspbfgBZkofdynYnjx5fNk/4C+TJJVokF/utc85ybu/yumPoobCxPMAuSvvzWverX1Ru47ojDyeXzu8fbSZ1Oi0u2rFNh90l0+yPAtoLny3srsbN6+eXTb0byOQv5+qhpFdRz+hXw/JXmMjLLF3++CkJZNVgqT/zMc1zCxjKXpSwjeTE9FEDrDYLnueAXOSFrkROQ5IRlic1lnfcY9gtLv/S4hw+t3n6Qjaa8tIMMabz+y61xSEcj4yJOAmStBqp3C9Vymarg1VquYCwlDUOWT3hgt6w5octfhP/vciPJlRsvgWsAnnoIntbf5nr0L6CVeGE1Ds+iyuEb89APXZFmaC7Zfxmby7PCwPCvj0Ew5s6iVaJgZoHovdMDqw8Jckfj09ztenFpGXxBUz37XpWlakHlSUCfqZKY5rZfc65cp0kTwhPNSMq1AxFhVu7KjfueLi0E/JauVS1oEXOdL13XZ1rw7mznXlq5lNPscfj3NiU6iyjyUo5UfgDfe6DMLwcNFk8gcBlEvWLF6VMHYKGxqT9Roej/eLmcbvn+fNGuzc+oTJ3PG/kRGJ1b9a2LHW/4pe7zN5y+PXf4DOx/d+Q8Cfrx6k908D9eLqeOfjznKe1aDDjmRIDu92VHH9T+TUjvJh0hKW5S+clQdOEfnZbzPr8/5zlPm9nM/eXJOYY/jjkn/yakJS9ud89JG/7cL2iB/0Vy818ZR/fn80VdP0WxHfxwuvn7avW/E/o9SKuePGnDEhrW/Kz3C/+L5H/3Ev56ztPvMWDU+vyR8z/S0nc9fhPSnTueYE0sbX6SfEbur6Wwq2r425bA9+dct3nFfib9VrDuiYD/YNT/AVK/c2rFVK0Lr37aFPJfJP+7f/8Lg+8bJGJqc0qTf3jAT2R+D9KIgwezYQk3fmYq+pm/yeCQ9Sj2ZufmD6k/6hybfxPS/6ui2C4r2IOk9aaIhvXzp3hFE8LBzAHRhD5PHwWGbwI1mmrooUDYWTZx2m6Nz0TW9rP3Z1Rq/pLXqqqXi+gGXAPgGWX4MnomaiHzihzVCoS8OMPT7/CFuHo99vFzr4amMnXqp6SnHAoPMTik9nXEW2qj8QwRXKYTYRL7xdS2NwNJkxLM1ZGZ2+jaqwGQRxEwfx3KQRuao72e4jmsCXgaik2/IrfgFOcX2GYMiFGzviC3MrZZNusqoIZ67kr8AMycT7j0c8gSsepZPM9fJZ9eRQCzp3Iiww4ElI1Wal1RypwlcKxq2HUa4VPnN5gbW/Zs4MSTfV6AUMypxXA4h5DgHjlQhXXvtlPyhd9lfM0EI0e1BnkFRjgVnBtJ6BqMdKto/QWk4cEzjr2mHDqR88rUZo3xNpqufdXeT9jTV2NtpB/8XCffRY3rGm+nlPKWiw9CocvAih8UF6rTqLVJma2An5oo/MyJ2q6dqivGZ7FSYYrmpio2sGelAH2+awwXN4/FbXpR/cpvxKyMWFgxJV2aULiDMl/+jWOWcJH5IrJUXrUSsR5s9SUqHdJiHp1hJPvVwcNgfeWENp/IyQwn0+Rp6c9w0KaU+XuSmkJ82Ipi3hlU84i5wsyVO+7IAEpj7VyvSa3IZlKthz+4sH5okvWLmgSnLdE5h75cY+cajJGnJ7R+TX0JnjNDQxtfNFJIAOw1gD8+LMWcoRwTdVUiqkUimiEMjph6C9/PNY5jTxhLVubQLh5rft0geHYoRThEpwmaXtW5izvsfOnKrreU1dvidcmEJolowm4CCRjJcM2IuE748zphy5/d2OpPgj+11CIN+m+nQ2I/Er6yYNZf885NMTwE9xSlCgcw9fFUJf7LsIQi+H2Yy35pkvwo7MpVxG2wb+MNhhP5VAEsNFIb2C2q6kMz7HuZiLmTiLmrucG8yb9sUdiW6JHFg2quLXYPWSMRPl5REzeIqxDBZBgK1KeSPIU4j2T0ceY5MLJpgff9ObnVkWRTMQw0MUEcruLlKVKLnClEIElmY41+od3EjdEZeNYcGgHe5OXVgadeEaII8DVx/dM1LjfDw27mRZ7/oU2+maYmGcHURyeLW0YdPU81OUlpA6+u/EX6vb5Jf2rm57SyGEwo0hwt6bwiKekCCbRJ/6eUXvyhW8T4rvzdCFxbYgRe3cJLIEP+yPM4X/8DCJ2l6uPwP9vHg4deUm+tk/857O+aucRHtgdbPxys+NEv5jcVpGvMfhxy1+Wan8z0u4b8yNdzai9DsqV+1IG2/qZi3a71GWtr6fdz2N91VSB/mO7Ye0Jj9vs9Jugtsr9pOrZs7Z17LSDysy7xdy3AvtbMJ5++PHH+Ac6e3zSOBbV/kkxlqn86HBm/aeNWqC28kHCqaPuR8k3y+k3zn3TvIkllk8HPYX/XiivtxSQ9yrkb8jMJ/JuuWNX6W76Msyujfqamf9dP+fPT+yMXZ49o/ADn0W/ytsOZdzBMbP9ftYi/6YlFSCBP/ZHn/KVuWSG88b9XCD/Y9VPhKEb9xC7vyUY8szHFaz0rL2cVowV4B/I1/o150o1K7SXHXpy5MRO6bKLSEZpl6OEK5MZ2OyUczu0aexTadz0vJEf/p1vMDb6qMsGsc8IDgrLm2oB23U2upKl4XpSm6vrmrxKRKkHhMe+VPDcgrgsga5le/Vy4lpfgXtR7/+lQdpLWMCfiyBw2TR/EnoxqltaERqCBsovpbUL4NooHRk3p7N+i/v/I0xv+3b39WWiUivutQqPs/5fqqki+HBKeRYoju3c8HHy1q/HZ8ocxnsTFQPqtwAs3yNfa+weiQHkFBU2X1ZfftDgA2iThgFDaKJFlrJ5UEbv8eHd4iaxtvtvfw/8hI3DOnidKf8g1fnVcPp1xIGUjlxmP9jhkkJffAXn4LoPH6JL6SZ9xy+c07ujt5XJrVknhIfw/HCt5Yv0XnMsSeBvsD95xaX/o/fB/IscSOJfNbhztluDtKw3W72IdXz4ttBTOZWvRsl6ocYUPUhfnvvBs+dzQUjiX3U1aSvDluWUpnMtW0/1C8GWzREvh/AdGs/6XMf63MMb7ml0aFV/fjXzOxJgG22f2cEaaU1bn096Nqy7PLaa8VWi31qmnkVGc7+eBaX2h+kRTxpjqM6+bAffn4blDCM5HPYWXClQWIalipsVI1Ila15u/PCrjvGyqdCRA37en82PWJSZqJT8jfKNOCe+QcYLJXOfW5M9Wipc+fsHjGJ65hSBfl1BO4Ul+3vJF3/las+td4JJaceGjyZo8VwOTYiE7WkIs9u5A5G19dZl3jOaLPuAKM0ZzID1K8eVC6EpRmc215Bn2FFnPNVpGoLUAhyPgZ1Q67uIIuddg4Cns5XLbPHxvR0nFA6oYqXfcQk5QCEdJvC95h/LldOPRFn8ud5n9nbt0eNzF6Nmjbaxnr5Q8eE9NTJg+qZI8OtqRT042EeNgrIN1urTEeSFcVw+FJDYIX6da+5JE6nYf5Azphw+yS9nznHkG1k4JW1Th4kvLw4l+ZBdrK3Ojyi/ifObbQaPdknuOpmEyHSx/iuHRK0vEEMIDoKynNjpIpySqXFJJluL16jE6wQOcMu/TP6N14YUJW4HWu2GjkKdC7e7n/gnUmBFjVLelafIMYuurvJMi/hgB4FwF8qGTnqLRlajTWy3QuYfL8g6ivM2WZaGrgEbfSdTXx58ZtMka0RMOp5ElrjrUqJUAKn/thVaI53sF6zAmiqF8tasE7p2G052GJWoKqXUzJspgDldTd7wNTxzMuw+gDolaoB22fmkbx9znCtR29dfR7psnlhyT9H34jnVfTbOiNU+HgvO+f0BV7DHTcBh/ZlsSMRJl8BwsfxgOFlXyvW7Hu4/KfoZ0HwCz0xICIpo3dhaDutoIJPm5a4AauH0DqxG3/eiXi2VJ2ancaFHs4t9F+zXPxzmlLyOwRzxtYpZIY1jV9NkQicODE61HKbY9KmSAJvPQ5RIXRvtl6Wsg9h7VxGZkj377HVAfDq5XNVl4ppdkSYU+KBUuZfd0lKPkxGqhOPi5aFI3l7KO45xO3IajaY8DNDb9FKwL1UsES/G7YLXXZE9OTcjvJ88ZrqhxP3MgXG79x6iJ4RDSqt1gIU3fxiplXzguXYGVsI6B6K2Br4kmBXQ5+Bq8AjF2n0aFO0PK8gZCoE6lfQJy3bP1SBKrc+7eHcpIdlL28vosRuz/X4ZOS39RcXHVXV8IjqsY/MTx4QvZ/zRmDHdMzYsBQ/Vx+qzPN6wUu4wZY0UnUNc5vFP+z0jXAHc8e6lOlstbxfM8cXyWcm+dX4dTkFMcmyIUIQTcKF1CSQvVWydbC5uacFMVQ11/qxSuvS+r5EXT53+oBjkgp8wlsJAF2miifOY4FITbK5ZozZ4d7dDn3cnwAe8S8vmJ/jXA1IR3R16voPAgB8h/x3P43N11y1NyPS8EeGt9FUC1jQTAIIk4nDZwsGi1YuhYoeP1ejyyDzJ88lK3+z9Y4S08IpaaowVEz2w1Y+qHQzO4Szuda0xd/pD/neO8mrh72hJe4KsFg627MvP/gdTUq7yIZodENHF1A2aAtHrwympcBVLJA1jruIp5GvEPzPks+tsCTXBtUIhc1WTAykGLVUMwvnUStfqSLzBqYmbm21PgoGi4lmbANyj/wT9Z/69/8q/j+q/j+i9j/J/FGOvTI8jD7f0g9gBo2/btRf3/UPNXjYx1sueTvJe9PHdozwodfwzYVvBv93+7/9v93+7/dv+3+7/d/+3+b/d/u//b/f9z3fuH77o4+6lDO45CgPHPIKmblo33eGelmuXg5f4+ZNdLknZo4HGlFmH/+H+4bbDfgN/WlP5x5M4J55OuB6F3uUM/lYwOME+Ve0o5wQumYjP/aLlAqJC2A89Cl97bXPp9J/tv35LhbUfnfq0i3tl2MuHqzV/efupY3E3++w3NvK39qgOi5ZvzyZuJhQFjv3x2ZudiQcCev90BvbhZrm4yGfDkQPum9F/HW1jcuN/394udv9+LrfF6VP91wJi80dLx7jX+N8CYp7Nvzu5T/fUq7fDFgoO/3wfNxb5k6MMJl975Y/x/uyl6Vbsnbyd9naDW8vcWAEoqV77VCmpaOo2r13+96sBcVfn/hMuun9j110m59IR9PujSHfb1Mai3nMOaIPMqCqVociRJkhRJhqTOdyvil3sfsoVfVLzbMref0pfx6fUgTYMzraEy636Y4LD1LpiGcHk39OBl/gN5QeZkFLinnGIyUVoi5ko2u06No5rOrqlacDq7dJ3y0RPIiVApI6+QNda+X90PPy6k7OvJxKXNyM/GoScsvugfJw9Qb1mgiWEj2k5AwCW/M2WZGwisjlDzoDEKeC6AqPm0ZdVzhRmQI1FK1/2bWHzIMWs4+GAvMj5y9i2BdyLSkvG8hJg+6khivers4e/jDucsntLpq6IutX2VbwLanqi5+6JeIrXEhECeseldpHSSr9IqBd+ekvQbJpOwYahie/sn215ygR7F8aNKFMBef/7mODgS/oVKZo0H6U+EUYz09eF9xgZ+wR1lfcUxw92Ehem7+LDiNO+OPCdW+PQtjHEw0h7XxXLpDWONuuCPTWSFhhrzqg7Ju0V4X9XhfZ+IFLJ9rnfibaBQQp2e3NQ8iN5ghe2Opsa7v7Me68AOGSHwwbGdHZ3j9nQDgtBjCw/+LhGNA7buPSFdvOqkdpiSKWHs5kLaQXJSIaXxCZyzxcflnlzOUDpuLfAPjKaMcKdR31R88+IXcLbOJF62ChZrFJqQU4as5G9NrXvZN52EOyQoK3LJh0bHrz0mX5QV1Lb7PCgusE0lmWKcJiPv432b9g08wk4ueOtO1879WSqkdaZsk2Y0nsCuxcKNWhjjd6uPl8QGPnjz2tBDWmGXXAMilwEkZYc5apz4VnBaG1qukb5/7JxcfZq2CbWR2t1uAca45bb7l9k9lBbcI74BGHu428ICLR1ncnZD1e1AxQuJvRTOzqOG6o+fvXYkL7TnQDyCw7otTZIpPsm0XjgZxoiv2SnXmovTPvzKtsU1murbITNg9jJWU/l0fTi1zCXycCE8UwjYEvhcvsjXqJ31CNYURaJ/Ux7nlTL8GPLoz+Q9+scpARUeoyz/QdhKaLHxR0Q6REuiYdDmXH8RXd5IU2vQaHjHGuhoAIPj1I/VxV8Swik03iteN3t9aJ01LU9JdQIHV1gEpLTvtJ4sCxFKCsQyNlSbtURGMyZeurCdVDVZZ7ATG3fNpZKwYx4EoieY0TX9qaYTUdJ73eXHnTL9/FPn89Pre2b7cjEBjCFvOcIXQ0SZXf+hdEhsz4jOLHL1FsvLPICCfTHh6/MjAbBnNF32HTtXTNx5VU2hdSECQN6niGCVLCocnha+8Nm6eJ1iqE3q6EqnrnjYfUixSCkGShqY+0wR07XXXlR7OpOd0IQ7VxgBFVtL2wgyoYpOXxAuXxDIUUfy7m3SJTDe11z8HPuROIUApfrJY77gixkQo+LQjqHaT+N+R3HPrZO6kIUva3kg6F4FgBbeRunxjjz2fX3BeXOi8sjLhviu/FQwAnbQZzJv9hgWGtyX0/6wN6OQ6lcmhf1+bZ1Q6oJc3Lb8kyGnPJqcbBkX1pBCPun7U59yMRfSBk7XUOYGEloHgznzebZloNDBElaBeMisNrB7oYV+HwDVe4pRSyQZzd0HXMKTZufQBuiKyVdrcQsD8xyYNlAxfH4gh1HXQK8UXSsfqnjI8BxhqBY7dp5tqyBYPv1GPUXgUIbPzGQldNaP4UYRDjyi8v3TBi5gh1BSVXqRTMIlVkDTcy1V8aITCScJ1FNz94hSYoKpyhINolGkQLPXECWwmyl7VBtoEzQVQ5vwRG7a3NAlM4WbN44S8pi2ZwyV7J1JI+8pmAhn+JIQTIKPENlmvbJZeIF7k2aDaF4s1Rt8V4nLU09cySzfINVE6yCdToZl/RAMSCWK2xoXFrsphrYiPu1fgIIYnVuTp5kyLWf/QGG2SUQjGzGdkdBKLbdcRV9w7yVL2Icknk7NQweL0tLz1eZ6NV5xgptv4ANyi17GByvozYXkOgWVO8d0+BdS7xDkQ8MPOVEKkmBOQ8VHhbbD5IIXeDeTzNLm4W1KHvmKM93eXxBEJOcLZa0AMF4IeKYtOBdNnmPNUMWV8Z6VLHhu0Njrwbnuuq34SI0vCsIBRkabwA0avt4JZswKlgTHiXYd+nwCO6AlV7SOllAPhr1wuXGPfC8RVywyBJeRHitz8bXNDSJ1aLS4+5DWaNi00MWlkpAqdU6gV/pC6+uxuGnpmhEwB/mHnRLY4uGzZi2pzMKQkgqEyGH9QJ470+7dj+HQMQetJyd19xnZP1cQKnF63GZvgZYvyG45Lx8qYg1LIqEzBkbrBQTOtJ9j1qICeqc4U7vVz6dpH8k09e0Df9EkOIJzEsg7pSwJX4zKnVT9zqpqFveP4/uuNyQnsLDip50PDW4u17gRJx7IEH9M8X8X99bjy0U61BztJq0ZpKrJtKsuKamtVJzRu6ybUjTRUvztEm1NTQJO+Cy/ovA5Joo5cqi6ZJzYKm3jRGizc/2yQAlrxlILAzIgepzDpNQdfvE3OGFOoT5OIw6msTbFvCOdhyy1Je8zylThRtXuj0Hvi+cerCB9/lp4KPVjUC+qqXtLFKBsp9+Hlabt+sdFcaG+u74XmFYVWjvqZNG1y+spXkEtGxpQFAnWPJxZSw4wuvAmNE87+X1wrLRxDEY67DVjhDw4UVN9x01VLEEyv3qaenuKjNhQ40fKaHdv6m2bHWbhPqj6kjaECHl6v9A+8djycONcTUFQxSqFyuPN6McWCWS/yZyXE9QL0Flde4jAw8Ou/WOr5q4BoPbPpvldps+a0gSQviS/pycZEyXEbE9B+RC+Tj2LR7I3D1W4lnBeSMV/K3CtmhaSD6noC8T7nMLp3qupn03M2OUhK+Ip91GCLl/RYqds1UqySxeWGiy2qdx5vYOrW+fhOm+p2yP7LNC5gWNWTI4fqrs6Ry+4ay6w9dIh6P25GeX6eBdvZc/rsRU7TdvIbQEJ9wGytUX60fY3XqI4Um1QD8GPz7UeK6GeWvvBtYGRpJQYlt9Ztw4fAPEBG2MUnw7lOUmnk9A0PIdlZT1B1r1ZAdMJzc1u6lhDNwuhn1KTawxb6xEf4bmv4FlhL1fbhOWHxd+jQOcUBT8KRWftlb81wKZ4t8jHviaG/iE7HupE6tNDMKeDm1iG690ufrlkoVqgIjGPQzFwzSwaGaVbkcGKw9fB7K9T2XcDjwQZtwQZYx8Yz+zpsvEmdbyg1H1CVCAfPjj8tkW+E9sMxYpYXyIxitUuMgz56V38d6jSJBscZsLwUfv5Zt71C279rVYgE65mGJ3Lw1mIpCwUZuxylhPKxOEes6a6lVLIYaNVecTt0np1VMfVF5IgRo5FNDvXDqFWoaOR/IcZr1LDnAxSm3cjmPHPBvI6bnEBpu9RLdgiER0JTjPoyHchh/XzgzqZrSBWa0o4mVZJg4WzOlCsL6av0KY2/fYY6XHwhH8v4t15sBvK5+lRhtsVama9SIcRokcEVk/CbROynazBrTuaPGWBgwbjsR7+hxNQlLrK5wrQ2QuMciL/7FFbnu8ss8p0oTVBUVLoY3HofGA4XZGWymfAjEWHmdx+z5mZk6cT64uRTnfMLConkB36psXpEKNnJuA/NUDe57SBCKTAgF8GpD28w7sdVnRS1CQ8oEVCIOXOTKydq5gg85MVuJs5AmePbJXlGEDKwsFTMbane1XG5RqP/gG/735aWp4wNVSSs8YX3O/esV8v7Qo1qmeMsbKrEKr1RCZh7WBlJOMoBqaJjYNpajJ7rmQrv3ao6DH1dYxri178ig5ayiVsKmviOXGVMf6wGvuB/WsSjYFDeZM7TIWAg1hEO4SR/JTlVx1GZGA7ZEnm6OAH7eEPyDc9BM/uW6/bQuSLlv1IAk7rHg8fgbQ0dH6oEgVfUTpvjGB2ww94gfFuY8X9eaQh3Quduam3rgKu2Cl5AJlzcM5cH+ShsOBgZeGhJ/NJJ8l7zz4jhHW8Vs+spMS8YJ1PmwPcxyVsyYbOPgi5GXdrFCs6VKoAB3nhkAa33E5AtLh6xGj1NyffTluMDATPBtZ1Fhs7B7y4AqrJd48fRa1cQ+/+U6EqugNgeMXP4O2FBke9KDioIVKP/CURp+GeAamsl6uMU/KE15I3SZwjpxV6J+1t+5M1lhPmxOX/M3Lds4QLDEVoEwlXOfvsgm0IF/HCB7vrqFCVihR9uHPFDleyEBqGY33JZ38Z4f7L1+PMJ3A+4Ypkw8YDMGUhKdHkXt3oeuRYqTaCUUkJ2Py8RnxwcqWCVNWARNmbi3T71BMtFQo1Su7kKI14BSlch7PA05SXiyhdRWsgPx+0AvL7WxPz2Y0joQabdjmr1CERyKzJTurU7i1WdbQKYABp9L68GVn/YNFC9/kxw6NOE23D09K1lVjG/fz8QThVX3DMEdWXz8rIsoi33RnU1GGHGtHGGH6ZfWn38L6aGEhJGqOs6cPcJMMowzPKcsjznAEq73osPL2CzDBBQzzRkEgDAHrK7uxYrQmC0blmt02Jf7psuIsP0+hmhwU+cqKTK80tFnDwB8SY4MomicnBi02pJBleQb8NtL8+To6LAb174+p9CORLVnq+WTejrgktXx3Pl3QgAA+fTH9uXdp0jwBtNyE8Dxin5cER96BGUIUpGP8HnPBHfzFBnfQqOLMefnqLGew9KO6N3yoI81mFbdjDmnzmm3xeRHz9gb8mYlCxDJl3q68zxIfQCw9x28XlDMwI8NHLp+q8iFGRn3e+7GDz3KSutdFGp3N9uArL82Q9v4bYRthodOKZlodn4tIhX+P8t9f3rTKa2x3UQeVdsRGfvEWMop4OERc8XYagSnnwjYUcrPLDVmmw3i1eVGeOVnCZMuyog5Ff71KEju29R3UgXn+htdbXE/09kzDlPH7eAtc+XH8e3/7yUO8EQTHU5+vshMOza4ArqyxVC1qIeybn0O/xSKU+is7sZv1ZdlT53TeIYL7ghmutSAO3b95+v3y+Vkal3suPjIQPtJs41hEsNbGjEhq4E4/sl98Ey1T9qvw4mnff0gSfTMsG6fC8CJzoV4WtAkAbkGCTbrFvR6lyGnlKGqpiShrY23dvHU578Syina6YSbXawr0nz7T7+MHHh0qI7+ZCW1hrvKG6qRcYH7ljJF9WuPln7Ym1voyH1Xh6Cr5UUqiWA+f+MX/enGz61tNAScIAqSqm8iQY/15tZ1Jhi9rEk+cKzmPWpfteamgsOhVRsgb/a18fHJ7j+/RtzHXF2sj1ts8tX1W9SLixMM87X/6F4O+FrdV/Ph5ff0/Y7qs2Z/3b63W5n9Prv6U7NfLZBz94///fe/HflgzFrbL7v0bvN80WsnzK8nRfXAe0Y+/gz5b0YeH1mVenX7nw7UbxvNV1wWyH+Wrf+czTLDgluD9YpOiVxqP3f869z7kHLPRlZXiO1CbPdOZ+V6eXg3wo+/UDK9NU5y0Kt3putfxb6qsfz/Knzorar/l8RpCGwVPGqt3vjc/bbO48L1bxvvr+bnOJH0fU7QpL5+/I17l8u+7WvadxHTLRx6chj3LwmSqI3PgkmnXxyfHn3Ee2vPzx/sNblvof7fUVpk9t8oQ5KjbJ/koptg9DHuwA75gtq1lfJbMCtJGx+H7t99xHq7lu3/8Rfacsk/3yN4uDaKdv+hgCbRHm8tFc8rvqEdoYz5e0B33z/75Jd9vDysyDfmrnGYcnjOV7/v16zffnFF9N/smpb6duQx3w+Qy+8Rh0lTPKUUSw4R1jgcoDsrP//zWMTvh3xLVr6TI0BdOzFIoafuzkYn30HFSWLHXS9m7VE13+tugR6uiRX7rCr/9/dopyHZEHHWEKOgpITUaAD+NGOgPmi+/d79//98f+XuDTHJ7pByQYgMDT1c9lnVNCEwBQSwMEFAACAAgAN56PULLNcCFNAAAAagAAABsAAAB1bml2ZXJzYWwvdW5pdmVyc2FsLnBuZy54bWyzsa/IzVEoSy0qzszPs1Uy1DNQsrfj5bIpKEoty0wtV6gAigEFIUBJodJWycQIwS3PTCnJsFUyNzJHiGWkZqZnlNgqmZqYwgX1gUYCAFBLAQIAABQAAgAIADaej1Dj7fXiSwUAABQTAAAdAAAAAAAAAAEAAAAAAAAAAAB1bml2ZXJzYWwvY29tbW9uX21lc3NhZ2VzLmxuZ1BLAQIAABQAAgAIADaej1DEccCtxAUAABcaAAAnAAAAAAAAAAEAAAAAAIYFAAB1bml2ZXJzYWwvZmxhc2hfcHVibGlzaGluZ19zZXR0aW5ncy54bWxQSwECAAAUAAIACAA2no9Q5gGo9bQCAABOCgAAIQAAAAAAAAABAAAAAACPCwAAdW5pdmVyc2FsL2ZsYXNoX3NraW5fc2V0dGluZ3MueG1sUEsBAgAAFAACAAgANp6PUEp5r1KuBQAAqBkAACYAAAAAAAAAAQAAAAAAgg4AAHVuaXZlcnNhbC9odG1sX3B1Ymxpc2hpbmdfc2V0dGluZ3MueG1sUEsBAgAAFAACAAgANp6PUL4PNj+fAQAAKwYAAB8AAAAAAAAAAQAAAAAAdBQAAHVuaXZlcnNhbC9odG1sX3NraW5fc2V0dGluZ3MuanNQSwECAAAUAAIACAA2no9Q3iEkbL4AAADFAQAAGgAAAAAAAAABAAAAAABQFgAAdW5pdmVyc2FsL2kxOG5fcHJlc2V0cy54bWxQSwECAAAUAAIACAA2no9QjDkte3oAAAB7AAAAHAAAAAAAAAABAAAAAABGFwAAdW5pdmVyc2FsL2xvY2FsX3NldHRpbmdzLnhtbFBLAQIAABQAAgAIAE+UlUepAcR2+wIAALAIAAAUAAAAAAAAAAEAAAAAAPoXAAB1bml2ZXJzYWwvcGxheWVyLnhtbFBLAQIAABQAAgAIADaej1A129mtaAEAAPMCAAApAAAAAAAAAAEAAAAAACcbAAB1bml2ZXJzYWwvc2tpbl9jdXN0b21pemF0aW9uX3NldHRpbmdzLnhtbFBLAQIAABQAAgAIADeej1DPewxyekcAADx7AAAXAAAAAAAAAAAAAAAAANYcAAB1bml2ZXJzYWwvdW5pdmVyc2FsLnBuZ1BLAQIAABQAAgAIADeej1CyzXAhTQAAAGoAAAAbAAAAAAAAAAEAAAAAAIVkAAB1bml2ZXJzYWwvdW5pdmVyc2FsLnBuZy54bWxQSwUGAAAAAAsACwBJAwAAC2UAAAAA"/>
  <p:tag name="ISPRING_PRESENTATION_TITLE" val="HĐTH Ve va to mau qua bi"/>
  <p:tag name="ISPRING_PRESENTATION_INFO_2" val="&lt;?xml version=&quot;1.0&quot; encoding=&quot;UTF-8&quot; standalone=&quot;no&quot; ?&gt;&#10;&lt;presentation2&gt;&#10;&#10;  &lt;slides&gt;&#10;    &lt;slide id=&quot;{230CD98E-7995-4D5E-BE99-C8B3FAFC1C4A}&quot; pptId=&quot;293&quot;/&gt;&#10;    &lt;slide id=&quot;{2A45A238-248F-4B96-B0FE-2ED10078002F}&quot; pptId=&quot;294&quot;/&gt;&#10;    &lt;slide id=&quot;{09530E44-DFE5-4C79-83AB-724BB649F2AF}&quot; pptId=&quot;310&quot;/&gt;&#10;    &lt;slide id=&quot;{64314349-BE20-43ED-ACC7-E09CC193B1CA}&quot; pptId=&quot;311&quot;/&gt;&#10;    &lt;slide id=&quot;{76FBBD3B-7EFB-4B18-A692-AD3F6415006B}&quot; pptId=&quot;297&quot;/&gt;&#10;    &lt;slide id=&quot;{B8F8A943-248B-43BC-AC2F-6E94470892D9}&quot; pptId=&quot;298&quot;/&gt;&#10;    &lt;slide id=&quot;{CE618FDA-48E3-494D-858C-4F71CA90B116}&quot; pptId=&quot;312&quot;/&gt;&#10;    &lt;slide id=&quot;{0A63FB4E-E8A1-4E82-A8F0-E65C179854CC}&quot; pptId=&quot;313&quot;/&gt;&#10;    &lt;slide id=&quot;{C62A9B34-2CBC-408D-AE07-2C0517208D3C}&quot; pptId=&quot;315&quot;/&gt;&#10;    &lt;slide id=&quot;{0E65BD37-D740-451A-B54C-52C730DDCB99}&quot; pptId=&quot;302&quot;/&gt;&#10;    &lt;slide id=&quot;{E0FA49A0-FCB9-4AA5-87A8-0366A4F57020}&quot; pptId=&quot;316&quot;/&gt;&#10;    &lt;slide id=&quot;{75F8AB6C-1537-40E5-988D-94661DC2F496}&quot; pptId=&quot;317&quot;/&gt;&#10;    &lt;slide id=&quot;{F1845980-83AA-4DAF-BE50-6B31ECF07993}&quot; pptId=&quot;319&quot;/&gt;&#10;    &lt;slide id=&quot;{8048A90E-CD66-4C71-A468-1498C0DA8FFB}&quot; pptId=&quot;305&quot;/&gt;&#10;    &lt;slide id=&quot;{8F3ECED9-F754-4F1A-AF57-21DD89EB07E7}&quot; pptId=&quot;306&quot;/&gt;&#10;    &lt;slide id=&quot;{2D5B8DFF-777D-425C-90D1-EE18E58AD122}&quot; pptId=&quot;307&quot;/&gt;&#10;    &lt;slide id=&quot;{C29F5393-9B36-415B-AE1D-D579129FDBB4}&quot; pptId=&quot;308&quot;/&gt;&#10;    &lt;slide id=&quot;{5F32343B-A7CE-438D-A627-327D8F648270}&quot; pptId=&quot;318&quot;/&gt;&#10;    &lt;slide id=&quot;{7DBC3398-AA5A-4493-90BC-2D37F471A94A}&quot; pptId=&quot;309&quot;/&gt;&#10;  &lt;/slides&gt;&#10;&#10;  &lt;narration&gt;&#10;    &lt;audioTracks&gt;&#10;      &lt;audioTrack muted=&quot;false&quot; name=&quot;Âm thanh 13&quot; resource=&quot;7c8cd41c&quot; slideId=&quot;{2D5B8DFF-777D-425C-90D1-EE18E58AD122}&quot; startTime=&quot;0&quot; stepIndex=&quot;0&quot; volume=&quot;1&quot;&gt;&#10;        &lt;audio channels=&quot;1&quot; format=&quot;s16&quot; sampleRate=&quot;44100&quot;/&gt;&#10;      &lt;/audioTrack&gt;&#10;      &lt;audioTrack muted=&quot;false&quot; name=&quot;HungarianSonata-RichardClayderman-660367&quot; resource=&quot;4a9620fd&quot; slideId=&quot;{5F32343B-A7CE-438D-A627-327D8F648270}&quot; startTime=&quot;0&quot; stepIndex=&quot;0&quot; volume=&quot;1&quot;&gt;&#10;        &lt;audio channels=&quot;2&quot; format=&quot;s16p&quot; sampleRate=&quot;44100&quot;/&gt;&#10;      &lt;/audioTrack&gt;&#10;      &lt;audioTrack muted=&quot;false&quot; name=&quot;Âm thanh 22&quot; resource=&quot;b62f13c7&quot; slideId=&quot;{230CD98E-7995-4D5E-BE99-C8B3FAFC1C4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3&quot; resource=&quot;483d2e49&quot; slideId=&quot;{2A45A238-248F-4B96-B0FE-2ED10078002F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4&quot; resource=&quot;3027f502&quot; slideId=&quot;{09530E44-DFE5-4C79-83AB-724BB649F2AF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5&quot; resource=&quot;3938891f&quot; slideId=&quot;{64314349-BE20-43ED-ACC7-E09CC193B1C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6&quot; resource=&quot;a9fb76c0&quot; slideId=&quot;{76FBBD3B-7EFB-4B18-A692-AD3F6415006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7&quot; resource=&quot;de09c266&quot; slideId=&quot;{B8F8A943-248B-43BC-AC2F-6E94470892D9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8&quot; resource=&quot;44989d3d&quot; slideId=&quot;{CE618FDA-48E3-494D-858C-4F71CA90B11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9&quot; resource=&quot;b758effe&quot; slideId=&quot;{0A63FB4E-E8A1-4E82-A8F0-E65C179854CC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0&quot; resource=&quot;5b67383c&quot; slideId=&quot;{C62A9B34-2CBC-408D-AE07-2C0517208D3C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2&quot; resource=&quot;95e3da49&quot; slideId=&quot;{E0FA49A0-FCB9-4AA5-87A8-0366A4F57020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3&quot; resource=&quot;dc419660&quot; slideId=&quot;{75F8AB6C-1537-40E5-988D-94661DC2F49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4&quot; resource=&quot;69e700df&quot; slideId=&quot;{F1845980-83AA-4DAF-BE50-6B31ECF07993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5&quot; resource=&quot;f8c6217e&quot; slideId=&quot;{8048A90E-CD66-4C71-A468-1498C0DA8FF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6&quot; resource=&quot;a3ae210b&quot; slideId=&quot;{8F3ECED9-F754-4F1A-AF57-21DD89EB07E7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7&quot; resource=&quot;6de68143&quot; slideId=&quot;{C29F5393-9B36-415B-AE1D-D579129FDBB4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8&quot; resource=&quot;5e5610b1&quot; slideId=&quot;{7DBC3398-AA5A-4493-90BC-2D37F471A94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9&quot; resource=&quot;9d53f6e1&quot; slideId=&quot;{0E65BD37-D740-451A-B54C-52C730DDCB99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D:\1, Mầm non\1 MN GIA THƯỢNG\4, TẠO HÌNH vẽ và tô màu hoa tặng bác"/>
  <p:tag name="ISPRING_RESOURCE_FOLDER" val="D:\1, Mầm non\1, MN GIA THƯỢNG\10, Phùng Thị Tuyết 27 bài\Tháng 5\HĐTH Xé dán hoa tặng bác\HĐTH Xé dán hoa tặng bác\"/>
  <p:tag name="ISPRING_PRESENTATION_PATH" val="D:\1, Mầm non\1, MN GIA THƯỢNG\10, Phùng Thị Tuyết 27 bài\Tháng 5\HĐTH Xé dán hoa tặng bác\HĐTH Xé dán hoa tặng bác.pptx"/>
  <p:tag name="ISPRING_SCREEN_RECS_UPDATED" val="D:\1, Mầm non\1, MN GIA THƯỢNG\10, Phùng Thị Tuyết 27 bài\Tháng 5\HĐTH Xé dán hoa tặng bác\HĐTH Xé dán hoa tặng bác\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Quan sát tranh 2"/>
  <p:tag name="ISPRING_SLIDE_INDENT_LEVEL" val="0"/>
  <p:tag name="GENSWF_ADVANCE_TIME" val="15.093"/>
  <p:tag name="ISPRING_SLIDE_ID_2" val="{0E65BD37-D740-451A-B54C-52C730DDCB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14.quiz"/>
  <p:tag name="GENSWF_SLIDE_TITLE" val="CÂU HỎI 6"/>
  <p:tag name="GENSWF_ADVANCE_TIME" val="11.828"/>
  <p:tag name="ISPRING_SLIDE_ID_2" val="{E0FA49A0-FCB9-4AA5-87A8-0366A4F57020}"/>
  <p:tag name="ISPRING_QUIZ_FULL_PATH" val="D:\1, Mầm non\1, MN GIA THƯỢNG\10, Phùng Thị Tuyết 27 bài\Tháng 5\HĐTH Xé dán hoa tặng bác\HĐTH Xé dán hoa tặng bác\quiz\quiz14.quiz"/>
  <p:tag name="ISPRING_QUIZ_RELATIVE_PATH" val="HĐTH Xé dán hoa tặng bác\quiz\quiz14.qui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15.quiz"/>
  <p:tag name="GENSWF_SLIDE_TITLE" val="CÂU HỎI 7"/>
  <p:tag name="GENSWF_ADVANCE_TIME" val="13.357"/>
  <p:tag name="ISPRING_SLIDE_ID_2" val="{75F8AB6C-1537-40E5-988D-94661DC2F496}"/>
  <p:tag name="ISPRING_QUIZ_FULL_PATH" val="D:\1, Mầm non\1, MN GIA THƯỢNG\10, Phùng Thị Tuyết 27 bài\Tháng 5\HĐTH Xé dán hoa tặng bác\HĐTH Xé dán hoa tặng bác\quiz\quiz15.quiz"/>
  <p:tag name="ISPRING_QUIZ_RELATIVE_PATH" val="HĐTH Xé dán hoa tặng bác\quiz\quiz15.quiz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Quan sát lại tranh mẫu"/>
  <p:tag name="ISPRING_SLIDE_INDENT_LEVEL" val="0"/>
  <p:tag name="GENSWF_ADVANCE_TIME" val="8.865"/>
  <p:tag name="ISPRING_SLIDE_ID_2" val="{8048A90E-CD66-4C71-A468-1498C0DA8FFB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Quan sát hướng dẫn mẫu"/>
  <p:tag name="ISPRING_SLIDE_INDENT_LEVEL" val="0"/>
  <p:tag name="GENSWF_ADVANCE_TIME" val="9.901"/>
  <p:tag name="ISPRING_SLIDE_ID_2" val="{8F3ECED9-F754-4F1A-AF57-21DD89EB07E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ẻ thực hiện"/>
  <p:tag name="ISPRING_SLIDE_INDENT_LEVEL" val="0"/>
  <p:tag name="GENSWF_ADVANCE_TIME" val="10.6"/>
  <p:tag name="ISPRING_SLIDE_ID_2" val="{C29F5393-9B36-415B-AE1D-D579129FDBB4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ẻ thực hiện"/>
  <p:tag name="ISPRING_SLIDE_INDENT_LEVEL" val="0"/>
  <p:tag name="GENSWF_ADVANCE_TIME" val="198.754"/>
  <p:tag name="ISPRING_SLIDE_ID_2" val="{5F32343B-A7CE-438D-A627-327D8F64827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3, Kết thúc"/>
  <p:tag name="ISPRING_SLIDE_INDENT_LEVEL" val="0"/>
  <p:tag name="GENSWF_ADVANCE_TIME" val="9.901"/>
  <p:tag name="ISPRING_SLIDE_ID_2" val="{7DBC3398-AA5A-4493-90BC-2D37F471A94A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ang bìa"/>
  <p:tag name="ISPRING_SLIDE_INDENT_LEVEL" val="0"/>
  <p:tag name="GENSWF_ADVANCE_TIME" val="16.432"/>
  <p:tag name="ISPRING_SLIDE_ID_2" val="{230CD98E-7995-4D5E-BE99-C8B3FAFC1C4A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1, Ổn định tổ chức, gây hứng thú."/>
  <p:tag name="ISPRING_SLIDE_INDENT_LEVEL" val="0"/>
  <p:tag name="GENSWF_ADVANCE_TIME" val="9.283"/>
  <p:tag name="ISPRING_SLIDE_ID_2" val="{2A45A238-248F-4B96-B0FE-2ED10078002F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SLIDE_INDENT_LEVEL" val="0"/>
  <p:tag name="ISPRING_RESOURCE_QUIZ" val="quiz10.quiz"/>
  <p:tag name="GENSWF_SLIDE_TITLE" val="CÂU HỎI 1"/>
  <p:tag name="GENSWF_ADVANCE_TIME" val="14.764"/>
  <p:tag name="ISPRING_SLIDE_ID_2" val="{09530E44-DFE5-4C79-83AB-724BB649F2AF}"/>
  <p:tag name="ISPRING_QUIZ_FULL_PATH" val="D:\1, Mầm non\1, MN GIA THƯỢNG\10, Phùng Thị Tuyết 27 bài\Tháng 5\HĐTH Xé dán hoa tặng bác\HĐTH Xé dán hoa tặng bác\quiz\quiz10.quiz"/>
  <p:tag name="ISPRING_QUIZ_RELATIVE_PATH" val="HĐTH Xé dán hoa tặng bác\quiz\quiz10.quiz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GENSWF_SLIDE_TITLE" val="CÂU HỎI 2"/>
  <p:tag name="ISPRING_SLIDE_INDENT_LEVEL" val="0"/>
  <p:tag name="ISPRING_RESOURCE_QUIZ" val="quiz11.quiz"/>
  <p:tag name="GENSWF_ADVANCE_TIME" val="18.414"/>
  <p:tag name="ISPRING_SLIDE_ID_2" val="{64314349-BE20-43ED-ACC7-E09CC193B1CA}"/>
  <p:tag name="ISPRING_QUIZ_FULL_PATH" val="D:\1, Mầm non\1, MN GIA THƯỢNG\10, Phùng Thị Tuyết 27 bài\Tháng 5\HĐTH Xé dán hoa tặng bác\HĐTH Xé dán hoa tặng bác\quiz\quiz11.quiz"/>
  <p:tag name="ISPRING_QUIZ_RELATIVE_PATH" val="HĐTH Xé dán hoa tặng bác\quiz\quiz11.quiz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2, Tiến hành"/>
  <p:tag name="ISPRING_SLIDE_INDENT_LEVEL" val="0"/>
  <p:tag name="GENSWF_ADVANCE_TIME" val="24.001"/>
  <p:tag name="ISPRING_SLIDE_ID_2" val="{76FBBD3B-7EFB-4B18-A692-AD3F6415006B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Quan sát tranh 1"/>
  <p:tag name="ISPRING_SLIDE_INDENT_LEVEL" val="0"/>
  <p:tag name="GENSWF_ADVANCE_TIME" val="14.751"/>
  <p:tag name="ISPRING_SLIDE_ID_2" val="{B8F8A943-248B-43BC-AC2F-6E94470892D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RESOURCE_QUIZ" val="quiz9.quiz"/>
  <p:tag name="ISPRING_SLIDE_INDENT_LEVEL" val="0"/>
  <p:tag name="GENSWF_SLIDE_TITLE" val="CÂU HỎI 3"/>
  <p:tag name="GENSWF_ADVANCE_TIME" val="42.45"/>
  <p:tag name="ISPRING_SLIDE_ID_2" val="{CE618FDA-48E3-494D-858C-4F71CA90B116}"/>
  <p:tag name="ISPRING_QUIZ_FULL_PATH" val="D:\1, Mầm non\1, MN GIA THƯỢNG\10, Phùng Thị Tuyết 27 bài\Tháng 5\HĐTH Xé dán hoa tặng bác\HĐTH Xé dán hoa tặng bác\quiz\quiz9.quiz"/>
  <p:tag name="ISPRING_QUIZ_RELATIVE_PATH" val="HĐTH Xé dán hoa tặng bác\quiz\quiz9.quiz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13.quiz"/>
  <p:tag name="GENSWF_SLIDE_TITLE" val="CÂU HỎI 5"/>
  <p:tag name="GENSWF_ADVANCE_TIME" val="12.661"/>
  <p:tag name="ISPRING_SLIDE_ID_2" val="{C62A9B34-2CBC-408D-AE07-2C0517208D3C}"/>
  <p:tag name="ISPRING_QUIZ_FULL_PATH" val="D:\1, Mầm non\1, MN GIA THƯỢNG\10, Phùng Thị Tuyết 27 bài\Tháng 5\HĐTH Xé dán hoa tặng bác\HĐTH Xé dán hoa tặng bác\quiz\quiz13.quiz"/>
  <p:tag name="ISPRING_QUIZ_RELATIVE_PATH" val="HĐTH Xé dán hoa tặng bác\quiz\quiz13.quiz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22321994</TotalTime>
  <Words>292</Words>
  <Application>Microsoft Office PowerPoint</Application>
  <PresentationFormat>On-screen Show (4:3)</PresentationFormat>
  <Paragraphs>48</Paragraphs>
  <Slides>16</Slides>
  <Notes>16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Calibri</vt:lpstr>
      <vt:lpstr>Calibri Light</vt:lpstr>
      <vt:lpstr>Segoe UI</vt:lpstr>
      <vt:lpstr>Times New Roman</vt:lpstr>
      <vt:lpstr>Office Theme</vt:lpstr>
      <vt:lpstr>1_Office Theme</vt:lpstr>
      <vt:lpstr>2_Office Theme</vt:lpstr>
      <vt:lpstr>3_Office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HĐTH Ve va to mau qua bi</dc:title>
  <dc:creator>ismail - [2010]</dc:creator>
  <cp:lastModifiedBy>Windows User</cp:lastModifiedBy>
  <cp:revision>355</cp:revision>
  <dcterms:created xsi:type="dcterms:W3CDTF">2017-11-11T02:11:32Z</dcterms:created>
  <dcterms:modified xsi:type="dcterms:W3CDTF">2022-06-09T09:54:06Z</dcterms:modified>
</cp:coreProperties>
</file>