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80" r:id="rId8"/>
    <p:sldId id="281" r:id="rId9"/>
    <p:sldId id="282" r:id="rId10"/>
    <p:sldId id="283" r:id="rId11"/>
    <p:sldId id="284" r:id="rId12"/>
    <p:sldId id="274" r:id="rId13"/>
    <p:sldId id="285" r:id="rId14"/>
    <p:sldId id="286" r:id="rId15"/>
    <p:sldId id="287" r:id="rId16"/>
    <p:sldId id="288" r:id="rId17"/>
    <p:sldId id="289" r:id="rId18"/>
    <p:sldId id="262" r:id="rId19"/>
    <p:sldId id="275" r:id="rId20"/>
    <p:sldId id="258" r:id="rId21"/>
    <p:sldId id="26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667000" y="3842405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28800" y="2922985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00200" y="-685800"/>
            <a:ext cx="13011150" cy="845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27767370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47800" y="-838200"/>
            <a:ext cx="1301115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62221343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9200" y="-838200"/>
            <a:ext cx="1143000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5431460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43000" y="-609600"/>
            <a:ext cx="11658600" cy="87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841650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762000"/>
            <a:ext cx="13011150" cy="86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7246839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00200" y="-685800"/>
            <a:ext cx="13011150" cy="845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75094789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47800" y="-838200"/>
            <a:ext cx="1301115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25263545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vi-VN" b="1" dirty="0"/>
              <a:t>1. Kiến thức: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Trẻ nhớ tên bài thơ, tên tác giả, thuộc bài thơ và hiểu nội dung bài thơ.</a:t>
            </a:r>
          </a:p>
          <a:p>
            <a:pPr marL="0" indent="0">
              <a:buNone/>
            </a:pPr>
            <a:r>
              <a:rPr lang="vi-VN" dirty="0"/>
              <a:t>- Biết quê hương của mình ở đâu.</a:t>
            </a:r>
          </a:p>
          <a:p>
            <a:pPr marL="0" indent="0">
              <a:buNone/>
            </a:pPr>
            <a:r>
              <a:rPr lang="vi-VN" b="1" dirty="0"/>
              <a:t>2. Kỹ năng: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Phát triển ngôn ngữ, mở rộng vốn từ cho trẻ.</a:t>
            </a:r>
          </a:p>
          <a:p>
            <a:pPr marL="0" indent="0">
              <a:buNone/>
            </a:pPr>
            <a:r>
              <a:rPr lang="vi-VN" dirty="0"/>
              <a:t>- Trẻ đọc đúng nhịp của bài thơ.</a:t>
            </a:r>
          </a:p>
          <a:p>
            <a:pPr marL="0" indent="0">
              <a:buNone/>
            </a:pPr>
            <a:r>
              <a:rPr lang="vi-VN" b="1" dirty="0"/>
              <a:t>3. Thái độ: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Giáo dục trẻ biết yêu quê hương đất nước. Biết giữ gìn và bảo vệ cảnh đẹp quê hương mình.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 Buổi sáng quê nội ”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Nhạc bài hát “ Quê hương tươi đẹp “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133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26670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6981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743200"/>
            <a:ext cx="8229600" cy="4267200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285736"/>
              </p:ext>
            </p:extLst>
          </p:nvPr>
        </p:nvGraphicFramePr>
        <p:xfrm>
          <a:off x="2933700" y="2430162"/>
          <a:ext cx="3276600" cy="5630562"/>
        </p:xfrm>
        <a:graphic>
          <a:graphicData uri="http://schemas.openxmlformats.org/drawingml/2006/table">
            <a:tbl>
              <a:tblPr/>
              <a:tblGrid>
                <a:gridCol w="3276600">
                  <a:extLst>
                    <a:ext uri="{9D8B030D-6E8A-4147-A177-3AD203B41FA5}">
                      <a16:colId xmlns:a16="http://schemas.microsoft.com/office/drawing/2014/main" val="3210632028"/>
                    </a:ext>
                  </a:extLst>
                </a:gridCol>
              </a:tblGrid>
              <a:tr h="1826191">
                <a:tc>
                  <a:txBody>
                    <a:bodyPr/>
                    <a:lstStyle/>
                    <a:p>
                      <a:endParaRPr lang="vi-VN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936895"/>
                  </a:ext>
                </a:extLst>
              </a:tr>
              <a:tr h="3804371">
                <a:tc>
                  <a:txBody>
                    <a:bodyPr/>
                    <a:lstStyle/>
                    <a:p>
                      <a:endParaRPr lang="vi-VN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39003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9200" y="-838200"/>
            <a:ext cx="1143000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3220308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43000" y="-609600"/>
            <a:ext cx="11658600" cy="87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2975586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762000"/>
            <a:ext cx="13011150" cy="86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23460826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282</Words>
  <Application>Microsoft Office PowerPoint</Application>
  <PresentationFormat>On-screen Show (4:3)</PresentationFormat>
  <Paragraphs>40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54</cp:revision>
  <dcterms:created xsi:type="dcterms:W3CDTF">2018-12-28T04:46:11Z</dcterms:created>
  <dcterms:modified xsi:type="dcterms:W3CDTF">2023-06-26T09:32:47Z</dcterms:modified>
</cp:coreProperties>
</file>