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6" r:id="rId3"/>
    <p:sldId id="297" r:id="rId4"/>
    <p:sldId id="298" r:id="rId5"/>
    <p:sldId id="286" r:id="rId6"/>
    <p:sldId id="307" r:id="rId7"/>
    <p:sldId id="308" r:id="rId8"/>
    <p:sldId id="313" r:id="rId9"/>
    <p:sldId id="314" r:id="rId10"/>
    <p:sldId id="315" r:id="rId11"/>
    <p:sldId id="300" r:id="rId12"/>
    <p:sldId id="312" r:id="rId13"/>
    <p:sldId id="299" r:id="rId14"/>
    <p:sldId id="310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7" autoAdjust="0"/>
  </p:normalViewPr>
  <p:slideViewPr>
    <p:cSldViewPr>
      <p:cViewPr varScale="1">
        <p:scale>
          <a:sx n="48" d="100"/>
          <a:sy n="48" d="100"/>
        </p:scale>
        <p:origin x="148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46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9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650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748843"/>
            <a:ext cx="8550275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vi-VN" sz="3200" b="1" dirty="0" smtClean="0">
                <a:solidFill>
                  <a:srgbClr val="FF0000"/>
                </a:solidFill>
                <a:latin typeface="Times New Roman" pitchFamily="18" charset="0"/>
              </a:rPr>
              <a:t>Bò dích dắc qua 5 điểm</a:t>
            </a: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 tô về bến</a:t>
            </a:r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3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- 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4tuổi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20 - 25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Phùng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Liễu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47800" y="6171125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vi-VN" sz="2400" dirty="0" smtClean="0">
                <a:solidFill>
                  <a:srgbClr val="002060"/>
                </a:solidFill>
                <a:latin typeface="Times New Roman" pitchFamily="18" charset="0"/>
              </a:rPr>
              <a:t>2022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- </a:t>
            </a:r>
            <a:r>
              <a:rPr lang="vi-VN" sz="2400" dirty="0" smtClean="0">
                <a:solidFill>
                  <a:srgbClr val="002060"/>
                </a:solidFill>
                <a:latin typeface="Times New Roman" pitchFamily="18" charset="0"/>
              </a:rPr>
              <a:t>2023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3124200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 cho lần lượt từng nhóm lên tập (Cô sửa sai cho trẻ)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547807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Ô tô về bến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85800" y="2218038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b="1" dirty="0">
                <a:solidFill>
                  <a:srgbClr val="FF0000"/>
                </a:solidFill>
                <a:latin typeface="+mj-lt"/>
              </a:rPr>
              <a:t>- Cô giới thiệu cách chơi, luật chơi: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Phát cho mỗi đứa trẻ một ô tô có màu vào ngực. Trẻ cầm vô lăng đóng vai là người lái ô tô tương ứng với màu được phát.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Cô giáo cho trẻ chạy tự do trong phòng, vừa chạy các bé sẽ vừa quay vô lăng trước khi lái xe, vừa nói: “Bim, bim, bim…”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Cô giáo nói: “Chuẩn ô tô về bến” thì lúc này cô tô cờ màu cho hiệu ứng nào thì ô màu đó sẽ vào bến đánh dấu chia trên sân.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Khoảng 30 giây, cô giáo ra lệnh 1 lần. Khi nào cô ấy giơ cờ màu thì màu đó chạy về bến. Các dòng sản phẩm vẫn tiếp tục chạy nhưng chạy chậm lại.</a:t>
            </a:r>
          </a:p>
          <a:p>
            <a:r>
              <a:rPr lang="vi-VN" b="1" dirty="0">
                <a:solidFill>
                  <a:srgbClr val="FF0000"/>
                </a:solidFill>
                <a:latin typeface="+mj-lt"/>
              </a:rPr>
              <a:t>+ Trẻ nào nhầm bến phải ra ngoài một lần chơi</a:t>
            </a:r>
          </a:p>
          <a:p>
            <a:pPr algn="just"/>
            <a:r>
              <a:rPr lang="en-US" sz="2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2819400"/>
            <a:ext cx="2651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hạc sôi độ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8600" y="4343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152400"/>
            <a:ext cx="9144000" cy="6858000"/>
          </a:xfrm>
          <a:prstGeom prst="rect">
            <a:avLst/>
          </a:prstGeom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57200" y="20574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ẻ 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14687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9144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Trẻ biết kỹ thuật bò dích dắc qua 5 điểm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4953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 </a:t>
            </a:r>
            <a:r>
              <a:rPr lang="vi-VN" sz="2000" dirty="0" smtClean="0">
                <a:latin typeface="+mj-lt"/>
              </a:rPr>
              <a:t>Trẻ hứng thú tham gia vào giờ học.</a:t>
            </a:r>
          </a:p>
          <a:p>
            <a:r>
              <a:rPr lang="vi-VN" sz="2000" dirty="0" smtClean="0">
                <a:latin typeface="+mj-lt"/>
              </a:rPr>
              <a:t>-Trẻ biết thường xuyên luyện tập thể dục để giúp cơ thể khỏe mạnh.</a:t>
            </a:r>
          </a:p>
          <a:p>
            <a:r>
              <a:rPr lang="vi-VN" sz="2000" dirty="0" smtClean="0"/>
              <a:t> </a:t>
            </a:r>
            <a:endParaRPr lang="vi-VN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276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</a:p>
          <a:p>
            <a:r>
              <a:rPr lang="vi-VN" sz="2000" b="1" dirty="0" smtClean="0">
                <a:latin typeface="+mj-lt"/>
              </a:rPr>
              <a:t>-</a:t>
            </a:r>
            <a:r>
              <a:rPr lang="vi-VN" sz="2000" dirty="0" smtClean="0">
                <a:latin typeface="+mj-lt"/>
              </a:rPr>
              <a:t> Trẻ biết phối hợp  chân tay nhịp nhàng khi bò dích dắc qua 5 điểm.</a:t>
            </a:r>
          </a:p>
          <a:p>
            <a:r>
              <a:rPr lang="vi-VN" sz="2000" dirty="0" smtClean="0">
                <a:latin typeface="+mj-lt"/>
              </a:rPr>
              <a:t>- Phát triển thính giác.</a:t>
            </a:r>
          </a:p>
          <a:p>
            <a:r>
              <a:rPr lang="vi-VN" sz="2000" dirty="0" smtClean="0">
                <a:latin typeface="+mj-lt"/>
              </a:rPr>
              <a:t>- Trẻ có kĩ năng chơi trò chơi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438400"/>
            <a:ext cx="6553200" cy="18288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-Xắc xô, phấn, 10 cây xanh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 </a:t>
            </a:r>
            <a:r>
              <a:rPr lang="en-US" sz="2000" dirty="0" smtClean="0">
                <a:latin typeface="+mj-lt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, </a:t>
            </a:r>
            <a:endParaRPr lang="vi-VN" sz="2000" dirty="0" smtClean="0">
              <a:latin typeface="+mj-lt"/>
            </a:endParaRPr>
          </a:p>
          <a:p>
            <a:pPr>
              <a:buNone/>
            </a:pPr>
            <a:r>
              <a:rPr lang="vi-VN" sz="2000" dirty="0" smtClean="0">
                <a:latin typeface="+mj-lt"/>
              </a:rPr>
              <a:t>- Bài giảng điện tử. Bảng tương tác tại phòng Thể chất.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76400" y="4267200"/>
            <a:ext cx="5791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trẻ: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p.</a:t>
            </a:r>
            <a:endParaRPr kumimoji="0" lang="vi-VN" sz="20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noProof="0" dirty="0" smtClean="0">
                <a:latin typeface="Times New Roman" pitchFamily="18" charset="0"/>
                <a:cs typeface="Times New Roman" pitchFamily="18" charset="0"/>
              </a:rPr>
              <a:t>- Mỗi trẻ 1 vô lăng mô hình và ô tô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78276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153400" cy="990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b="1" dirty="0" smtClean="0">
                <a:latin typeface="+mj-lt"/>
              </a:rPr>
              <a:t>Trò chuyện về chủ đề</a:t>
            </a: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0" y="26670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/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oàn-tàu-nhỏ-xíu-Nhạc-thiế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4600" y="5638800"/>
            <a:ext cx="381863" cy="381863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chú-ếch-con-đã-cắ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399" y="547229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57200" y="26670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vi-VN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Bò dích dắc qua 5 điểm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30480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(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895600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vi-VN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solidFill>
                  <a:schemeClr val="accent1"/>
                </a:solidFill>
                <a:latin typeface="+mj-lt"/>
              </a:rPr>
              <a:t>để </a:t>
            </a:r>
            <a:r>
              <a:rPr lang="vi-VN" b="1" dirty="0">
                <a:solidFill>
                  <a:schemeClr val="accent1"/>
                </a:solidFill>
                <a:latin typeface="+mj-lt"/>
              </a:rPr>
              <a:t>tư thế chân trước vạch xuất phát khi có hiệu lệnh, bò khéo léo dích dắc qua các cây không chạm vào cây để đổ.</a:t>
            </a:r>
            <a:endParaRPr lang="en-US" b="1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7f73a1928acb7a934b7334b8885bc3b118ab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331</Words>
  <Application>Microsoft Office PowerPoint</Application>
  <PresentationFormat>On-screen Show (4:3)</PresentationFormat>
  <Paragraphs>70</Paragraphs>
  <Slides>14</Slides>
  <Notes>4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1.Ổn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84345</cp:lastModifiedBy>
  <cp:revision>69</cp:revision>
  <dcterms:created xsi:type="dcterms:W3CDTF">2018-02-05T07:59:18Z</dcterms:created>
  <dcterms:modified xsi:type="dcterms:W3CDTF">2023-06-26T09:36:20Z</dcterms:modified>
</cp:coreProperties>
</file>