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87" r:id="rId8"/>
    <p:sldId id="277" r:id="rId9"/>
    <p:sldId id="288" r:id="rId10"/>
    <p:sldId id="278" r:id="rId11"/>
    <p:sldId id="262" r:id="rId12"/>
    <p:sldId id="290" r:id="rId13"/>
    <p:sldId id="291" r:id="rId14"/>
    <p:sldId id="284" r:id="rId15"/>
    <p:sldId id="286" r:id="rId16"/>
    <p:sldId id="266" r:id="rId17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luu%20du%20lieu%20lam%20viec%20vao%20day\pp\t&#7841;o%20h&#236;nh%20;%20v&#7869;%20chi&#7871;c%20kem\TH&#193;NG%204\&#226;m%20thanh\NhacNenKeChuyen-VA-4816815.mp3" TargetMode="External"/><Relationship Id="rId1" Type="http://schemas.microsoft.com/office/2007/relationships/media" Target="file:///D:\luu%20du%20lieu%20lam%20viec%20vao%20day\pp\t&#7841;o%20h&#236;nh%20;%20v&#7869;%20chi&#7871;c%20kem\TH&#193;NG%204\&#226;m%20thanh\NhacNenKeChuyen-VA-4816815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gif"/><Relationship Id="rId12" Type="http://schemas.openxmlformats.org/officeDocument/2006/relationships/image" Target="../media/image29.png"/><Relationship Id="rId2" Type="http://schemas.openxmlformats.org/officeDocument/2006/relationships/audio" Target="file:///D:\luu%20du%20lieu%20lam%20viec%20vao%20day\pp\t&#7841;o%20h&#236;nh%20;%20v&#7869;%20chi&#7871;c%20kem\TH&#193;NG%204\&#226;m%20thanh\NhacNenKeChuyen-VA-4816815.mp3" TargetMode="External"/><Relationship Id="rId1" Type="http://schemas.microsoft.com/office/2007/relationships/media" Target="file:///D:\luu%20du%20lieu%20lam%20viec%20vao%20day\pp\t&#7841;o%20h&#236;nh%20;%20v&#7869;%20chi&#7871;c%20kem\TH&#193;NG%204\&#226;m%20thanh\NhacNenKeChuyen-VA-4816815.mp3" TargetMode="External"/><Relationship Id="rId6" Type="http://schemas.openxmlformats.org/officeDocument/2006/relationships/image" Target="../media/image23.gif"/><Relationship Id="rId11" Type="http://schemas.openxmlformats.org/officeDocument/2006/relationships/image" Target="../media/image28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gif"/><Relationship Id="rId9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1847850" cy="163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66293" y="2819400"/>
            <a:ext cx="3090911" cy="116955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 CHIẾC KEM</a:t>
            </a:r>
            <a:endParaRPr lang="vi-VN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123518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bê</a:t>
            </a:r>
          </a:p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Thời gian : 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-2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phút</a:t>
            </a:r>
          </a:p>
          <a:p>
            <a:pPr algn="ctr"/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Người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thực hiện :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Phùng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Liễu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endParaRPr 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28354" y="6432328"/>
            <a:ext cx="2316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</a:t>
            </a:r>
            <a:r>
              <a:rPr lang="vi-VN" b="1" dirty="0" smtClean="0">
                <a:latin typeface="+mj-lt"/>
              </a:rPr>
              <a:t>2022-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23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7412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" y="0"/>
            <a:ext cx="9135762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0200" y="6235181"/>
            <a:ext cx="54328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Tranh</a:t>
            </a:r>
            <a:r>
              <a:rPr lang="en-US" sz="3200" dirty="0" smtClean="0"/>
              <a:t> 3 : </a:t>
            </a:r>
            <a:r>
              <a:rPr lang="en-US" sz="3200" dirty="0" err="1" smtClean="0"/>
              <a:t>Tranh</a:t>
            </a:r>
            <a:r>
              <a:rPr lang="en-US" sz="3200" dirty="0" smtClean="0"/>
              <a:t> </a:t>
            </a:r>
            <a:r>
              <a:rPr lang="en-US" sz="3200" dirty="0" err="1" smtClean="0"/>
              <a:t>vẽ</a:t>
            </a:r>
            <a:r>
              <a:rPr lang="en-US" sz="3200" dirty="0" smtClean="0"/>
              <a:t> </a:t>
            </a:r>
            <a:r>
              <a:rPr lang="en-US" sz="3200" dirty="0" err="1" smtClean="0"/>
              <a:t>chiếc</a:t>
            </a:r>
            <a:r>
              <a:rPr lang="en-US" sz="3200" dirty="0" smtClean="0"/>
              <a:t> </a:t>
            </a:r>
            <a:r>
              <a:rPr lang="en-US" sz="3200" dirty="0" err="1" smtClean="0"/>
              <a:t>kem</a:t>
            </a:r>
            <a:r>
              <a:rPr lang="en-US" sz="3200" dirty="0" smtClean="0"/>
              <a:t> </a:t>
            </a:r>
            <a:r>
              <a:rPr lang="en-US" sz="3200" dirty="0" err="1" smtClean="0"/>
              <a:t>túi</a:t>
            </a:r>
            <a:endParaRPr lang="vi-V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590800"/>
            <a:ext cx="51651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Cho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xem video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kem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ạy Bé Học Vẽ - Vẽ Và Tô Màu Que Kem - Dạy bé học vẽ que kem - Tô Màu Kim Tuyến - Lyly Toy Art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381000"/>
            <a:ext cx="8153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400" y="1524000"/>
            <a:ext cx="6248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* Hỏi ý tưởng của trẻ:</a:t>
            </a:r>
          </a:p>
          <a:p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đã cho các con xem tranh, vậy các con sẽ vẽ chiếc kem gì?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Con vẽ chiếc kem đó như thế nào?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Tô màu ra sao?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Ngoài ra con còn muốn vẽ thêm gì nữa?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gợi ý cách vẽ của trẻ, bổ sung chi tiết cho bức tranh hoàn chỉnh theo ý định của trẻ.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Chú ý bố cục bức tranh cân đối ,sử dụng vật liệu thiên nhiên để tạo nên bức tranh sinh động.</a:t>
            </a:r>
            <a:endParaRPr lang="vi-VN" sz="24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4579" name="Picture 4" descr="KHUNG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524000" y="2743200"/>
            <a:ext cx="5867400" cy="2667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TRẺ THỰC </a:t>
            </a:r>
            <a:r>
              <a:rPr lang="en-US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HiỆN</a:t>
            </a:r>
            <a:endParaRPr lang="en-US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5867400"/>
            <a:ext cx="304800" cy="304800"/>
          </a:xfrm>
          <a:prstGeom prst="rect">
            <a:avLst/>
          </a:prstGeom>
        </p:spPr>
      </p:pic>
      <p:pic>
        <p:nvPicPr>
          <p:cNvPr id="6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71800" y="1524000"/>
            <a:ext cx="3200400" cy="1257300"/>
            <a:chOff x="1992" y="960"/>
            <a:chExt cx="1200" cy="600"/>
          </a:xfrm>
        </p:grpSpPr>
        <p:pic>
          <p:nvPicPr>
            <p:cNvPr id="26646" name="Picture 4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5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6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0" name="Picture 8" descr="KITTY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3480" flipH="1">
            <a:off x="3838575" y="4572000"/>
            <a:ext cx="1112838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housebig_w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5791200"/>
            <a:ext cx="1247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2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67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3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4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42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5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058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" y="1524000"/>
            <a:ext cx="14478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10400" y="1447800"/>
            <a:ext cx="13716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8" descr="Firewrk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90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19" descr="Firewrk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05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0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57600" y="2819400"/>
            <a:ext cx="22098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21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22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61060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23" descr="heartandleafbar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152400" y="0"/>
            <a:ext cx="9296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24" descr="heartandleafbar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7" name="WordArt 25"/>
          <p:cNvSpPr>
            <a:spLocks noChangeArrowheads="1" noChangeShapeType="1" noTextEdit="1"/>
          </p:cNvSpPr>
          <p:nvPr/>
        </p:nvSpPr>
        <p:spPr bwMode="auto">
          <a:xfrm>
            <a:off x="762000" y="1981200"/>
            <a:ext cx="73152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Trưng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bày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sản </a:t>
            </a:r>
            <a:r>
              <a:rPr lang="vi-VN" sz="3600" b="1" kern="10" dirty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phẩm </a:t>
            </a:r>
            <a:endParaRPr lang="en-US" sz="36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338" name="Picture 26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6"/>
              <a:end track="32" time="157"/>
            </a:audioCd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82296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71800" y="5562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38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1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4346613"/>
            <a:ext cx="6933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286000"/>
            <a:ext cx="830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1.Kiến thức:</a:t>
            </a:r>
            <a:endParaRPr lang="vi-V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biết đặc điểm thời tiết mùa hè (nắng, nóng mọi người thích ăn kem)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Có nhiều loại kem khác nhau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2.Kỹ năng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biết vận dụng các kỹ năng đã học: vẽ nét tròn, cong tròn , nét thẳng, xiên,... để vẽ và trang trí một số kiểu kem khác nhau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Có kỹ năng tô màu và sử dụng màu hợp lý.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3.Thái độ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có ý thức trong giờ học và biết giữ gìn sản phẩm của mình của bạn.</a:t>
            </a:r>
            <a:endParaRPr lang="vi-VN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60041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r>
              <a:rPr lang="vi-VN" sz="2000" dirty="0" smtClean="0">
                <a:latin typeface="+mj-lt"/>
              </a:rPr>
              <a:t>- Bài </a:t>
            </a:r>
            <a:r>
              <a:rPr lang="vi-VN" sz="2000" dirty="0">
                <a:latin typeface="+mj-lt"/>
              </a:rPr>
              <a:t>giảng điện </a:t>
            </a:r>
            <a:r>
              <a:rPr lang="vi-VN" sz="2000" dirty="0" smtClean="0">
                <a:latin typeface="+mj-lt"/>
              </a:rPr>
              <a:t>tử</a:t>
            </a:r>
          </a:p>
          <a:p>
            <a:r>
              <a:rPr lang="vi-VN" sz="2000" dirty="0" smtClean="0">
                <a:latin typeface="+mj-lt"/>
              </a:rPr>
              <a:t>- Nhạc bài hát “ Mùa hè đến “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Video về những chiếc kem.</a:t>
            </a:r>
          </a:p>
          <a:p>
            <a:r>
              <a:rPr lang="vi-VN" sz="2000" dirty="0">
                <a:latin typeface="+mj-lt"/>
              </a:rPr>
              <a:t>- 3 tranh mẫu của cô</a:t>
            </a:r>
          </a:p>
          <a:p>
            <a:r>
              <a:rPr lang="vi-VN" sz="2000" dirty="0">
                <a:latin typeface="+mj-lt"/>
              </a:rPr>
              <a:t>- Vở vẽ của trẻ.</a:t>
            </a:r>
          </a:p>
          <a:p>
            <a:r>
              <a:rPr lang="vi-VN" sz="2000" dirty="0">
                <a:latin typeface="+mj-lt"/>
              </a:rPr>
              <a:t>- Băng đĩa nhạc các bài hát theo chủ đề</a:t>
            </a:r>
            <a:r>
              <a:rPr lang="vi-VN" sz="2000" dirty="0" smtClean="0">
                <a:latin typeface="+mj-lt"/>
              </a:rPr>
              <a:t>.</a:t>
            </a:r>
            <a:endParaRPr lang="en-US" sz="2000" dirty="0" smtClean="0">
              <a:latin typeface="+mj-lt"/>
            </a:endParaRPr>
          </a:p>
          <a:p>
            <a:endParaRPr lang="vi-VN" sz="2000" dirty="0" smtClean="0">
              <a:latin typeface="+mj-lt"/>
            </a:endParaRPr>
          </a:p>
          <a:p>
            <a:endParaRPr lang="vi-VN" sz="2000" dirty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Vở tạo hình</a:t>
            </a:r>
          </a:p>
          <a:p>
            <a:r>
              <a:rPr lang="vi-VN" sz="2000" dirty="0" smtClean="0">
                <a:latin typeface="+mj-lt"/>
              </a:rPr>
              <a:t>- Bút sáp màu màu nước,màu dạ.</a:t>
            </a:r>
          </a:p>
          <a:p>
            <a:r>
              <a:rPr lang="vi-VN" sz="2000" dirty="0" smtClean="0">
                <a:latin typeface="+mj-lt"/>
              </a:rPr>
              <a:t>- Giá treo sản phẩm.</a:t>
            </a:r>
            <a:br>
              <a:rPr lang="vi-VN" sz="2000" dirty="0" smtClean="0">
                <a:latin typeface="+mj-lt"/>
              </a:rPr>
            </a:br>
            <a:r>
              <a:rPr lang="vi-VN" sz="2000" dirty="0" smtClean="0">
                <a:latin typeface="+mj-lt"/>
              </a:rPr>
              <a:t>- Trang phục cô và trẻ gọn gàng</a:t>
            </a:r>
          </a:p>
          <a:p>
            <a:pPr>
              <a:buFontTx/>
              <a:buChar char="-"/>
            </a:pPr>
            <a:endParaRPr lang="en-US" sz="2000" dirty="0" smtClean="0">
              <a:latin typeface="+mj-lt"/>
            </a:endParaRPr>
          </a:p>
          <a:p>
            <a:pPr>
              <a:buFontTx/>
              <a:buChar char="-"/>
            </a:pPr>
            <a:endParaRPr lang="vi-VN" sz="20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3276600"/>
            <a:ext cx="23503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905000"/>
            <a:ext cx="7056740" cy="15081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pPr marL="457200" indent="-457200">
              <a:buFontTx/>
              <a:buChar char="-"/>
            </a:pP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en-US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Mùa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hè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đến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”</a:t>
            </a:r>
          </a:p>
          <a:p>
            <a:pPr marL="457200" indent="-457200">
              <a:buFontTx/>
              <a:buChar char="-"/>
            </a:pP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Trò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chuyện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về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thời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tiết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mùa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hè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.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2000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200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VẼ CHIẾC KEM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533400"/>
            <a:ext cx="8106032" cy="60795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5242177"/>
            <a:ext cx="6400800" cy="160346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800" y="7620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B0F0"/>
                </a:solidFill>
              </a:rPr>
              <a:t>Đàm</a:t>
            </a:r>
            <a:r>
              <a:rPr lang="en-US" sz="3600" b="1" dirty="0" smtClean="0">
                <a:solidFill>
                  <a:srgbClr val="00B0F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thoại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62200" y="24384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b="1" dirty="0" smtClean="0">
                <a:latin typeface="+mj-lt"/>
              </a:rPr>
              <a:t>- </a:t>
            </a:r>
            <a:r>
              <a:rPr lang="en-US" sz="3200" b="1" dirty="0" err="1" smtClean="0">
                <a:latin typeface="+mj-lt"/>
              </a:rPr>
              <a:t>Các</a:t>
            </a:r>
            <a:r>
              <a:rPr lang="en-US" sz="3200" b="1" dirty="0" smtClean="0">
                <a:latin typeface="+mj-lt"/>
              </a:rPr>
              <a:t> con </a:t>
            </a:r>
            <a:r>
              <a:rPr lang="en-US" sz="3200" b="1" dirty="0" err="1" smtClean="0">
                <a:latin typeface="+mj-lt"/>
              </a:rPr>
              <a:t>vừa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quan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sát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bức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tranh</a:t>
            </a:r>
            <a:r>
              <a:rPr lang="en-US" sz="3200" b="1" dirty="0" smtClean="0">
                <a:latin typeface="+mj-lt"/>
              </a:rPr>
              <a:t> </a:t>
            </a:r>
            <a:r>
              <a:rPr lang="vi-VN" sz="3200" b="1" dirty="0" smtClean="0">
                <a:latin typeface="+mj-lt"/>
              </a:rPr>
              <a:t>gì?</a:t>
            </a:r>
            <a:br>
              <a:rPr lang="vi-VN" sz="3200" b="1" dirty="0" smtClean="0">
                <a:latin typeface="+mj-lt"/>
              </a:rPr>
            </a:br>
            <a:r>
              <a:rPr lang="vi-VN" sz="3200" b="1" dirty="0" smtClean="0">
                <a:latin typeface="+mj-lt"/>
              </a:rPr>
              <a:t>- Màu sắc của chiếc kem như thế nào?</a:t>
            </a:r>
            <a:br>
              <a:rPr lang="vi-VN" sz="3200" b="1" dirty="0" smtClean="0">
                <a:latin typeface="+mj-lt"/>
              </a:rPr>
            </a:br>
            <a:endParaRPr lang="en-US" sz="32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4340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6207807"/>
            <a:ext cx="4938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</a:rPr>
              <a:t> 2 : </a:t>
            </a:r>
            <a:r>
              <a:rPr lang="en-US" sz="2800" dirty="0" err="1" smtClean="0">
                <a:solidFill>
                  <a:srgbClr val="FF0000"/>
                </a:solidFill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vẽ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chiếc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kem</a:t>
            </a:r>
            <a:r>
              <a:rPr lang="en-US" sz="2800" dirty="0" smtClean="0">
                <a:solidFill>
                  <a:srgbClr val="FF0000"/>
                </a:solidFill>
              </a:rPr>
              <a:t> que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438400"/>
            <a:ext cx="533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 smtClean="0">
                <a:latin typeface="+mj-lt"/>
              </a:rPr>
              <a:t>- Tranh vẽ gì?</a:t>
            </a:r>
            <a:br>
              <a:rPr lang="vi-VN" sz="3600" dirty="0" smtClean="0">
                <a:latin typeface="+mj-lt"/>
              </a:rPr>
            </a:br>
            <a:r>
              <a:rPr lang="vi-VN" sz="3600" dirty="0" smtClean="0">
                <a:latin typeface="+mj-lt"/>
              </a:rPr>
              <a:t>- Đ</a:t>
            </a:r>
            <a:r>
              <a:rPr lang="en-US" sz="3600" dirty="0" smtClean="0">
                <a:latin typeface="+mj-lt"/>
              </a:rPr>
              <a:t>ó</a:t>
            </a:r>
            <a:r>
              <a:rPr lang="vi-VN" sz="3600" dirty="0" smtClean="0">
                <a:latin typeface="+mj-lt"/>
              </a:rPr>
              <a:t> là chiếc kem que có rất nhiều vị khác nhau.</a:t>
            </a:r>
            <a:endParaRPr lang="en-US" sz="3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8a5659f67133db8e38c38e754317affbe6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362</Words>
  <Application>Microsoft Office PowerPoint</Application>
  <PresentationFormat>On-screen Show (4:3)</PresentationFormat>
  <Paragraphs>51</Paragraphs>
  <Slides>16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84345</cp:lastModifiedBy>
  <cp:revision>67</cp:revision>
  <dcterms:created xsi:type="dcterms:W3CDTF">2018-10-01T14:03:25Z</dcterms:created>
  <dcterms:modified xsi:type="dcterms:W3CDTF">2023-06-26T09:35:36Z</dcterms:modified>
</cp:coreProperties>
</file>