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2"/>
  </p:notesMasterIdLst>
  <p:sldIdLst>
    <p:sldId id="257" r:id="rId2"/>
    <p:sldId id="307" r:id="rId3"/>
    <p:sldId id="353" r:id="rId4"/>
    <p:sldId id="357" r:id="rId5"/>
    <p:sldId id="359" r:id="rId6"/>
    <p:sldId id="266" r:id="rId7"/>
    <p:sldId id="374" r:id="rId8"/>
    <p:sldId id="337" r:id="rId9"/>
    <p:sldId id="336" r:id="rId10"/>
    <p:sldId id="327" r:id="rId11"/>
    <p:sldId id="354" r:id="rId12"/>
    <p:sldId id="355" r:id="rId13"/>
    <p:sldId id="320" r:id="rId14"/>
    <p:sldId id="330" r:id="rId15"/>
    <p:sldId id="360" r:id="rId16"/>
    <p:sldId id="334" r:id="rId17"/>
    <p:sldId id="362" r:id="rId18"/>
    <p:sldId id="364" r:id="rId19"/>
    <p:sldId id="365" r:id="rId20"/>
    <p:sldId id="344" r:id="rId21"/>
    <p:sldId id="342" r:id="rId22"/>
    <p:sldId id="367" r:id="rId23"/>
    <p:sldId id="324" r:id="rId24"/>
    <p:sldId id="369" r:id="rId25"/>
    <p:sldId id="347" r:id="rId26"/>
    <p:sldId id="370" r:id="rId27"/>
    <p:sldId id="348" r:id="rId28"/>
    <p:sldId id="371" r:id="rId29"/>
    <p:sldId id="345" r:id="rId30"/>
    <p:sldId id="346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8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82E48-5BB3-4D57-9D14-A30139115B18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C56A6-DF0C-4385-80C9-B0B2F93714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21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3C288E-F2C0-470A-904B-1BAE02ECBB80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36979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279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185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228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353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818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909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985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8721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7004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940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6487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96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133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5C56A6-DF0C-4385-80C9-B0B2F93714A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93402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556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5C56A6-DF0C-4385-80C9-B0B2F93714A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590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9820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5C56A6-DF0C-4385-80C9-B0B2F93714A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1439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6480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5C56A6-DF0C-4385-80C9-B0B2F93714A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9555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250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9163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658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393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284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C288E-F2C0-470A-904B-1BAE02ECBB80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8462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5C56A6-DF0C-4385-80C9-B0B2F93714A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1134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884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C56A6-DF0C-4385-80C9-B0B2F93714A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571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048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59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86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225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274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68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281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573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14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167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69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FF443-BC34-426C-998B-9F97813F1E95}" type="datetimeFigureOut">
              <a:rPr lang="en-GB" smtClean="0"/>
              <a:t>26/06/2023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1423A-8E00-49CD-9CAD-BE0EA56A42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61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openxmlformats.org/officeDocument/2006/relationships/image" Target="../media/image29.jpe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13.xml"/><Relationship Id="rId12" Type="http://schemas.openxmlformats.org/officeDocument/2006/relationships/image" Target="../media/image28.jpg"/><Relationship Id="rId2" Type="http://schemas.microsoft.com/office/2007/relationships/media" Target="../media/media2.mp3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../media/media3.mp3"/><Relationship Id="rId10" Type="http://schemas.openxmlformats.org/officeDocument/2006/relationships/image" Target="../media/image6.jpeg"/><Relationship Id="rId4" Type="http://schemas.microsoft.com/office/2007/relationships/media" Target="../media/media3.mp3"/><Relationship Id="rId9" Type="http://schemas.openxmlformats.org/officeDocument/2006/relationships/image" Target="../media/image5.jpg"/><Relationship Id="rId1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microsoft.com/office/2007/relationships/hdphoto" Target="../media/hdphoto1.wdp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14.xml"/><Relationship Id="rId12" Type="http://schemas.openxmlformats.org/officeDocument/2006/relationships/image" Target="../media/image31.png"/><Relationship Id="rId2" Type="http://schemas.microsoft.com/office/2007/relationships/media" Target="../media/media2.mp3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7.jpg"/><Relationship Id="rId5" Type="http://schemas.openxmlformats.org/officeDocument/2006/relationships/audio" Target="../media/media3.mp3"/><Relationship Id="rId10" Type="http://schemas.openxmlformats.org/officeDocument/2006/relationships/image" Target="../media/image6.jpeg"/><Relationship Id="rId4" Type="http://schemas.microsoft.com/office/2007/relationships/media" Target="../media/media3.mp3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16.xml"/><Relationship Id="rId2" Type="http://schemas.microsoft.com/office/2007/relationships/media" Target="../media/media2.mp3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5.jpeg"/><Relationship Id="rId5" Type="http://schemas.openxmlformats.org/officeDocument/2006/relationships/audio" Target="../media/media3.mp3"/><Relationship Id="rId10" Type="http://schemas.openxmlformats.org/officeDocument/2006/relationships/image" Target="../media/image5.jpg"/><Relationship Id="rId4" Type="http://schemas.microsoft.com/office/2007/relationships/media" Target="../media/media3.mp3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microsoft.com/office/2007/relationships/hdphoto" Target="../media/hdphoto1.wdp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17.xml"/><Relationship Id="rId12" Type="http://schemas.openxmlformats.org/officeDocument/2006/relationships/image" Target="../media/image31.png"/><Relationship Id="rId2" Type="http://schemas.microsoft.com/office/2007/relationships/media" Target="../media/media2.mp3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.jpeg"/><Relationship Id="rId5" Type="http://schemas.openxmlformats.org/officeDocument/2006/relationships/audio" Target="../media/media3.mp3"/><Relationship Id="rId10" Type="http://schemas.openxmlformats.org/officeDocument/2006/relationships/image" Target="../media/image7.png"/><Relationship Id="rId4" Type="http://schemas.microsoft.com/office/2007/relationships/media" Target="../media/media3.mp3"/><Relationship Id="rId9" Type="http://schemas.openxmlformats.org/officeDocument/2006/relationships/image" Target="../media/image5.jpg"/><Relationship Id="rId1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34.jp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18.xml"/><Relationship Id="rId12" Type="http://schemas.openxmlformats.org/officeDocument/2006/relationships/image" Target="../media/image27.jpg"/><Relationship Id="rId2" Type="http://schemas.microsoft.com/office/2007/relationships/media" Target="../media/media2.mp3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../media/media3.mp3"/><Relationship Id="rId10" Type="http://schemas.openxmlformats.org/officeDocument/2006/relationships/image" Target="../media/image6.jpeg"/><Relationship Id="rId4" Type="http://schemas.microsoft.com/office/2007/relationships/media" Target="../media/media3.mp3"/><Relationship Id="rId9" Type="http://schemas.openxmlformats.org/officeDocument/2006/relationships/image" Target="../media/image5.jpg"/><Relationship Id="rId1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4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20.png"/><Relationship Id="rId2" Type="http://schemas.microsoft.com/office/2007/relationships/media" Target="../media/media6.mp4"/><Relationship Id="rId1" Type="http://schemas.openxmlformats.org/officeDocument/2006/relationships/tags" Target="../tags/tag21.xml"/><Relationship Id="rId6" Type="http://schemas.openxmlformats.org/officeDocument/2006/relationships/image" Target="../media/image36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23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3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25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2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27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29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38.png"/><Relationship Id="rId2" Type="http://schemas.microsoft.com/office/2007/relationships/media" Target="../media/media7.mp4"/><Relationship Id="rId1" Type="http://schemas.openxmlformats.org/officeDocument/2006/relationships/tags" Target="../tags/tag30.xml"/><Relationship Id="rId6" Type="http://schemas.openxmlformats.org/officeDocument/2006/relationships/image" Target="../media/image36.jp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jpe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9.jpg"/><Relationship Id="rId2" Type="http://schemas.microsoft.com/office/2007/relationships/media" Target="../media/media2.mp3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8.jpg"/><Relationship Id="rId5" Type="http://schemas.openxmlformats.org/officeDocument/2006/relationships/audio" Target="../media/media3.mp3"/><Relationship Id="rId10" Type="http://schemas.openxmlformats.org/officeDocument/2006/relationships/image" Target="../media/image7.png"/><Relationship Id="rId4" Type="http://schemas.microsoft.com/office/2007/relationships/media" Target="../media/media3.mp3"/><Relationship Id="rId9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video" Target="../media/media8.mp4"/><Relationship Id="rId7" Type="http://schemas.openxmlformats.org/officeDocument/2006/relationships/image" Target="../media/image40.png"/><Relationship Id="rId2" Type="http://schemas.microsoft.com/office/2007/relationships/media" Target="../media/media8.mp4"/><Relationship Id="rId1" Type="http://schemas.openxmlformats.org/officeDocument/2006/relationships/tags" Target="../tags/tag31.xml"/><Relationship Id="rId6" Type="http://schemas.openxmlformats.org/officeDocument/2006/relationships/image" Target="../media/image39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2.pn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0.jpeg"/><Relationship Id="rId2" Type="http://schemas.microsoft.com/office/2007/relationships/media" Target="../media/media2.mp3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../media/media3.mp3"/><Relationship Id="rId10" Type="http://schemas.openxmlformats.org/officeDocument/2006/relationships/image" Target="../media/image6.jpeg"/><Relationship Id="rId4" Type="http://schemas.microsoft.com/office/2007/relationships/media" Target="../media/media3.mp3"/><Relationship Id="rId9" Type="http://schemas.openxmlformats.org/officeDocument/2006/relationships/image" Target="../media/image5.jpg"/><Relationship Id="rId1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6.pn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15.jpeg"/><Relationship Id="rId2" Type="http://schemas.microsoft.com/office/2007/relationships/media" Target="../media/media2.mp3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.png"/><Relationship Id="rId5" Type="http://schemas.openxmlformats.org/officeDocument/2006/relationships/audio" Target="../media/media3.mp3"/><Relationship Id="rId10" Type="http://schemas.openxmlformats.org/officeDocument/2006/relationships/image" Target="../media/image6.jpeg"/><Relationship Id="rId4" Type="http://schemas.microsoft.com/office/2007/relationships/media" Target="../media/media3.mp3"/><Relationship Id="rId9" Type="http://schemas.openxmlformats.org/officeDocument/2006/relationships/image" Target="../media/image5.jp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video" Target="../media/media4.mp4"/><Relationship Id="rId7" Type="http://schemas.openxmlformats.org/officeDocument/2006/relationships/image" Target="../media/image19.jpeg"/><Relationship Id="rId2" Type="http://schemas.microsoft.com/office/2007/relationships/media" Target="../media/media4.mp4"/><Relationship Id="rId1" Type="http://schemas.openxmlformats.org/officeDocument/2006/relationships/tags" Target="../tags/tag7.xml"/><Relationship Id="rId6" Type="http://schemas.openxmlformats.org/officeDocument/2006/relationships/image" Target="../media/image18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7.png"/><Relationship Id="rId2" Type="http://schemas.microsoft.com/office/2007/relationships/media" Target="../media/media5.m4a"/><Relationship Id="rId1" Type="http://schemas.openxmlformats.org/officeDocument/2006/relationships/tags" Target="../tags/tag8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24.jpe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8.xml"/><Relationship Id="rId12" Type="http://schemas.openxmlformats.org/officeDocument/2006/relationships/image" Target="../media/image23.jpg"/><Relationship Id="rId2" Type="http://schemas.microsoft.com/office/2007/relationships/media" Target="../media/media2.mp3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2.jpeg"/><Relationship Id="rId5" Type="http://schemas.openxmlformats.org/officeDocument/2006/relationships/audio" Target="../media/media3.mp3"/><Relationship Id="rId10" Type="http://schemas.openxmlformats.org/officeDocument/2006/relationships/image" Target="../media/image7.png"/><Relationship Id="rId4" Type="http://schemas.microsoft.com/office/2007/relationships/media" Target="../media/media3.mp3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media2.mp3"/><Relationship Id="rId7" Type="http://schemas.openxmlformats.org/officeDocument/2006/relationships/notesSlide" Target="../notesSlides/notesSlide9.xml"/><Relationship Id="rId2" Type="http://schemas.microsoft.com/office/2007/relationships/media" Target="../media/media2.mp3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5.jpeg"/><Relationship Id="rId5" Type="http://schemas.openxmlformats.org/officeDocument/2006/relationships/audio" Target="../media/media3.mp3"/><Relationship Id="rId10" Type="http://schemas.openxmlformats.org/officeDocument/2006/relationships/image" Target="../media/image5.jpg"/><Relationship Id="rId4" Type="http://schemas.microsoft.com/office/2007/relationships/media" Target="../media/media3.mp3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603" y="3990816"/>
            <a:ext cx="8702626" cy="1622583"/>
          </a:xfrm>
        </p:spPr>
        <p:txBody>
          <a:bodyPr>
            <a:normAutofit/>
          </a:bodyPr>
          <a:lstStyle/>
          <a:p>
            <a:pPr algn="l"/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Đi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b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Liễu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724" y="1138370"/>
            <a:ext cx="1603549" cy="13949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500" y="2758828"/>
            <a:ext cx="933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4800" b="1" i="0" u="none" strike="noStrike" kern="1200" cap="none" spc="0" normalizeH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QUEN VĂN HỌC</a:t>
            </a:r>
            <a:endParaRPr kumimoji="0" lang="vi-VN" sz="48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4792" y="232693"/>
            <a:ext cx="6527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 MẦM NON GIA THƯỢNG</a:t>
            </a:r>
            <a:endParaRPr kumimoji="0" lang="vi-V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791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48149" y="2019300"/>
            <a:ext cx="66579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00B0F0"/>
                </a:solidFill>
              </a:rPr>
              <a:t>Cô</a:t>
            </a:r>
            <a:r>
              <a:rPr lang="en-US" sz="5400" b="1" dirty="0" smtClean="0">
                <a:solidFill>
                  <a:srgbClr val="00B0F0"/>
                </a:solidFill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</a:rPr>
              <a:t>đọc</a:t>
            </a:r>
            <a:r>
              <a:rPr lang="en-US" sz="5400" b="1" dirty="0" smtClean="0">
                <a:solidFill>
                  <a:srgbClr val="00B0F0"/>
                </a:solidFill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</a:rPr>
              <a:t>thơ</a:t>
            </a:r>
            <a:r>
              <a:rPr lang="en-US" sz="5400" b="1" dirty="0" smtClean="0">
                <a:solidFill>
                  <a:srgbClr val="00B0F0"/>
                </a:solidFill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</a:rPr>
              <a:t>kết</a:t>
            </a:r>
            <a:r>
              <a:rPr lang="en-US" sz="5400" b="1" dirty="0" smtClean="0">
                <a:solidFill>
                  <a:srgbClr val="00B0F0"/>
                </a:solidFill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</a:rPr>
              <a:t>hợp</a:t>
            </a:r>
            <a:r>
              <a:rPr lang="en-US" sz="5400" b="1" dirty="0" smtClean="0">
                <a:solidFill>
                  <a:srgbClr val="00B0F0"/>
                </a:solidFill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</a:rPr>
              <a:t>tranh</a:t>
            </a:r>
            <a:r>
              <a:rPr lang="en-US" sz="5400" b="1" dirty="0" smtClean="0">
                <a:solidFill>
                  <a:srgbClr val="00B0F0"/>
                </a:solidFill>
              </a:rPr>
              <a:t> minh </a:t>
            </a:r>
            <a:r>
              <a:rPr lang="en-US" sz="5400" b="1" dirty="0" err="1" smtClean="0">
                <a:solidFill>
                  <a:srgbClr val="00B0F0"/>
                </a:solidFill>
              </a:rPr>
              <a:t>họa</a:t>
            </a:r>
            <a:endParaRPr lang="en-GB" sz="5400" b="1" dirty="0">
              <a:solidFill>
                <a:srgbClr val="00B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68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991892"/>
            <a:ext cx="292900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thôi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endParaRPr lang="en-GB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213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335280" y="82296"/>
            <a:ext cx="3569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GB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38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96000"/>
            <a:lum/>
          </a:blip>
          <a:srcRect/>
          <a:stretch>
            <a:fillRect l="1000" t="-18000" r="1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3657" y="687380"/>
            <a:ext cx="5979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bạn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nhỏ</a:t>
            </a:r>
            <a:r>
              <a:rPr lang="en-US" sz="3600" b="1" dirty="0" smtClean="0">
                <a:solidFill>
                  <a:srgbClr val="FF0000"/>
                </a:solidFill>
              </a:rPr>
              <a:t> đi </a:t>
            </a:r>
            <a:r>
              <a:rPr lang="en-US" sz="3600" b="1" dirty="0" err="1" smtClean="0">
                <a:solidFill>
                  <a:srgbClr val="FF0000"/>
                </a:solidFill>
              </a:rPr>
              <a:t>đâu</a:t>
            </a:r>
            <a:r>
              <a:rPr lang="en-US" sz="3600" b="1" dirty="0" smtClean="0">
                <a:solidFill>
                  <a:srgbClr val="FF0000"/>
                </a:solidFill>
              </a:rPr>
              <a:t>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26" y="4639300"/>
            <a:ext cx="1512120" cy="15952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625" y="4897135"/>
            <a:ext cx="1405457" cy="1195138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0230" y="5890760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95822" y="6132284"/>
            <a:ext cx="487363" cy="487363"/>
          </a:xfrm>
          <a:prstGeom prst="rect">
            <a:avLst/>
          </a:prstGeom>
        </p:spPr>
      </p:pic>
      <p:pic>
        <p:nvPicPr>
          <p:cNvPr id="21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18406" y="6370637"/>
            <a:ext cx="487363" cy="487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96" y="4825791"/>
            <a:ext cx="1467937" cy="1222312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153911" y="2029025"/>
            <a:ext cx="2571750" cy="2521724"/>
            <a:chOff x="1153911" y="2029025"/>
            <a:chExt cx="2571750" cy="2521724"/>
          </a:xfrm>
        </p:grpSpPr>
        <p:sp>
          <p:nvSpPr>
            <p:cNvPr id="8" name="TextBox 7"/>
            <p:cNvSpPr txBox="1"/>
            <p:nvPr/>
          </p:nvSpPr>
          <p:spPr>
            <a:xfrm>
              <a:off x="1212373" y="4027529"/>
              <a:ext cx="23791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A . Đi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chơi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phố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911" y="2029025"/>
              <a:ext cx="2571750" cy="1909953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4664450" y="2027391"/>
            <a:ext cx="3096768" cy="2537932"/>
            <a:chOff x="4664450" y="2027391"/>
            <a:chExt cx="3096768" cy="2537932"/>
          </a:xfrm>
        </p:grpSpPr>
        <p:sp>
          <p:nvSpPr>
            <p:cNvPr id="9" name="Rectangle 8"/>
            <p:cNvSpPr/>
            <p:nvPr/>
          </p:nvSpPr>
          <p:spPr>
            <a:xfrm>
              <a:off x="5134632" y="4042103"/>
              <a:ext cx="213712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B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Đi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siêu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thị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4450" y="2027391"/>
              <a:ext cx="3096768" cy="1911587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8700010" y="2027391"/>
            <a:ext cx="2791624" cy="2617249"/>
            <a:chOff x="8700010" y="2027391"/>
            <a:chExt cx="2791624" cy="2617249"/>
          </a:xfrm>
        </p:grpSpPr>
        <p:sp>
          <p:nvSpPr>
            <p:cNvPr id="10" name="Rectangle 9"/>
            <p:cNvSpPr/>
            <p:nvPr/>
          </p:nvSpPr>
          <p:spPr>
            <a:xfrm>
              <a:off x="8870230" y="4121420"/>
              <a:ext cx="245118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C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Đi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công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viên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010" y="2027391"/>
              <a:ext cx="2791624" cy="197966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0518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672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67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72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3421" y="524155"/>
            <a:ext cx="5978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</a:rPr>
              <a:t> đi </a:t>
            </a:r>
            <a:r>
              <a:rPr lang="en-US" sz="2800" b="1" dirty="0" err="1" smtClean="0">
                <a:solidFill>
                  <a:srgbClr val="FF0000"/>
                </a:solidFill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phố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gặp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đèn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đỏ</a:t>
            </a:r>
            <a:r>
              <a:rPr lang="en-US" sz="2800" b="1" dirty="0" smtClean="0">
                <a:solidFill>
                  <a:srgbClr val="FF0000"/>
                </a:solidFill>
              </a:rPr>
              <a:t> thì </a:t>
            </a:r>
            <a:r>
              <a:rPr lang="en-US" sz="2800" b="1" dirty="0" err="1" smtClean="0">
                <a:solidFill>
                  <a:srgbClr val="FF0000"/>
                </a:solidFill>
              </a:rPr>
              <a:t>bạn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nhỏ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đã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</a:rPr>
              <a:t> ?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811" y="5230478"/>
            <a:ext cx="1327150" cy="1208918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8692" y="6176481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95291" y="6294640"/>
            <a:ext cx="487363" cy="4873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76" y="5135990"/>
            <a:ext cx="944194" cy="94600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041596" y="2167128"/>
            <a:ext cx="2893372" cy="2808947"/>
            <a:chOff x="1041596" y="2167128"/>
            <a:chExt cx="2893372" cy="2808947"/>
          </a:xfrm>
        </p:grpSpPr>
        <p:sp>
          <p:nvSpPr>
            <p:cNvPr id="8" name="TextBox 7"/>
            <p:cNvSpPr txBox="1"/>
            <p:nvPr/>
          </p:nvSpPr>
          <p:spPr>
            <a:xfrm>
              <a:off x="1285995" y="4391300"/>
              <a:ext cx="21627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0070C0"/>
                  </a:solidFill>
                </a:rPr>
                <a:t>A . </a:t>
              </a:r>
              <a:r>
                <a:rPr lang="en-US" sz="3200" b="1" dirty="0" err="1" smtClean="0">
                  <a:solidFill>
                    <a:srgbClr val="0070C0"/>
                  </a:solidFill>
                </a:rPr>
                <a:t>Dừng</a:t>
              </a:r>
              <a:r>
                <a:rPr lang="en-US" sz="32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3200" b="1" dirty="0" err="1" smtClean="0">
                  <a:solidFill>
                    <a:srgbClr val="0070C0"/>
                  </a:solidFill>
                </a:rPr>
                <a:t>lại</a:t>
              </a:r>
              <a:endParaRPr lang="en-GB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596" y="2167128"/>
              <a:ext cx="2893372" cy="1846659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4251613" y="1690909"/>
            <a:ext cx="3682594" cy="3285166"/>
            <a:chOff x="4251613" y="1690909"/>
            <a:chExt cx="3682594" cy="3285166"/>
          </a:xfrm>
        </p:grpSpPr>
        <p:sp>
          <p:nvSpPr>
            <p:cNvPr id="9" name="Rectangle 8"/>
            <p:cNvSpPr/>
            <p:nvPr/>
          </p:nvSpPr>
          <p:spPr>
            <a:xfrm>
              <a:off x="4663093" y="4452855"/>
              <a:ext cx="31517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B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Chạy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qua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đỏ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1613" y="1690909"/>
              <a:ext cx="3682594" cy="2761946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8345687" y="2167128"/>
            <a:ext cx="3846313" cy="2922713"/>
            <a:chOff x="8345687" y="2167128"/>
            <a:chExt cx="3846313" cy="2922713"/>
          </a:xfrm>
        </p:grpSpPr>
        <p:sp>
          <p:nvSpPr>
            <p:cNvPr id="10" name="Rectangle 9"/>
            <p:cNvSpPr/>
            <p:nvPr/>
          </p:nvSpPr>
          <p:spPr>
            <a:xfrm>
              <a:off x="8345687" y="4135734"/>
              <a:ext cx="384631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C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Chấp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hành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theo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đúng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tín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hiệu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giao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thông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9780" y="2167128"/>
              <a:ext cx="2893372" cy="1836327"/>
            </a:xfrm>
            <a:prstGeom prst="rect">
              <a:avLst/>
            </a:prstGeom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336" y="5205643"/>
            <a:ext cx="1576064" cy="1208918"/>
          </a:xfrm>
          <a:prstGeom prst="rect">
            <a:avLst/>
          </a:prstGeom>
        </p:spPr>
      </p:pic>
      <p:pic>
        <p:nvPicPr>
          <p:cNvPr id="2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 flipH="1">
            <a:off x="11170139" y="6220069"/>
            <a:ext cx="666025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242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672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79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991892"/>
            <a:ext cx="292900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thôi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endParaRPr lang="en-GB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724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3748" y="833716"/>
            <a:ext cx="8632237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ngoài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đèn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đỏ</a:t>
            </a:r>
            <a:r>
              <a:rPr lang="en-US" sz="2800" b="1" dirty="0" smtClean="0">
                <a:solidFill>
                  <a:srgbClr val="FF0000"/>
                </a:solidFill>
              </a:rPr>
              <a:t> thì </a:t>
            </a:r>
            <a:r>
              <a:rPr lang="en-US" sz="2800" b="1" dirty="0" err="1" smtClean="0">
                <a:solidFill>
                  <a:srgbClr val="FF0000"/>
                </a:solidFill>
              </a:rPr>
              <a:t>còn</a:t>
            </a:r>
            <a:r>
              <a:rPr lang="en-US" sz="2800" b="1" dirty="0" smtClean="0">
                <a:solidFill>
                  <a:srgbClr val="FF0000"/>
                </a:solidFill>
              </a:rPr>
              <a:t> có </a:t>
            </a:r>
            <a:r>
              <a:rPr lang="en-US" sz="2800" b="1" dirty="0" err="1" smtClean="0">
                <a:solidFill>
                  <a:srgbClr val="FF0000"/>
                </a:solidFill>
              </a:rPr>
              <a:t>đèn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vàng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đèn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xanh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đúng</a:t>
            </a:r>
            <a:r>
              <a:rPr lang="en-US" sz="2800" b="1" dirty="0" smtClean="0">
                <a:solidFill>
                  <a:srgbClr val="FF0000"/>
                </a:solidFill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</a:rPr>
              <a:t>sai</a:t>
            </a:r>
            <a:r>
              <a:rPr lang="en-US" sz="2800" b="1" dirty="0" smtClean="0">
                <a:solidFill>
                  <a:srgbClr val="FF0000"/>
                </a:solidFill>
              </a:rPr>
              <a:t>?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63542" y="5082284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78622" y="5135588"/>
            <a:ext cx="487363" cy="48736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90026" y="2633255"/>
            <a:ext cx="2954507" cy="1875562"/>
            <a:chOff x="1055845" y="2403360"/>
            <a:chExt cx="2954507" cy="2027577"/>
          </a:xfrm>
        </p:grpSpPr>
        <p:sp>
          <p:nvSpPr>
            <p:cNvPr id="8" name="TextBox 7"/>
            <p:cNvSpPr txBox="1"/>
            <p:nvPr/>
          </p:nvSpPr>
          <p:spPr>
            <a:xfrm>
              <a:off x="2023911" y="3417149"/>
              <a:ext cx="19864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A . </a:t>
              </a:r>
              <a:r>
                <a:rPr lang="en-US" sz="4000" b="1" dirty="0" err="1" smtClean="0"/>
                <a:t>Đúng</a:t>
              </a:r>
              <a:endParaRPr lang="en-GB" sz="4000" b="1" dirty="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845" y="2403360"/>
              <a:ext cx="1238251" cy="2027577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7139940" y="3194798"/>
            <a:ext cx="2489736" cy="1031051"/>
            <a:chOff x="7048500" y="3247871"/>
            <a:chExt cx="2489736" cy="1031051"/>
          </a:xfrm>
        </p:grpSpPr>
        <p:sp>
          <p:nvSpPr>
            <p:cNvPr id="10" name="Rectangle 9"/>
            <p:cNvSpPr/>
            <p:nvPr/>
          </p:nvSpPr>
          <p:spPr>
            <a:xfrm>
              <a:off x="8077580" y="3571036"/>
              <a:ext cx="14606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 smtClean="0"/>
                <a:t>B </a:t>
              </a:r>
              <a:r>
                <a:rPr lang="en-US" sz="4000" b="1" dirty="0"/>
                <a:t>. </a:t>
              </a:r>
              <a:r>
                <a:rPr lang="en-US" sz="4000" b="1" dirty="0" smtClean="0"/>
                <a:t>Sai</a:t>
              </a:r>
              <a:endParaRPr lang="en-GB" sz="4000" b="1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500" y="3247871"/>
              <a:ext cx="1029080" cy="103105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79992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5000" t="-15000" r="-12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03421" y="524155"/>
            <a:ext cx="59789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tham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gia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giao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thông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gặp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đèn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vàng</a:t>
            </a:r>
            <a:r>
              <a:rPr lang="en-US" sz="2800" b="1" dirty="0" smtClean="0">
                <a:solidFill>
                  <a:srgbClr val="FF0000"/>
                </a:solidFill>
              </a:rPr>
              <a:t> thì </a:t>
            </a:r>
            <a:r>
              <a:rPr lang="en-US" sz="2800" b="1" dirty="0" err="1" smtClean="0">
                <a:solidFill>
                  <a:srgbClr val="FF0000"/>
                </a:solidFill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</a:rPr>
              <a:t>phải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</a:rPr>
              <a:t> ?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811" y="5230478"/>
            <a:ext cx="1327150" cy="1208918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48692" y="6176481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95291" y="6294640"/>
            <a:ext cx="487363" cy="4873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76" y="5135990"/>
            <a:ext cx="944194" cy="946003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925579" y="1690909"/>
            <a:ext cx="3682594" cy="3398932"/>
            <a:chOff x="4251613" y="1690909"/>
            <a:chExt cx="3682594" cy="3398932"/>
          </a:xfrm>
        </p:grpSpPr>
        <p:sp>
          <p:nvSpPr>
            <p:cNvPr id="9" name="Rectangle 8"/>
            <p:cNvSpPr/>
            <p:nvPr/>
          </p:nvSpPr>
          <p:spPr>
            <a:xfrm>
              <a:off x="4653036" y="4135734"/>
              <a:ext cx="30635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0070C0"/>
                  </a:solidFill>
                </a:rPr>
                <a:t>B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Chạy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nhanh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qua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vàng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1613" y="1690909"/>
              <a:ext cx="3682594" cy="2761946"/>
            </a:xfrm>
            <a:prstGeom prst="rect">
              <a:avLst/>
            </a:prstGeom>
          </p:spPr>
        </p:pic>
      </p:grp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336" y="5205643"/>
            <a:ext cx="1576064" cy="1208918"/>
          </a:xfrm>
          <a:prstGeom prst="rect">
            <a:avLst/>
          </a:prstGeom>
        </p:spPr>
      </p:pic>
      <p:pic>
        <p:nvPicPr>
          <p:cNvPr id="2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 flipH="1">
            <a:off x="11170139" y="6220069"/>
            <a:ext cx="666025" cy="48736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863138" y="2010372"/>
            <a:ext cx="2714278" cy="2934442"/>
            <a:chOff x="1180123" y="2041633"/>
            <a:chExt cx="2714278" cy="2934442"/>
          </a:xfrm>
        </p:grpSpPr>
        <p:sp>
          <p:nvSpPr>
            <p:cNvPr id="8" name="TextBox 7"/>
            <p:cNvSpPr txBox="1"/>
            <p:nvPr/>
          </p:nvSpPr>
          <p:spPr>
            <a:xfrm>
              <a:off x="1285995" y="4391300"/>
              <a:ext cx="26084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rgbClr val="0070C0"/>
                  </a:solidFill>
                </a:rPr>
                <a:t>A . Đi </a:t>
              </a:r>
              <a:r>
                <a:rPr lang="en-US" sz="3200" b="1" dirty="0" err="1" smtClean="0">
                  <a:solidFill>
                    <a:srgbClr val="0070C0"/>
                  </a:solidFill>
                </a:rPr>
                <a:t>chậm</a:t>
              </a:r>
              <a:r>
                <a:rPr lang="en-US" sz="32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3200" b="1" dirty="0" err="1" smtClean="0">
                  <a:solidFill>
                    <a:srgbClr val="0070C0"/>
                  </a:solidFill>
                </a:rPr>
                <a:t>lại</a:t>
              </a:r>
              <a:endParaRPr lang="en-GB" sz="3200" b="1" dirty="0">
                <a:solidFill>
                  <a:srgbClr val="0070C0"/>
                </a:solidFill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0123" y="2041633"/>
              <a:ext cx="2670067" cy="2094101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7956336" y="1950205"/>
            <a:ext cx="3846313" cy="3139636"/>
            <a:chOff x="8345687" y="1950205"/>
            <a:chExt cx="3846313" cy="3139636"/>
          </a:xfrm>
        </p:grpSpPr>
        <p:sp>
          <p:nvSpPr>
            <p:cNvPr id="10" name="Rectangle 9"/>
            <p:cNvSpPr/>
            <p:nvPr/>
          </p:nvSpPr>
          <p:spPr>
            <a:xfrm>
              <a:off x="8345687" y="4135734"/>
              <a:ext cx="384631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rgbClr val="0070C0"/>
                  </a:solidFill>
                </a:rPr>
                <a:t>C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Chấp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hành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theo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đúng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tín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hiệu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giao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thông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5538" y="1950205"/>
              <a:ext cx="2670067" cy="209410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04277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672"/>
                            </p:stCondLst>
                            <p:childTnLst>
                              <p:par>
                                <p:cTn id="1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79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52527" y="280980"/>
            <a:ext cx="6799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khi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đèn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bật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lên</a:t>
            </a:r>
            <a:r>
              <a:rPr lang="en-US" sz="3600" b="1" dirty="0" smtClean="0">
                <a:solidFill>
                  <a:srgbClr val="FF0000"/>
                </a:solidFill>
              </a:rPr>
              <a:t> thì </a:t>
            </a:r>
            <a:r>
              <a:rPr lang="en-US" sz="3600" b="1" dirty="0" err="1" smtClean="0">
                <a:solidFill>
                  <a:srgbClr val="FF0000"/>
                </a:solidFill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bạn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nhỏ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được</a:t>
            </a:r>
            <a:r>
              <a:rPr lang="en-US" sz="3600" b="1" dirty="0" smtClean="0">
                <a:solidFill>
                  <a:srgbClr val="FF0000"/>
                </a:solidFill>
              </a:rPr>
              <a:t> đi?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726" y="4639300"/>
            <a:ext cx="1512120" cy="15952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625" y="4897135"/>
            <a:ext cx="1405457" cy="1195138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0230" y="5890760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095822" y="6132284"/>
            <a:ext cx="487363" cy="487363"/>
          </a:xfrm>
          <a:prstGeom prst="rect">
            <a:avLst/>
          </a:prstGeom>
        </p:spPr>
      </p:pic>
      <p:pic>
        <p:nvPicPr>
          <p:cNvPr id="21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18406" y="6370637"/>
            <a:ext cx="487363" cy="487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896" y="4825791"/>
            <a:ext cx="1467937" cy="122231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783575" y="2055873"/>
            <a:ext cx="2469662" cy="2509450"/>
            <a:chOff x="4783575" y="2055873"/>
            <a:chExt cx="2469662" cy="2509450"/>
          </a:xfrm>
        </p:grpSpPr>
        <p:sp>
          <p:nvSpPr>
            <p:cNvPr id="9" name="Rectangle 8"/>
            <p:cNvSpPr/>
            <p:nvPr/>
          </p:nvSpPr>
          <p:spPr>
            <a:xfrm>
              <a:off x="5134632" y="4042103"/>
              <a:ext cx="172675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B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đỏ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3575" y="2055873"/>
              <a:ext cx="2469662" cy="1771650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8489225" y="2055873"/>
            <a:ext cx="2546098" cy="2494876"/>
            <a:chOff x="8489225" y="2055873"/>
            <a:chExt cx="2546098" cy="2494876"/>
          </a:xfrm>
        </p:grpSpPr>
        <p:sp>
          <p:nvSpPr>
            <p:cNvPr id="10" name="Rectangle 9"/>
            <p:cNvSpPr/>
            <p:nvPr/>
          </p:nvSpPr>
          <p:spPr>
            <a:xfrm>
              <a:off x="8823338" y="4027529"/>
              <a:ext cx="20244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C </a:t>
              </a:r>
              <a:r>
                <a:rPr lang="en-US" sz="2800" b="1" dirty="0">
                  <a:solidFill>
                    <a:srgbClr val="0070C0"/>
                  </a:solidFill>
                </a:rPr>
                <a:t>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vàng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9225" y="2055873"/>
              <a:ext cx="2546098" cy="1771650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975837" y="2055873"/>
            <a:ext cx="2571750" cy="2494876"/>
            <a:chOff x="975837" y="2055873"/>
            <a:chExt cx="2571750" cy="2494876"/>
          </a:xfrm>
        </p:grpSpPr>
        <p:sp>
          <p:nvSpPr>
            <p:cNvPr id="8" name="TextBox 7"/>
            <p:cNvSpPr txBox="1"/>
            <p:nvPr/>
          </p:nvSpPr>
          <p:spPr>
            <a:xfrm>
              <a:off x="1212373" y="4027529"/>
              <a:ext cx="20689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0070C0"/>
                  </a:solidFill>
                </a:rPr>
                <a:t>A .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Đèn</a:t>
              </a:r>
              <a:r>
                <a:rPr lang="en-US" sz="2800" b="1" dirty="0" smtClean="0">
                  <a:solidFill>
                    <a:srgbClr val="0070C0"/>
                  </a:solidFill>
                </a:rPr>
                <a:t> </a:t>
              </a:r>
              <a:r>
                <a:rPr lang="en-US" sz="2800" b="1" dirty="0" err="1" smtClean="0">
                  <a:solidFill>
                    <a:srgbClr val="0070C0"/>
                  </a:solidFill>
                </a:rPr>
                <a:t>xanh</a:t>
              </a:r>
              <a:endParaRPr lang="en-GB" sz="2800" b="1" dirty="0">
                <a:solidFill>
                  <a:srgbClr val="0070C0"/>
                </a:solidFill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837" y="2055873"/>
              <a:ext cx="2571750" cy="177165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1951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67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672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72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35280" y="82296"/>
            <a:ext cx="3569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36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GB" sz="3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272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èn xanh cut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19200" y="685800"/>
            <a:ext cx="9753600" cy="5486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453567" y="-22086"/>
            <a:ext cx="42418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GB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44682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9353" y="207831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b="1" i="1" dirty="0">
                <a:solidFill>
                  <a:srgbClr val="0070C0"/>
                </a:solidFill>
              </a:rPr>
              <a:t>* </a:t>
            </a:r>
            <a:r>
              <a:rPr lang="en-GB" sz="3600" b="1" i="1" dirty="0" err="1">
                <a:solidFill>
                  <a:srgbClr val="0070C0"/>
                </a:solidFill>
              </a:rPr>
              <a:t>Giáo</a:t>
            </a:r>
            <a:r>
              <a:rPr lang="en-GB" sz="3600" b="1" i="1" dirty="0">
                <a:solidFill>
                  <a:srgbClr val="0070C0"/>
                </a:solidFill>
              </a:rPr>
              <a:t> </a:t>
            </a:r>
            <a:r>
              <a:rPr lang="en-GB" sz="3600" b="1" i="1" dirty="0" err="1" smtClean="0">
                <a:solidFill>
                  <a:srgbClr val="0070C0"/>
                </a:solidFill>
              </a:rPr>
              <a:t>dục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: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Khi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tham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gia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giao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thông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các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con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phải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biết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chấp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hành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đúng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luật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để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đảm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bảo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an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toàn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giao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thông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Đèn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đỏ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thì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dừng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lại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,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đèn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vàng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thì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đi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chậm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,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đèn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xanh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thì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được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3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đi</a:t>
            </a:r>
            <a:r>
              <a:rPr lang="en-GB" sz="3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en-GB" sz="3600" dirty="0"/>
          </a:p>
        </p:txBody>
      </p:sp>
      <p:pic>
        <p:nvPicPr>
          <p:cNvPr id="2" name="gd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6200000">
            <a:off x="7358614" y="2315428"/>
            <a:ext cx="4573406" cy="36598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437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8431" y="2592132"/>
            <a:ext cx="4516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err="1">
                <a:solidFill>
                  <a:srgbClr val="0070C0"/>
                </a:solidFill>
              </a:rPr>
              <a:t>Trẻ</a:t>
            </a:r>
            <a:r>
              <a:rPr lang="en-GB" sz="5400" b="1" i="1" dirty="0">
                <a:solidFill>
                  <a:srgbClr val="0070C0"/>
                </a:solidFill>
              </a:rPr>
              <a:t> </a:t>
            </a:r>
            <a:r>
              <a:rPr lang="en-GB" sz="5400" b="1" i="1" dirty="0" err="1">
                <a:solidFill>
                  <a:srgbClr val="0070C0"/>
                </a:solidFill>
              </a:rPr>
              <a:t>đọc</a:t>
            </a:r>
            <a:r>
              <a:rPr lang="en-GB" sz="5400" b="1" i="1" dirty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thơ</a:t>
            </a:r>
            <a:endParaRPr lang="en-GB" sz="5400" b="1" i="1" dirty="0" smtClean="0">
              <a:solidFill>
                <a:srgbClr val="0070C0"/>
              </a:solidFill>
            </a:endParaRPr>
          </a:p>
          <a:p>
            <a:r>
              <a:rPr lang="en-GB" sz="3600" b="1" dirty="0" smtClean="0"/>
              <a:t>  </a:t>
            </a:r>
            <a:r>
              <a:rPr lang="en-GB" sz="3600" b="1" dirty="0" err="1" smtClean="0"/>
              <a:t>Cả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lớp</a:t>
            </a:r>
            <a:r>
              <a:rPr lang="en-GB" sz="3600" b="1" dirty="0" smtClean="0"/>
              <a:t> </a:t>
            </a:r>
            <a:r>
              <a:rPr lang="en-GB" sz="3600" b="1" dirty="0" err="1"/>
              <a:t>đọc</a:t>
            </a:r>
            <a:r>
              <a:rPr lang="en-GB" sz="3600" b="1" dirty="0"/>
              <a:t> </a:t>
            </a:r>
            <a:r>
              <a:rPr lang="en-GB" sz="3600" b="1" dirty="0" err="1" smtClean="0"/>
              <a:t>thơ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lần</a:t>
            </a:r>
            <a:r>
              <a:rPr lang="en-GB" sz="3600" b="1" dirty="0" smtClean="0"/>
              <a:t> 1</a:t>
            </a:r>
            <a:endParaRPr lang="en-GB" sz="3600" b="1" dirty="0"/>
          </a:p>
          <a:p>
            <a:endParaRPr lang="en-GB" sz="5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658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21862" y="559155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Đi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phố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9067" y="1828800"/>
            <a:ext cx="34419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âm tha 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4499" y="537283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174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3816" y="2396747"/>
            <a:ext cx="4516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err="1">
                <a:solidFill>
                  <a:srgbClr val="0070C0"/>
                </a:solidFill>
              </a:rPr>
              <a:t>Trẻ</a:t>
            </a:r>
            <a:r>
              <a:rPr lang="en-GB" sz="5400" b="1" i="1" dirty="0">
                <a:solidFill>
                  <a:srgbClr val="0070C0"/>
                </a:solidFill>
              </a:rPr>
              <a:t> </a:t>
            </a:r>
            <a:r>
              <a:rPr lang="en-GB" sz="5400" b="1" i="1" dirty="0" err="1">
                <a:solidFill>
                  <a:srgbClr val="0070C0"/>
                </a:solidFill>
              </a:rPr>
              <a:t>đọc</a:t>
            </a:r>
            <a:r>
              <a:rPr lang="en-GB" sz="5400" b="1" i="1" dirty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thơ</a:t>
            </a:r>
            <a:endParaRPr lang="en-GB" sz="5400" b="1" i="1" dirty="0" smtClean="0">
              <a:solidFill>
                <a:srgbClr val="0070C0"/>
              </a:solidFill>
            </a:endParaRPr>
          </a:p>
          <a:p>
            <a:r>
              <a:rPr lang="en-GB" sz="3600" b="1" dirty="0" smtClean="0"/>
              <a:t>  </a:t>
            </a:r>
            <a:r>
              <a:rPr lang="en-GB" sz="3600" b="1" dirty="0" err="1" smtClean="0"/>
              <a:t>Cả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lớp</a:t>
            </a:r>
            <a:r>
              <a:rPr lang="en-GB" sz="3600" b="1" dirty="0" smtClean="0"/>
              <a:t> </a:t>
            </a:r>
            <a:r>
              <a:rPr lang="en-GB" sz="3600" b="1" dirty="0" err="1"/>
              <a:t>đọc</a:t>
            </a:r>
            <a:r>
              <a:rPr lang="en-GB" sz="3600" b="1" dirty="0"/>
              <a:t> </a:t>
            </a:r>
            <a:r>
              <a:rPr lang="en-GB" sz="3600" b="1" dirty="0" err="1" smtClean="0"/>
              <a:t>thơ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lần</a:t>
            </a:r>
            <a:r>
              <a:rPr lang="en-GB" sz="3600" b="1" dirty="0" smtClean="0"/>
              <a:t> 2</a:t>
            </a:r>
            <a:endParaRPr lang="en-GB" sz="3600" b="1" dirty="0"/>
          </a:p>
          <a:p>
            <a:endParaRPr lang="en-GB" sz="5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54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21862" y="559155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Đi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phố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9067" y="1828800"/>
            <a:ext cx="34419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âm tha 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4499" y="537283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751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18469" y="2411457"/>
            <a:ext cx="5287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err="1" smtClean="0">
                <a:solidFill>
                  <a:srgbClr val="0070C0"/>
                </a:solidFill>
              </a:rPr>
              <a:t>Bạn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trai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>
                <a:solidFill>
                  <a:srgbClr val="0070C0"/>
                </a:solidFill>
              </a:rPr>
              <a:t>đọc</a:t>
            </a:r>
            <a:r>
              <a:rPr lang="en-GB" sz="5400" b="1" i="1" dirty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thơ</a:t>
            </a:r>
            <a:endParaRPr lang="en-GB" sz="5400" b="1" i="1" dirty="0" smtClean="0">
              <a:solidFill>
                <a:srgbClr val="0070C0"/>
              </a:solidFill>
            </a:endParaRPr>
          </a:p>
          <a:p>
            <a:r>
              <a:rPr lang="en-GB" sz="3600" b="1" dirty="0" smtClean="0"/>
              <a:t>  </a:t>
            </a:r>
            <a:endParaRPr lang="en-GB" sz="5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380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21862" y="559155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Đi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phố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9067" y="1828800"/>
            <a:ext cx="34419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âm tha 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4499" y="537283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113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20813" y="2293001"/>
            <a:ext cx="5077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err="1" smtClean="0">
                <a:solidFill>
                  <a:srgbClr val="0070C0"/>
                </a:solidFill>
              </a:rPr>
              <a:t>Bạn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gái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đọc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thơ</a:t>
            </a:r>
            <a:endParaRPr lang="en-GB" sz="5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3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21862" y="559155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Đi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phố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9067" y="1828800"/>
            <a:ext cx="34419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âm tha 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4499" y="537283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257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41970" y="489792"/>
            <a:ext cx="45163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smtClean="0">
                <a:solidFill>
                  <a:srgbClr val="0070C0"/>
                </a:solidFill>
              </a:rPr>
              <a:t>Video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bài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thơ</a:t>
            </a:r>
            <a:endParaRPr lang="en-GB" sz="5400" b="1" i="1" dirty="0" smtClean="0">
              <a:solidFill>
                <a:srgbClr val="0070C0"/>
              </a:solidFill>
            </a:endParaRPr>
          </a:p>
          <a:p>
            <a:r>
              <a:rPr lang="en-GB" sz="3600" b="1" dirty="0" smtClean="0"/>
              <a:t>  </a:t>
            </a:r>
            <a:endParaRPr lang="en-GB" sz="5400" dirty="0">
              <a:solidFill>
                <a:srgbClr val="0070C0"/>
              </a:solidFill>
            </a:endParaRPr>
          </a:p>
        </p:txBody>
      </p:sp>
      <p:pic>
        <p:nvPicPr>
          <p:cNvPr id="2" name="video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06769" y="1461477"/>
            <a:ext cx="9331569" cy="46423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75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12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303" y="2618254"/>
            <a:ext cx="1327150" cy="12089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555" y="4707483"/>
            <a:ext cx="944194" cy="946003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63542" y="5082284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878622" y="5135588"/>
            <a:ext cx="487363" cy="4873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303" y="1230342"/>
            <a:ext cx="944194" cy="946003"/>
          </a:xfrm>
          <a:prstGeom prst="rect">
            <a:avLst/>
          </a:prstGeom>
        </p:spPr>
      </p:pic>
      <p:pic>
        <p:nvPicPr>
          <p:cNvPr id="25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666652" y="4936804"/>
            <a:ext cx="487363" cy="487363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2846289" y="1206855"/>
            <a:ext cx="4473154" cy="797169"/>
            <a:chOff x="3038515" y="1592026"/>
            <a:chExt cx="4473154" cy="797169"/>
          </a:xfrm>
        </p:grpSpPr>
        <p:sp>
          <p:nvSpPr>
            <p:cNvPr id="26" name="TextBox 25"/>
            <p:cNvSpPr txBox="1"/>
            <p:nvPr/>
          </p:nvSpPr>
          <p:spPr>
            <a:xfrm>
              <a:off x="4431915" y="1862673"/>
              <a:ext cx="30797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A 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hát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cháu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yêu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bà</a:t>
              </a:r>
              <a:endParaRPr lang="en-GB" sz="2400" b="1" dirty="0"/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8515" y="1592026"/>
              <a:ext cx="1347665" cy="797169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2750905" y="4921384"/>
            <a:ext cx="6295173" cy="1005565"/>
            <a:chOff x="3038516" y="3896002"/>
            <a:chExt cx="6295173" cy="1005565"/>
          </a:xfrm>
        </p:grpSpPr>
        <p:sp>
          <p:nvSpPr>
            <p:cNvPr id="32" name="Rectangle 31"/>
            <p:cNvSpPr/>
            <p:nvPr/>
          </p:nvSpPr>
          <p:spPr>
            <a:xfrm>
              <a:off x="4386181" y="4239998"/>
              <a:ext cx="494750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C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hát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cháu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yêu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cô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chú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công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nhân</a:t>
              </a:r>
              <a:endParaRPr lang="en-GB" sz="2400" b="1" dirty="0"/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8516" y="3896002"/>
              <a:ext cx="1347665" cy="1005565"/>
            </a:xfrm>
            <a:prstGeom prst="rect">
              <a:avLst/>
            </a:prstGeom>
          </p:spPr>
        </p:pic>
      </p:grpSp>
      <p:sp>
        <p:nvSpPr>
          <p:cNvPr id="34" name="TextBox 33"/>
          <p:cNvSpPr txBox="1"/>
          <p:nvPr/>
        </p:nvSpPr>
        <p:spPr>
          <a:xfrm>
            <a:off x="3605060" y="236059"/>
            <a:ext cx="5308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</a:rPr>
              <a:t>vừa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</a:rPr>
              <a:t>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750905" y="2947587"/>
            <a:ext cx="6577623" cy="852163"/>
            <a:chOff x="2750905" y="2947587"/>
            <a:chExt cx="6577623" cy="852163"/>
          </a:xfrm>
        </p:grpSpPr>
        <p:sp>
          <p:nvSpPr>
            <p:cNvPr id="29" name="Rectangle 28"/>
            <p:cNvSpPr/>
            <p:nvPr/>
          </p:nvSpPr>
          <p:spPr>
            <a:xfrm>
              <a:off x="4098570" y="3222713"/>
              <a:ext cx="52299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B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hát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xanh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đỏ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vàng</a:t>
              </a:r>
              <a:endParaRPr lang="en-GB" sz="2400" b="1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05" y="2947587"/>
              <a:ext cx="1366024" cy="85216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7130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72"/>
                            </p:stCondLst>
                            <p:childTnLst>
                              <p:par>
                                <p:cTn id="1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72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82660849390788028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16200000">
            <a:off x="4023947" y="-665284"/>
            <a:ext cx="4472352" cy="79716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3077" y="122471"/>
            <a:ext cx="45163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i="1" dirty="0" smtClean="0">
                <a:solidFill>
                  <a:srgbClr val="0070C0"/>
                </a:solidFill>
              </a:rPr>
              <a:t>3 .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Kết</a:t>
            </a:r>
            <a:r>
              <a:rPr lang="en-GB" sz="5400" b="1" i="1" dirty="0" smtClean="0">
                <a:solidFill>
                  <a:srgbClr val="0070C0"/>
                </a:solidFill>
              </a:rPr>
              <a:t> </a:t>
            </a:r>
            <a:r>
              <a:rPr lang="en-GB" sz="5400" b="1" i="1" dirty="0" err="1" smtClean="0">
                <a:solidFill>
                  <a:srgbClr val="0070C0"/>
                </a:solidFill>
              </a:rPr>
              <a:t>thúc</a:t>
            </a:r>
            <a:endParaRPr lang="en-GB" sz="3600" b="1" dirty="0"/>
          </a:p>
          <a:p>
            <a:endParaRPr lang="en-GB" sz="54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138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6758" y="5082284"/>
            <a:ext cx="1327150" cy="12089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555" y="3083573"/>
            <a:ext cx="944194" cy="946003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4157" y="6207699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80775" y="1547952"/>
            <a:ext cx="487363" cy="4873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303" y="1230342"/>
            <a:ext cx="944194" cy="946003"/>
          </a:xfrm>
          <a:prstGeom prst="rect">
            <a:avLst/>
          </a:prstGeom>
        </p:spPr>
      </p:pic>
      <p:pic>
        <p:nvPicPr>
          <p:cNvPr id="25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749" y="346107"/>
            <a:ext cx="487363" cy="48736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721908" y="256798"/>
            <a:ext cx="6502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Trong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hát</a:t>
            </a:r>
            <a:r>
              <a:rPr lang="en-US" sz="3600" b="1" dirty="0" smtClean="0">
                <a:solidFill>
                  <a:srgbClr val="FF0000"/>
                </a:solidFill>
              </a:rPr>
              <a:t> có </a:t>
            </a:r>
            <a:r>
              <a:rPr lang="en-US" sz="3600" b="1" dirty="0" err="1" smtClean="0">
                <a:solidFill>
                  <a:srgbClr val="FF0000"/>
                </a:solidFill>
              </a:rPr>
              <a:t>nhắc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đến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cái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</a:rPr>
              <a:t> 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87978" y="5173423"/>
            <a:ext cx="6486251" cy="852163"/>
            <a:chOff x="2750905" y="2947587"/>
            <a:chExt cx="6486251" cy="852163"/>
          </a:xfrm>
        </p:grpSpPr>
        <p:sp>
          <p:nvSpPr>
            <p:cNvPr id="29" name="Rectangle 28"/>
            <p:cNvSpPr/>
            <p:nvPr/>
          </p:nvSpPr>
          <p:spPr>
            <a:xfrm>
              <a:off x="4098570" y="3222713"/>
              <a:ext cx="513858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C</a:t>
              </a:r>
              <a:r>
                <a:rPr lang="en-US" sz="2400" b="1" dirty="0" smtClean="0"/>
                <a:t>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Nói</a:t>
              </a:r>
              <a:r>
                <a:rPr lang="en-US" sz="2400" b="1" dirty="0" smtClean="0"/>
                <a:t> về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xanh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đỏ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vàng</a:t>
              </a:r>
              <a:endParaRPr lang="en-GB" sz="2400" b="1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905" y="2947587"/>
              <a:ext cx="1366024" cy="852163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2365150" y="1153430"/>
            <a:ext cx="4515917" cy="1276408"/>
            <a:chOff x="2365150" y="1153430"/>
            <a:chExt cx="4515917" cy="1276408"/>
          </a:xfrm>
        </p:grpSpPr>
        <p:sp>
          <p:nvSpPr>
            <p:cNvPr id="26" name="TextBox 25"/>
            <p:cNvSpPr txBox="1"/>
            <p:nvPr/>
          </p:nvSpPr>
          <p:spPr>
            <a:xfrm>
              <a:off x="4219441" y="1734338"/>
              <a:ext cx="26616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A . </a:t>
              </a:r>
              <a:r>
                <a:rPr lang="en-US" sz="2400" b="1" dirty="0" err="1" smtClean="0"/>
                <a:t>Nói</a:t>
              </a:r>
              <a:r>
                <a:rPr lang="en-US" sz="2400" b="1" dirty="0" smtClean="0"/>
                <a:t> về </a:t>
              </a:r>
              <a:r>
                <a:rPr lang="en-US" sz="2400" b="1" dirty="0" err="1" smtClean="0"/>
                <a:t>hoa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hồng</a:t>
              </a:r>
              <a:endParaRPr lang="en-GB" sz="2400" b="1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5150" y="1153430"/>
              <a:ext cx="1828804" cy="1276408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2587978" y="2899435"/>
            <a:ext cx="4293089" cy="1533026"/>
            <a:chOff x="2587978" y="2899435"/>
            <a:chExt cx="4293089" cy="1533026"/>
          </a:xfrm>
        </p:grpSpPr>
        <p:sp>
          <p:nvSpPr>
            <p:cNvPr id="32" name="Rectangle 31"/>
            <p:cNvSpPr/>
            <p:nvPr/>
          </p:nvSpPr>
          <p:spPr>
            <a:xfrm>
              <a:off x="4461366" y="3532326"/>
              <a:ext cx="24197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B</a:t>
              </a:r>
              <a:r>
                <a:rPr lang="en-US" sz="2400" b="1" dirty="0" smtClean="0"/>
                <a:t>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Nói</a:t>
              </a:r>
              <a:r>
                <a:rPr lang="en-US" sz="2400" b="1" dirty="0" smtClean="0"/>
                <a:t> về con </a:t>
              </a:r>
              <a:r>
                <a:rPr lang="en-US" sz="2400" b="1" dirty="0" err="1" smtClean="0"/>
                <a:t>thỏ</a:t>
              </a:r>
              <a:endParaRPr lang="en-GB" sz="2400" b="1" dirty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7978" y="2899435"/>
              <a:ext cx="1371315" cy="153302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5821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72"/>
                            </p:stCondLst>
                            <p:childTnLst>
                              <p:par>
                                <p:cTn id="1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72"/>
                            </p:stCondLst>
                            <p:childTnLst>
                              <p:par>
                                <p:cTn id="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280" y="1155313"/>
            <a:ext cx="1502736" cy="120891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844" y="5042721"/>
            <a:ext cx="944194" cy="946003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4157" y="6207699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80775" y="1547952"/>
            <a:ext cx="487363" cy="4873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555" y="3095420"/>
            <a:ext cx="944194" cy="946003"/>
          </a:xfrm>
          <a:prstGeom prst="rect">
            <a:avLst/>
          </a:prstGeom>
        </p:spPr>
      </p:pic>
      <p:pic>
        <p:nvPicPr>
          <p:cNvPr id="25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138749" y="346107"/>
            <a:ext cx="487363" cy="48736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678192" y="278942"/>
            <a:ext cx="8752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Khi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tham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gia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giao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thông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</a:rPr>
              <a:t>phải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làm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</a:rPr>
              <a:t> 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53862" y="1525130"/>
            <a:ext cx="8786809" cy="1042396"/>
            <a:chOff x="1425846" y="1496652"/>
            <a:chExt cx="8786809" cy="1042396"/>
          </a:xfrm>
        </p:grpSpPr>
        <p:sp>
          <p:nvSpPr>
            <p:cNvPr id="26" name="TextBox 25"/>
            <p:cNvSpPr txBox="1"/>
            <p:nvPr/>
          </p:nvSpPr>
          <p:spPr>
            <a:xfrm>
              <a:off x="3588599" y="1656462"/>
              <a:ext cx="66240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A . Đi </a:t>
              </a:r>
              <a:r>
                <a:rPr lang="en-US" sz="2400" b="1" dirty="0" err="1" smtClean="0"/>
                <a:t>bên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phải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đường</a:t>
              </a:r>
              <a:r>
                <a:rPr lang="en-US" sz="2400" b="1" dirty="0" smtClean="0"/>
                <a:t> , đi </a:t>
              </a:r>
              <a:r>
                <a:rPr lang="en-US" sz="2400" b="1" dirty="0" err="1" smtClean="0"/>
                <a:t>đúng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làn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đường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chấp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hành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đúng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tín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hiệu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đèn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giao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thông</a:t>
              </a:r>
              <a:r>
                <a:rPr lang="en-US" sz="2400" b="1" dirty="0" smtClean="0"/>
                <a:t>.</a:t>
              </a:r>
              <a:endParaRPr lang="en-GB" sz="2400" b="1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5846" y="1496652"/>
              <a:ext cx="2099689" cy="1042396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1553862" y="2965141"/>
            <a:ext cx="6345853" cy="1206560"/>
            <a:chOff x="1553862" y="3101534"/>
            <a:chExt cx="6345853" cy="1206560"/>
          </a:xfrm>
        </p:grpSpPr>
        <p:sp>
          <p:nvSpPr>
            <p:cNvPr id="32" name="Rectangle 31"/>
            <p:cNvSpPr/>
            <p:nvPr/>
          </p:nvSpPr>
          <p:spPr>
            <a:xfrm>
              <a:off x="3912726" y="3491252"/>
              <a:ext cx="398698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B</a:t>
              </a:r>
              <a:r>
                <a:rPr lang="en-US" sz="2400" b="1" dirty="0" smtClean="0"/>
                <a:t> </a:t>
              </a:r>
              <a:r>
                <a:rPr lang="en-US" sz="2400" b="1" dirty="0"/>
                <a:t>. </a:t>
              </a:r>
              <a:r>
                <a:rPr lang="en-US" sz="2400" b="1" dirty="0" smtClean="0"/>
                <a:t>Đi , </a:t>
              </a:r>
              <a:r>
                <a:rPr lang="en-US" sz="2400" b="1" dirty="0" err="1" smtClean="0"/>
                <a:t>chơi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dưới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lòng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đường</a:t>
              </a:r>
              <a:r>
                <a:rPr lang="en-US" sz="2400" b="1" dirty="0" smtClean="0"/>
                <a:t>.</a:t>
              </a:r>
              <a:endParaRPr lang="en-GB" sz="2400" b="1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3862" y="3101534"/>
              <a:ext cx="2162754" cy="1206560"/>
            </a:xfrm>
            <a:prstGeom prst="rect">
              <a:avLst/>
            </a:prstGeom>
          </p:spPr>
        </p:pic>
      </p:grpSp>
      <p:grpSp>
        <p:nvGrpSpPr>
          <p:cNvPr id="13" name="Group 12"/>
          <p:cNvGrpSpPr/>
          <p:nvPr/>
        </p:nvGrpSpPr>
        <p:grpSpPr>
          <a:xfrm>
            <a:off x="1425846" y="4823750"/>
            <a:ext cx="6842901" cy="1383949"/>
            <a:chOff x="1425846" y="4823750"/>
            <a:chExt cx="6842901" cy="1383949"/>
          </a:xfrm>
        </p:grpSpPr>
        <p:sp>
          <p:nvSpPr>
            <p:cNvPr id="29" name="Rectangle 28"/>
            <p:cNvSpPr/>
            <p:nvPr/>
          </p:nvSpPr>
          <p:spPr>
            <a:xfrm>
              <a:off x="3840227" y="5284891"/>
              <a:ext cx="44285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/>
                <a:t>C</a:t>
              </a:r>
              <a:r>
                <a:rPr lang="en-US" sz="2400" b="1" dirty="0" smtClean="0"/>
                <a:t> </a:t>
              </a:r>
              <a:r>
                <a:rPr lang="en-US" sz="2400" b="1" dirty="0"/>
                <a:t>. </a:t>
              </a:r>
              <a:r>
                <a:rPr lang="en-US" sz="2400" b="1" dirty="0" smtClean="0"/>
                <a:t>Đi </a:t>
              </a:r>
              <a:r>
                <a:rPr lang="en-US" sz="2400" b="1" dirty="0" err="1" smtClean="0"/>
                <a:t>bên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tay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trái</a:t>
              </a:r>
              <a:r>
                <a:rPr lang="en-US" sz="2400" b="1" dirty="0" smtClean="0"/>
                <a:t> , </a:t>
              </a:r>
              <a:r>
                <a:rPr lang="en-US" sz="2400" b="1" dirty="0" err="1" smtClean="0"/>
                <a:t>sai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làn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đường</a:t>
              </a:r>
              <a:r>
                <a:rPr lang="en-US" sz="2400" b="1" dirty="0" smtClean="0"/>
                <a:t>.</a:t>
              </a:r>
              <a:endParaRPr lang="en-GB" sz="2400" b="1" dirty="0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5846" y="4823750"/>
              <a:ext cx="2162753" cy="138394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1564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72"/>
                            </p:stCondLst>
                            <p:childTnLst>
                              <p:par>
                                <p:cTn id="1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6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672"/>
                            </p:stCondLst>
                            <p:childTnLst>
                              <p:par>
                                <p:cTn id="3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837"/>
            <a:ext cx="806994" cy="1009923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64509" y="110837"/>
            <a:ext cx="79063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GB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607773313629527984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 rot="16200000">
            <a:off x="3373621" y="-549704"/>
            <a:ext cx="5417466" cy="92181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7052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21862" y="559155"/>
            <a:ext cx="41344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thơ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: Đi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chơi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phố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69067" y="1828800"/>
            <a:ext cx="344196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phố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Gặp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đỏ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Dừng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vội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rồi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Tiếp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đèn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nhanh</a:t>
            </a: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Qua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3" name="âm tha 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4499" y="5372832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953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38368" y="236059"/>
            <a:ext cx="7047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</a:rPr>
              <a:t>vừa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nghe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cô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đọc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bài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thơ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</a:rPr>
              <a:t>?</a:t>
            </a:r>
            <a:endParaRPr lang="en-GB" sz="3600" b="1" dirty="0">
              <a:solidFill>
                <a:srgbClr val="FF000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416" y="2826232"/>
            <a:ext cx="1588390" cy="13159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458" y="4623644"/>
            <a:ext cx="944194" cy="946003"/>
          </a:xfrm>
          <a:prstGeom prst="rect">
            <a:avLst/>
          </a:prstGeom>
        </p:spPr>
      </p:pic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263542" y="5082284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878622" y="5135588"/>
            <a:ext cx="487363" cy="4873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933" y="1537222"/>
            <a:ext cx="944194" cy="94600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2834475" y="1490157"/>
            <a:ext cx="5442026" cy="1101936"/>
            <a:chOff x="3305908" y="1635621"/>
            <a:chExt cx="5442026" cy="1101936"/>
          </a:xfrm>
        </p:grpSpPr>
        <p:sp>
          <p:nvSpPr>
            <p:cNvPr id="8" name="TextBox 7"/>
            <p:cNvSpPr txBox="1"/>
            <p:nvPr/>
          </p:nvSpPr>
          <p:spPr>
            <a:xfrm>
              <a:off x="4963361" y="1955756"/>
              <a:ext cx="37845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A 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thơ</a:t>
              </a:r>
              <a:r>
                <a:rPr lang="en-US" sz="2400" b="1" dirty="0" smtClean="0"/>
                <a:t> “ </a:t>
              </a:r>
              <a:r>
                <a:rPr lang="en-US" sz="2400" b="1" dirty="0" err="1" smtClean="0"/>
                <a:t>Cầu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vồng</a:t>
              </a:r>
              <a:r>
                <a:rPr lang="en-US" sz="2400" b="1" dirty="0" smtClean="0"/>
                <a:t> ”</a:t>
              </a:r>
              <a:endParaRPr lang="en-GB" sz="2400" b="1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5908" y="1635621"/>
              <a:ext cx="1504248" cy="1101936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2781583" y="4499541"/>
            <a:ext cx="6421540" cy="1272094"/>
            <a:chOff x="1644710" y="3539130"/>
            <a:chExt cx="6421540" cy="1056758"/>
          </a:xfrm>
        </p:grpSpPr>
        <p:sp>
          <p:nvSpPr>
            <p:cNvPr id="10" name="Rectangle 9"/>
            <p:cNvSpPr/>
            <p:nvPr/>
          </p:nvSpPr>
          <p:spPr>
            <a:xfrm>
              <a:off x="3162343" y="3883511"/>
              <a:ext cx="490390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C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thơ</a:t>
              </a:r>
              <a:r>
                <a:rPr lang="en-US" sz="2400" b="1" dirty="0" smtClean="0"/>
                <a:t> “ </a:t>
              </a:r>
              <a:r>
                <a:rPr lang="en-US" sz="2400" b="1" dirty="0" err="1" smtClean="0"/>
                <a:t>Bé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làm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bao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nhiêu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nghề</a:t>
              </a:r>
              <a:r>
                <a:rPr lang="en-US" sz="2400" b="1" dirty="0" smtClean="0"/>
                <a:t> “</a:t>
              </a:r>
              <a:endParaRPr lang="en-GB" sz="2400" b="1" dirty="0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4710" y="3539130"/>
              <a:ext cx="1504248" cy="1056758"/>
            </a:xfrm>
            <a:prstGeom prst="rect">
              <a:avLst/>
            </a:prstGeom>
          </p:spPr>
        </p:pic>
      </p:grpSp>
      <p:pic>
        <p:nvPicPr>
          <p:cNvPr id="25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666652" y="4936804"/>
            <a:ext cx="487363" cy="487363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834475" y="2983789"/>
            <a:ext cx="5018985" cy="948811"/>
            <a:chOff x="2982958" y="2747769"/>
            <a:chExt cx="5018985" cy="948811"/>
          </a:xfrm>
        </p:grpSpPr>
        <p:sp>
          <p:nvSpPr>
            <p:cNvPr id="9" name="Rectangle 8"/>
            <p:cNvSpPr/>
            <p:nvPr/>
          </p:nvSpPr>
          <p:spPr>
            <a:xfrm>
              <a:off x="4540739" y="2963840"/>
              <a:ext cx="346120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B </a:t>
              </a:r>
              <a:r>
                <a:rPr lang="en-US" sz="2400" b="1" dirty="0"/>
                <a:t>. </a:t>
              </a:r>
              <a:r>
                <a:rPr lang="en-US" sz="2400" b="1" dirty="0" err="1" smtClean="0"/>
                <a:t>Bài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thơ</a:t>
              </a:r>
              <a:r>
                <a:rPr lang="en-US" sz="2400" b="1" dirty="0" smtClean="0"/>
                <a:t> “ Đi </a:t>
              </a:r>
              <a:r>
                <a:rPr lang="en-US" sz="2400" b="1" dirty="0" err="1" smtClean="0"/>
                <a:t>chơi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phố</a:t>
              </a:r>
              <a:r>
                <a:rPr lang="en-US" sz="2400" b="1" dirty="0" smtClean="0"/>
                <a:t> ”</a:t>
              </a:r>
              <a:endParaRPr lang="en-GB" sz="2400" b="1" dirty="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2958" y="2747769"/>
              <a:ext cx="1504248" cy="94881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72523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" fill="hold">
                      <p:stCondLst>
                        <p:cond delay="0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6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672"/>
                            </p:stCondLst>
                            <p:childTnLst>
                              <p:par>
                                <p:cTn id="1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72"/>
                            </p:stCondLst>
                            <p:childTnLst>
                              <p:par>
                                <p:cTn id="3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alphaModFix amt="98000"/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493" y="678496"/>
            <a:ext cx="7754129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</a:rPr>
              <a:t> “ Đi </a:t>
            </a:r>
            <a:r>
              <a:rPr lang="en-US" sz="2800" b="1" dirty="0" err="1" smtClean="0">
                <a:solidFill>
                  <a:srgbClr val="FF0000"/>
                </a:solidFill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phố</a:t>
            </a:r>
            <a:r>
              <a:rPr lang="en-US" sz="2800" b="1" dirty="0" smtClean="0">
                <a:solidFill>
                  <a:srgbClr val="FF0000"/>
                </a:solidFill>
              </a:rPr>
              <a:t> ” </a:t>
            </a:r>
            <a:r>
              <a:rPr lang="en-US" sz="2800" b="1" dirty="0" err="1" smtClean="0">
                <a:solidFill>
                  <a:srgbClr val="FF0000"/>
                </a:solidFill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nhà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Triệu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Lê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đúng</a:t>
            </a:r>
            <a:r>
              <a:rPr lang="en-US" sz="2800" b="1" dirty="0" smtClean="0">
                <a:solidFill>
                  <a:srgbClr val="FF0000"/>
                </a:solidFill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</a:rPr>
              <a:t>sai</a:t>
            </a:r>
            <a:r>
              <a:rPr lang="en-US" sz="2800" b="1" dirty="0" smtClean="0">
                <a:solidFill>
                  <a:srgbClr val="FF0000"/>
                </a:solidFill>
              </a:rPr>
              <a:t>?</a:t>
            </a:r>
            <a:endParaRPr lang="en-GB" sz="2800" b="1" dirty="0">
              <a:solidFill>
                <a:srgbClr val="FF0000"/>
              </a:solidFill>
            </a:endParaRPr>
          </a:p>
        </p:txBody>
      </p:sp>
      <p:pic>
        <p:nvPicPr>
          <p:cNvPr id="18" name="dung 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263542" y="5082284"/>
            <a:ext cx="487363" cy="487363"/>
          </a:xfrm>
          <a:prstGeom prst="rect">
            <a:avLst/>
          </a:prstGeom>
        </p:spPr>
      </p:pic>
      <p:pic>
        <p:nvPicPr>
          <p:cNvPr id="20" name="sa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78622" y="5135588"/>
            <a:ext cx="487363" cy="48736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90026" y="2633255"/>
            <a:ext cx="2954507" cy="1875562"/>
            <a:chOff x="1055845" y="2403360"/>
            <a:chExt cx="2954507" cy="2027577"/>
          </a:xfrm>
        </p:grpSpPr>
        <p:sp>
          <p:nvSpPr>
            <p:cNvPr id="8" name="TextBox 7"/>
            <p:cNvSpPr txBox="1"/>
            <p:nvPr/>
          </p:nvSpPr>
          <p:spPr>
            <a:xfrm>
              <a:off x="2023911" y="3417149"/>
              <a:ext cx="19864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000" b="1" dirty="0" smtClean="0"/>
                <a:t>A . </a:t>
              </a:r>
              <a:r>
                <a:rPr lang="en-US" sz="4000" b="1" dirty="0" err="1" smtClean="0"/>
                <a:t>Đúng</a:t>
              </a:r>
              <a:endParaRPr lang="en-GB" sz="4000" b="1" dirty="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845" y="2403360"/>
              <a:ext cx="1238251" cy="2027577"/>
            </a:xfrm>
            <a:prstGeom prst="rect">
              <a:avLst/>
            </a:prstGeom>
          </p:spPr>
        </p:pic>
      </p:grpSp>
      <p:grpSp>
        <p:nvGrpSpPr>
          <p:cNvPr id="12" name="Group 11"/>
          <p:cNvGrpSpPr/>
          <p:nvPr/>
        </p:nvGrpSpPr>
        <p:grpSpPr>
          <a:xfrm>
            <a:off x="7139940" y="3194798"/>
            <a:ext cx="2489736" cy="1031051"/>
            <a:chOff x="7048500" y="3247871"/>
            <a:chExt cx="2489736" cy="1031051"/>
          </a:xfrm>
        </p:grpSpPr>
        <p:sp>
          <p:nvSpPr>
            <p:cNvPr id="10" name="Rectangle 9"/>
            <p:cNvSpPr/>
            <p:nvPr/>
          </p:nvSpPr>
          <p:spPr>
            <a:xfrm>
              <a:off x="8077580" y="3571036"/>
              <a:ext cx="14606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 smtClean="0"/>
                <a:t>B </a:t>
              </a:r>
              <a:r>
                <a:rPr lang="en-US" sz="4000" b="1" dirty="0"/>
                <a:t>. </a:t>
              </a:r>
              <a:r>
                <a:rPr lang="en-US" sz="4000" b="1" dirty="0" smtClean="0"/>
                <a:t>Sai</a:t>
              </a:r>
              <a:endParaRPr lang="en-GB" sz="4000" b="1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8500" y="3247871"/>
              <a:ext cx="1029080" cy="103105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789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67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9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FIRST_PUBLISH" val="1"/>
  <p:tag name="ISPRING_PRESENTER_PHOTO_0" val="png|iVBORw0KGgoAAAANSUhEUgAAAPAAAAFACAYAAACC6PFTAAAAAXNSR0IArs4c6QAAAARnQU1BAACx&#10;jwv8YQUAAAAJcEhZcwAAEnQAABJ0Ad5mH3gAAP+lSURBVHhe7P11lBxHuvULy/aYSZZFZpaZmZmZ&#10;2WNmtmVbkiVZlixmtoUWM6tFzdzF2NWoVrfItgzjmTlzzvvete7+9hNRURWVnd1qyZ5zzl3r+2Ov&#10;jIyIxIpf7iciodol4lsgqow1ZCge1dOWyo1MuVOmPB7dnJKq71Al883UrhuP1CAciCMaqmG6PlXP&#10;TZXc13Sa23FIlo+G6xDjVNJGdrnbfGuSdck6U+uV5ZIy61HrouxySdvLGkXCCUQiCUR53M4yo0io&#10;Nr18VCsSYVky7ZSU2XLm6XoNTG9OyZ6XtFGI80pcJhStUwqHa1mvHuFQFRVHwB9VxxEOV3K+OmO/&#10;RVJfLyOqQoj1Ijxesz+m3E1mHRFJcxtROVfh9LlyrsPMtyS9nJxLzqv1VaUUi1a7K3nujdRvGqtR&#10;ZTLdU8Xi7orGuC1O45W1u1W7RCUbPlUZZ4NzKMYfKRFnOeVWLlLlyXXYStWJmSkBkfqct1XJBmGm&#10;cdZRku3GuIM8mZVMS5mp56Y4fwSTNnVtSbn8UHI8kjayy93mW5OsK8qGmFqvLJfcf7MetS7Op8op&#10;SZtl0+LFKlTJqTQg/oB2GRtj5jx/ZLN9SmCQqZs0KGk583S9PQVY4K1VCnNflEIJhIJx+H0RJQUx&#10;oRbYZJ8jrCNK1RcRwHBEAK6m9P5IvgCdUS8psw4tA7BcJOScpI8pVT8535LM+YyJCKA+97sBmMdu&#10;S9qpApFlTjjbIie4Rm6gtiRXB3bLs/Od5c58o8xl9bRKymReASdTkxb4BPRkXf6w/ooQQr64qiNl&#10;6fpayuHkasirqb0+4362jAO6lbnJ6bhOZVyFKTudsZ6kTH03qQbIRqkaiWpUkke4kkrXk4aTTHO6&#10;p2rmQio/E+BMyTI6HU5BXI8gITMOHGKEFApqB6uM6+MQmMNBAhxKH4PtwAoy1g/RtUPi3ql8XSb7&#10;Jml7GhWp9WiAlejyKWdmeUsy67bzzH6JYlG5aKZBlWMx6Qwlf4e0ZFl3eOVcGLmVi/YOXl40LLWz&#10;IdPwNAfX5O+J4gJkxjpk3g0yOpU5WHEvKSfAcTqSvzxAgGMW9JlSgPAkptf1xyVw2mkFq/zIlJmX&#10;MvnxpFHZgKaWc0jK7HRzybqk0YiSrs587ZCZELYk1Shd8o1aasgtqbW6Aq2ZBoPVKYBFAq+AacNl&#10;QNEunFwvl5ULVzhoh8HJMlWulzP1U8uxTsqBJVqR5VwAdi6nl82sY2RcXCDWv0MLELv8bm5g2vC2&#10;JKnXErAt5VdWsn0xuo1LRJuctkuFrQoeAiYhcVIp6CQtC0kIbJWnQmY7z1IqhBaZZWV9SekwU05C&#10;NcvlwAkj8yU0CTMUEyXYoKu4nJFZLrUeO52UKdfrb1kmHHam7fkYf1iTNpLyNMD63EkDMMvKhUiH&#10;y3pq6og0nEnxOFPTZCPRIXQyX9arIN69VFjokqehSIei2uGSICTL3NJm3m0ZUYiABumyuoywEirp&#10;Boi0QwrALFOOacR1mnWofM7zApCC2WwrtZyVZ207mrxYaOD0upx19kSybTnfLQOst5X63ZLSv+ue&#10;wytS9R2AtubAlQlur5LbE66S8CqAZQBIJO4gzlkVb2QDFHjTknw73Val1mHWH2O+rMPKl6n06+Ix&#10;3d+uZB11YoKVSgK4Wp8sa9bNZcQRxe0kP7UdKrVuyrieyLijLaezaukyDStPHoHSU5GuK+URcQ6G&#10;iOrYuEwsnF5W5wnUeh/V+pKSK7fUU+K8DKQoB+L6xX0VfLKs1EvWd3PU1qRDX+26Ea47nHRC24nC&#10;kk8ppzN1M8RQWdxVQErmqfpqmgyd1eCVbtwCrQxiBQMxlY6EmS9QKZD19pWzSr+V51TlU3oATPrL&#10;zJN9VPWschHXr/ddb9u+IMjxKVn7t6eS868cVaKfFLQukjqUagesK23WgNv2EDgpgdgtvwVVJkRs&#10;S5XkgwwIyKJ2xlmNQ1YJ3dIIeIKMi6bcVNLGdXcn2QAdxAxemWnKRUUqXxqy1EtvRy3Hk1TF/FRd&#10;qcf8kFz12bCCPsJt1m1JbzOdNkq5oyXjqE7pMgGX/ZsMSZ6uI84c4zmSC4zTpWXfTZ3UtpL7oQY/&#10;rP0ygykpFxCA2TBkKudF6htHbasyHEYaedLRnC4lLir5sm07X0vXt5dxpjMdV/d9RZKW/FAwlixP&#10;boNQS5mEv2aZTNn1ZDmuXw12Ucwz++OU2/7tifRgFn8v9oVdwU1J6sjvp6G1tccA76E0wGxLZMu4&#10;r3bglGMJJAKedjnpmyjnssrs8rZI6pu+sEyrePUQN0qIBORkHXc1sryJakzth9QP+qsQILxBX0Kt&#10;y15G1ilXU1NfpkbGCW3F1dXUSIObzueJywBXJHn2Mplqvk6dp/JbkLmqp12A4g8T4/lK1WGem9OK&#10;lIO0kK9cKwmvdmDdwA3kUmZCWO1w0qC1K5l5O88uCwQ0jCInyCYv4Gc3SOVzHbIPSYCNogxT7Xm9&#10;L6ybBFitNwWwuLCBNr1vRs59bKvU+eK51+dfAG5Fyd9Kuy+Bki5fUm7Q/XniNhhCpx2Y7T05VaPQ&#10;urHT7VJAScORHeUCAqCCbc/gTUsvm1qvrI8y5SZfTzNl6uj90PO6Ucu+2uvNlGr0yZOt+ypcvpks&#10;uDJgZX0up11YXFTPNw+126b0fmjp/W8u04hEdr5ZTjcwsx7WS0oavFnONErVoFU4KtAIEBqgaBIY&#10;maqRYgWeASgJjyUBSjki07J+sz7JC1kAm3UpCDk1Tmy290dk1puRJ/uUPE6nzDlInQdrviWlz6s+&#10;ty0p9ZtIJCURlOWE8STEGrTmaSO3vNak6nL92nm1BN5YYguizCPA0ujTobGGS8MhIZ5dZtex66l1&#10;cCP2vKonG5a6qlxfJNIAp+uo5ZP5apnUcsltS92kTH3nvmQsn0ybEFTNK2DTYKYdV8QTxRBJK13P&#10;yNTXfWae2OS8rRbzZSrroEy4bOaVkqF0RmNRYZpLfrJMiWkBSUnWy6lxKO2uMjosAGmXVQ9WECjp&#10;pwYCUfi8IeWQaTBYVyC31inLqLA2uf5gQPq5cr+aYMh2uJysU18ItGTeBlrm09v4c5R24palzkFy&#10;ujup46OanWsq47dK/WZpcNMhLesmgXOD1My3VG7LLlN1pZ2ntqO3Ga3kRZ9SDixXHuN2eqBJSwaU&#10;tKsly5LS+Zl5GYNMybBXpAfFJC0DBNyhuJwA7iDzpK5sO+irYj29DrW95OCWUXq9utxtPl3fTmdK&#10;9ifThY0EVLmXLH1u1rXytHgy5QdWAHP/uc9OtezQ+jzEkgNdMmhlzo0tOQ/6ySCj5DKp+bSM40p9&#10;6eqkHZPTVBkdKFVGp5E0G39UAAtoCBWIqh+sw+hQIF3fLCvrFEVDsm3pojA8V3XS6xNY04NX7q65&#10;N2ppPU7XdVfrDpw+h/o3VbLOsQqTpb2yrYqkzcbkt5J2RAOx3VCHsyxj29a3eqiElHGefdcMGC05&#10;YXUX66a2Ybar3VdcWD2JJVdTudrbrmYcwDiiypdpMm3qmbQtGQgTl5CrtnZLOQF6IECmCe6YgKwc&#10;leuIsTFot5ITJg06vV21DbVdrkfqW9s3y5u6yrEEuOS8U+p4FJiZMrefjHQ+94X9HiMdXvOEcj/d&#10;pAe10uWyDpWW88i0uqJz30Tm3KYk5cnzZeqkXMBOUwo81tOPEbKhEj792KLlnsl8qWsG/bSTyogx&#10;IUgBq11XJOtWdbiszMs4g8xLnaBfHjLhhdYvI8ssZ76WBso4rjyF9WfBK2oZYHfXdZOb44rsc5U6&#10;55bM4JR926d52My2wnbodMe02I5aADiezN89wKzj2IZI3DfGi0S7qkpxS2lEAkna1VKOxanJ1xCl&#10;3c9exl2yDh4Er14JHowMBERVI5KndiS/gQ1EwOD2eSWUhqOATG7fXpfJs/P1fHoflZOp7aXr2lLH&#10;I/vMtHFak3bKOG+mDJjNpd2ZP4aVJ+tX+yTlScm8SK78Jm3KlBtYde38ZlJAW26oplpyTmVq6up0&#10;rQqfBQoNvABrltUDNKauzNtwC6yynNcTYp0k5AKHwKTWp0EzfV8btn+HxFnlNlam42bKzXVtmXMj&#10;ss+1SP0uGQAL0IRJ2rOLbHfMdEquSw1ACchpeGU+JuvdLbzJZTMcWAMs7qscWN/WScqAITsijVgW&#10;4MFkgitpPS+jyqo/wDqmn5tgnlqHypeTwZ1NTsURxMli7G/pWzDcEZ5AKTPrlnXJSdVgajXbP9m3&#10;pMy+pPY3uYzaJ5U2dZNpyac0pDpkdpfU0dKOLOJ+pVyZ25AfW0mDq0aQVSNgIyEIMjX1nA1EXflZ&#10;bueLdKMSVzD1MusIuDKYJPly3gQwqa+gSoKq+7waalnG5ItDKsDULSLd0OWFAhnlTT/VJGDqfqwG&#10;Rvqwuh8roJoXFsy8SUsIbYfRbZG9/J7IBtUpA6hz3kifX/cLpZGcdw1wNdtMui2mwWyuTMiMZBku&#10;Kw5q4FUhttTVeQKqKbPhNU9daSXXLQ9yVHK/CHYK4Gpp/GwIqrHKjsiGZT45lUam8pPlErpKOGqn&#10;lViuGjClDjYZHpr1GYgFXj1YVKf6vbJt3WDlpOpGqaZcVoXjXF6kAJLtmm1yG2afzD6o0If17DyR&#10;2g9TV5aTOrKP3E7q2JMy96mdUtvPCKtlPi3ZZ/MEleyDGSU2IbXkG+mLnl4mlcd5vZyGLRXOSblJ&#10;U7JOA63UzxhpVko6ZLKOdEsUlBI2CwCEJhg0EBBkwhsMxxFgv1i2pfrFChTzcoVWKi9q0hpAkcAu&#10;8O6p++49wDo8tiVhsZk607b0OUmeV4fMb2C/pKAjRf7+8ptJW5I2paByALo7tQCwLTeA9TZkSklX&#10;NFmeDqHF1eg44hLSd5X+pmrsMT3AFOUPL4M7yu2Yp11Q7tGatJYMUKmOPk+Eqss884RVJCz9MaZZ&#10;RwMsAEiaeTypsh3tjgITTyDz1FUw+QSXDITJPmonlXqSn57KE1FSL+Tnvqr9kW6B2V8ZROMJU8ty&#10;XtKyrL2+pHSZbE/qyXymNKw8PjXlebJkP12l5pNKlwuw0jg2sy9JEHhOpLGYgSpZ1gx0mcEudf5N&#10;OjWvz6Xcs9SPXUpDk74uXZTnU8pVeCsDWiK6rzzdFGRYHRYApA8s5XQhBb+6xyoQyj7p9SlIHHD5&#10;fWHmSTrtzjbAdt22ak8AjloXEuOumdIOqwev0o7rlDx1JmZi3zM359/8ZgpiFT6LmDYAJWUcUbmi&#10;Y95NajkFpBHXqfrHGkh3gKU8XVcNkKmLBfePUxnEinLdqRBagyrPHcvAk66snEtgY9hr8oyLmUEk&#10;5ZKUvgLHOM96yXIJt1LPfcpTKjLluoyLSVq2aYCIshFKvsqTq15ye2pblMpL5qttyL5IOjkv7mFu&#10;c8i8enDE2ufUspT+kfQxmeVVXVlOtsmpU2lwZbpnUi6sruxsNGyIOkSTCw/LKOUC4rLJqRyDuKc4&#10;hpKZtxqyfqA//eyunH/d4FmeHKiS/q6f50SeupJwORCKsYFLuYCqXdlAaNZn8vQ2zCiz3HKSC4Ss&#10;MxNYqWOW+3fJ3obtvLbEYe20m5xPrYnM75KWzGuA1e0haS+WbGd1zrtJL5ecV/3h2hS4LQKs8mRq&#10;5Sn49fpSt5HEbbQE4gQbUxJWNljVwJOwVcnC0oglnw1OgZWUNHw1wixSLiyNVK76MZZJw0s+isYf&#10;wKzPgJoGWCTuJo9JRllXh+4yyCYNWK6MZnvViSY1b25FiQRWcRsZwDH7rvqJap+5jyk55zNlzkWm&#10;83IZ2b5j3pY4bPo47HyeD9kP5st50celpQFmPXVOtRMbSX0VhnNZLb2sBi0Ni7iiccZ0HuHjuVDn&#10;I1iTHPDhNNnfVQ6sypnvWNYsb2S2paEV4JOh+J8otb8u+bZkP1L7wvYgbmrc1+myLck4rnNeu64t&#10;gZjtUsxnNw7cdslyXF45qgbUgNkWaZjZVrgu2QdrEEs32GoWyMkR0Kqkk8wfSh4fjPJHr2RnXuCs&#10;5LwBr4oNUOrJLSLlAGwICkgBlnUkJJPGpk4Cy6VM34pJO7CGN52WMlmPWZfahpwwOakKEF03TKdW&#10;7ioAcyqSRi99QMmTL3nIusKBKq5HoNOQCOhOYHWehtOEzrI97bppiDOlf2hZTtYhaeWQPE4Z+FAX&#10;MTYC2Se5+Mh+6Qfl2QgJizQQtSwbh7qw8ZjUOgiqDbFaTqU1xDIfZSNW55tT7biyTg2rhktgYENP&#10;AhqSAS2BV9JJkFVfOQm47h9LnsCRBtcJlfP55bZA9+9SSwBr920OtQHVTfLIqlM6X8Dl75yE1lZz&#10;OFuT1OdvnXRZNzWH1R1u7cDNAOZO8SCl76saoMT90qCSoAnAMf54MZ44yVOQJqWH2LUMgJWcynrU&#10;52FUg5b+mow6s6ERTAOrgTG1XHKbGlruD/NFVXIS2Yi1szES4LbkQQQ16s2TLTKhp4ZiMyIKYHk4&#10;RPrUGjgThhsXl7RyRXF9KXeRnBfZrluZWkbOHX9oPXinL2T6freAJ8DJ+UuGv9x3/b6vRCIaVBkT&#10;kEGhKPdVOzQbG2X2Sy3vWI/UVY2YAElazycdNQmhbuhyodP3iFX4rGQA1tBKWSbAFiQWyE5Y3fL2&#10;Vnu1Hp4HN2mAk8do5buGzfK7JWXmBVh5Dl2W0fC6y7jpHskFVpNnq6V8JQWwXp8MYKlBLNXA1YAP&#10;C3gg8oZPgg6SkAbHH1WkQuOkFHjSPxAIlbsm0zKVZQhhVE6yOKlZNgm+TA2kBlCRWdak7TL9dJTA&#10;q5eREFsNtHGflWNSGnCefAWFAGbqS1qOjXXEMc0ynFfHS8myMm/nS9q4vs5L1k+eJyXWsZ+U0uG6&#10;bD8JoClTg1AaTAFQu7MAzsbF8yMNOKpAlHOn83W5wCsykHE5tZ40wLoxiwMTcpZrtxdopY6ehvg7&#10;yGt/StZTW0rq6SxxbVEmwGYbZjsSTRnZ+Xuv5HFZ2zUvLmTWS5bJuZJjUnBqZ3XKuKpzEMvkG7m5&#10;rtNl3cV2JWM8CiKn07Ym1ieALcFr5znL0/NU0oFF8aQIsDRs7TJ6Kg2VlS3wjAxouoPPeRmIYR2T&#10;byuWDIXNvNSTebd1SsgrUwFbykP+WKpMpmpgjduStJRLaC/7K2G/7q8KbDxg7n/aMXW+SIfhukwk&#10;H8qTDwFIvlN2Pakj0+br5rkSWBWw6WnqVplc0bmMdmUNbkqETDuxQCuhqW7Akjb5xqmlTIeuMtVw&#10;6zwNfhoi7dD2VPIVcOGkIlLfdlyjTFBs2dswaVmnmbfr7rFS+9FWgAVe7bK2u9oy7tpSvpHtvkZu&#10;Tpsp1kmBxLaQdMI2y4JRr2dvAG6+3XZ2w9RTafjSYJsDbKRHUKWxZA5KGclyKp0EXJaxyzLWxXkn&#10;6Mr1k/VkKvkmtNZK3+rJhE+OIX1Bckrq6LRMZRnjvOn5OF1TlF5XWqaeyPShxdnT0vCah1tExqFT&#10;Ti2OIMeslAZVGqmZmnQKYgWmLCfSABsn1C/TCwhsrCLTrxXHEsgECNaXb1BluG8KoExQWpIB2IDr&#10;nG+75BitfVHur8tkH9V+mjq2eNG2XdUpp8u2lC/aOwdmncokdJYT7l5J2JJA2nJCm4a1eZ6SGBz3&#10;xQGwDZ6dTgNsw2PDJ/1iGeDSg1zyeKTAppcTCCUtfWgVRqv59PrNOuw8s5zJl2kkWKmmmfsg7ing&#10;CVRmPVKmHdmsT9c1obe5CBgQnSDrPA1qElopZ5mB1cjkpR7IoPSUx6kubjzRGfCKI5s0GxFBM+Fu&#10;ZuNOK8qGnJIBWJbjvGzHvb6ulwFoChQ9uCP94Na2uzvZ4LrBa/KNU5s8NUCWDIG19P7oL24IvFSq&#10;rLm0m2ZCa+QGaUtlrcHrnHcqDY4NaGtiG7JgtdUawLuTWadIASzgmPDWNH4DrxMeDUUSYnWjW0Ma&#10;CcXZaGUdAiB3issL1FWVGkQZ1Zb1ppZ1yGzTbNdsx7ldHU6nATbr1LegNHx6Pu3cMq8lxyZlmeGw&#10;cXAzLzIDYjJQpR4RlanJpyRslvJUGC2NQwEsEoCTeWxEbtIwisOykVNRA6urBEwNvcmzoUnPJ904&#10;BW+mUjAoV0sv75QB08DoLG+pzOSJTISgy5Lr43ZtKJW477sD2BkO2/N2vpvsMNnMNw+P2ybb+dqk&#10;Zs9AN5cboG2VLJ9yYHE+uf9q5tONPlM2EDJYpUaopQHyRzKj1RoUgVG7aWsy2zJTs/7UfPJWlShd&#10;l+IPIfer9T1VmWe5AsfM63XYkv0SB5bBKBkQ0gNkeqpHrHVoLjIOrC4USQmw+sF22Y4u10BLHk+q&#10;cl+K+2BCaP1amsyz4aQGvThN3tc1A1fRJJi2pNHrtIBOiJXSZaZcwaFgETj17RWBWT+V1YKkP6zS&#10;aQCN0uC5q6VyyZenvURyzzmUmhfnNe5rnNdI8loqEzjd3dYtz5btsM0lbqvl5rQty3bX1sQ2odxX&#10;A2xgs4F1zu+t2gm4Oty1G7o7bKIMRyMo4roCrritcWIzby/Xksw2xXntdaf2wwI4lS+AihPzADLK&#10;KfX0DCGKKZAyj0nWr/vPxnF1nt62KddlVfxxjTunngRjuX68TrYv4FLJvBS8SnJexIG5bjuPFwrn&#10;AJdRNAmmLYHCLV9koDFpBRWPQ9xIgNBlzSHT4jLGmdV8JpDugBp3dRuFlnSynNtU8IoiemqcdG/U&#10;ktO65dmynbc1uTlta3J12gwJuBpOG1I77Ta/t2onI8ACsAldW5Ju3BqidB7FlahQWu5/8seTtMCr&#10;78Nm1rdlr0+2nQI2WSZTDasGU5Ran5XXksy9abOdtATKRkoDbG9X108CbCntwBI2JwEWeFMAc55K&#10;wypQsoGwIWlwKUnTke2+cFpSnxcdKj3AZcsdYDst0k4mABswjaSOJTUazcavAJbBLruuu8wTX7bM&#10;+jLyuT9pCczMc7jq7mSc1U7bMi7rlmdcdvcurOXutGnZzuqcdxfrJOG0JbC5zdswtqZ0XZmm1c5A&#10;4WzILcnUt6Fw1tlTtbRtybe3k9oed7wtcl2GAGsgBU6eTGvbLa5b4JVwWQHM/bJkoM0E2BIbkhYb&#10;iyU3iFP9XKcsiO1R62aywEz3K014assGxuRp4JTcHDjp2JnrsOfdpR8esbeXloDnlucE05mXmc/z&#10;w3SYbiqKMC3zRgKpnXbKCezu5A6trbYBbMsG1U2pOnIry4oEZNrOBqYtUo3cJX9P5LYOO0/SrckV&#10;Mhe5L6MHpgzATtnLp8UfRQHME+4A2MgVXhEbTkoSsiWlQmc2QKPUPWIzz7QTYANvyxALwAIaoU0B&#10;TDBdwGomrk/qq5C3TQD/MdkhsJFbmYTD9rydbyvMqCfCBm4+yeum/54QmnIA6iYDpkm3pMxl0vtr&#10;tpUBsGmMdp5TqpG75LdddFXuWAY0zLfXa5e5yR2ytqqeIsRKyTwZwOJJUUrmpbalzokudwuXnfPN&#10;xROvQmrCaRSR557ZgGwHNk9sqanJl6ezJLRm9yQJrZEBy06nQ2iRpI37yu2jtMupPF4UpNx8GF3X&#10;k8ctuT7l5FJmr9te/o/JdtIwwUopWW47qJG9jEjlEUAj7cCbM/KMog7XzVRzl21ZBEg9TMG2oF4s&#10;ELXNgZ0DW7ZahlW2x31MKq6gzdzefzPAbNBscFV/EGB7ZPrPkYDLsJonyOSZbcn+qHMiJzh5fkQG&#10;UOd8S9IQintS0gDpIvYglsi4sHZiKddu23aAW3ZbeRY6Nc9l0uFyUknY9X1i7baZAGeu74/IdtIw&#10;L2jOfzt0c097GZHK44VRnHd3ihJiN/c1sh22ZQlM/J0VaJaSTpghC8SUUmV7ArBcNHixZ/sUaYAz&#10;9d/uwDLY5QTYrNOZ56ZqHlg1T0IVlQnh3kjWYdxXh9WpMus8mPPiJgOonXaThlAPVGU4r0PahUVs&#10;pAStOcAyNe6YBkxDJhCmna5lsZ6CuEp9YjYYjDJP4Nfl6Yc/0tvJXL5lOZ1yd3XEec3/DZs823VN&#10;2s4z+eKupu/bmky/2N2BBU7bZW1o7TKmk6ClRdgyHDEJlgViSqk6xoVblhqgkgtG8raVefNInn1O&#10;r0fLFWC7cabK2PDaOtDVmgRgGalO37bZMzkBbg1kKWupXMLhNLSZoXOzfXacF1tOUG0JdOk0XZYN&#10;T8sdXDN1AizTlCRfIEj2SbVT7inAIu12cq9WnpXWIbXboJNxTjvPXQKWmdoy5SGmDaytyTkQZUvW&#10;55ZvZENt8tygtZWGNO2yKSmQWgJYygVagUnAdEBryUCopd8kaknithFuz3w61kzd5AqwaXSSVvlJ&#10;eFuCuCWwXfMJ794ALODK8jI1YLYGaNtkAE6vQ7bl3GdzXtxkzlVLko8aRBWIEhbbEKelX1RIptnQ&#10;tdIPbWQoWW7glXppgLVTqtA0BV5rEic2D11wquD9c2SHu2beDpdbkoS8EUJsh84mvTtJOGyH1c5Q&#10;2ch22Ix5/v7NAd0dwNK3FdcV93SHV+QG6p+hDIBTDVZAZeOTp5lS8xaMznmnTJmsQwGbUZ45b4BR&#10;0xRY7gBXGe0VuNpp9X1gnnT+MOpRSZXH9SW3Y++bkRu4IjdgtVgmDUoaFqGTvmxr94HVoBXL1Pea&#10;JK0kQCdBNlLzXKdIXh+kJNTVzqsdNPUqnUyVpLw1JZdt5rwty3ZVM99Sni07XHaTOK8adEo6p3JU&#10;LqenadnlRnrASjuXkZvbarHxpyTwCqQU20lzSJPhLNudnW/+yEy/IeQ+OJUqY9szr//FXVz0j6hl&#10;gCnzcIcTVueDFy1KnoNuBnCmDDRqagFngFIhs0jm9wpcLfmCh7ht6uEM/nACoSrj1GzPuX8iJ7hG&#10;7vCKBFaBk1POq1Ca7qLy2FBdpRpu83z1BhKBSEkgtiQDTmlw0u6nYTflf54yBsOSsp3WmWdrdw7s&#10;dFSRLGemRs46IuO6civJyHbd1mSD2ValAHZCaysJr624i4v+ETUD2MBra3dPablJwcCD1H3edF5r&#10;ygAumWcAVvNtBNjUs2WepjJvHimIzTLJ/WtJLYHbIsRsUDbAIgWkOKyLlDMbd1DLZSrdL3ZXyuFS&#10;IAu8zFMDUc3L3Oq3XQJoeh22TB23MpFxYNNHbebAyXrN3NVah7NMJOdNDVZZ7tuSA5uw+Y8CLHKF&#10;1lYGwGx/iUZUVtGFKTc33RtlAGwamwmdVeNNQixpBZlV5pRdLml7udZkw+dUCkAr7Sa7fnoqo8sE&#10;VrlvUpKXrJtaxuxHct+dckLb2ryb1CgynaMZmI5GKLLzUpKGawFrQ6satUueURq8tForE9nL23Xd&#10;8p0yMBpIbVDDLFfHwmNqDWAjqWenW5KcNye8NtDp+8CsS1Nxkxugu5MrtK5iWyRsIrcQWoDePdTG&#10;dfW8qd8MYNUgJZ0Mk22AncqAMDlvlznrtCQnUEYGRtknA6otu16mJE/KkreHeAVMjzinl0stb+9L&#10;cv9taUjl3KSBNTKQ2mk3uQ1imfDP6QhGqXJTnxAZZYSULnlOtRjWtpC/tzLhsAlp7RDZDE5JPWeZ&#10;Knesy5Y5Fy3JDp2dSt8H5nm0oN1TeAVGM90TJaoowiYyDqwBzAyH2yKznFlHxgv9GY0yeQukJYDt&#10;Rm9rd+UpOSByk4JRwmel5LyljHq2CKz+SL3lvCkJxHrwSgPuFNdJmXOhVc+LmiWZzyhPnrNWpENo&#10;hnCpVwptFzEOIQ6cVjNH5jK2Q6XUgvva2p2DhrnulLivLcptWUe5EvfXuKzJSw9EMc1ykSzTkgOL&#10;5Lh1Wi+bcT4syVNY6kks/oa282Y+hcXz7gKvnW5NAqNzPiW2UR0ypxVPaAm0lRI+U/GqtLSbmqmR&#10;nZ9ZZi9n0i0DLAfEqRu8rQG6u3KRHlFOg2ogdAPS9H+ln2rntyoJmZUEVoeME9vKqKP3wYYz9eaR&#10;LbucsmF1k36Mkv0taURsrGqAypLTdU2ePS9yc6e2aHdOK+CGeHFRcjijrbDbslZ5Oo/QJl3Wrmtk&#10;jsdtWWc957ybjOPbzmvOaYaSsNrQ2unW1DrAbBNsP7bMgJVxS6d0mdNh09PmZfZyOu3eB7YapV1u&#10;5ATSVlvqiJxPUzWDMCkziKVAdil3VbLPK9OM/u9uJQCLuwrAluRFhgwJwFJmANb1Uq8OZigJMRuZ&#10;/TaSGrhKukfafTPTbrKdyZlvp93UWlkmwGlXdKolBzblreUZ2fvrrGeOYU9l93mNzLnUcgfYyAaz&#10;JWUA65QCOP2ElCjucFw32Q7bktyWM0o5sAFP0vIivA2yyJS3Bc7WZAPZDEyeBANdBpAOSegr/9iQ&#10;Uc9a1h3OtkoDatxZO64GN/3EDuflCptsJOomPyV1U28eGbkAnNmwtExDdM63VTYgRjrfuFfzclEK&#10;WjdxeQOXkQ2ws0xkr7s1ue2/M29PJACL7JBZ8nXave9r5AaryBXUlpQE2PR1nTKO+Wcr9U2s3QLs&#10;AuOeAl1Np03LAMwyngClFITsw5o8N7nVywBY+sB6ujfSDpuUpCmVnwS1JTUHWFxZn0vlxsn8jJDO&#10;koSCdrotaim0TIPbulzBNeK+mvBWFIzUqJA3taxVZmSvW9TSvjj308zvrVIhtCNfnU+2XzdwRW7g&#10;ilwhdZEaoFKDVGwjLuAaucH3ZygjhDZOrL4nZfIJnoaXLsdGqiXzGkKZSj2T5y6BSw8spUQglDLy&#10;BUBxVpGzzJZbvXSe/vfE5v+g2FaJ26Y/6M55yef6bQd2k3LqKNNWmKydV0AWMI0zpKcmreftOml3&#10;aU3iXBKG6ieRtNQAEvOULNczUoNKyXIDa5j7HQjVIRgWaLX0oJauHwpL/9dlPQ7Z5SLnvrrl/xky&#10;g2KZ+QRXuW/LAItS0LI9ayfl1ECaymtB7I8mlNhGGDKre70ucgt//wy5AmwrA0I2ZA1eGl5RZr1M&#10;KYflgSpHVJBpmQElM/9nK3Ngas+kH7G05pNyc11bxrntF/dTbsx02l2lYcnUconkvJ1ui8S9xPmM&#10;A4lsR3QOOskTWiGRqWM7rlLadc2y+uGNvbvd5NxXt/x/j7gN+cyTC7BOpQEWKKX/yt87BbDkpduA&#10;m/673NZNGQDrLzRmSjuvcd9GAklAOK8Bbq50aJyWdkjtiCmXVKAZF7XTf56cztpWKQe257l/bo5r&#10;S1xTHFf1lZXzZso4q0gcyJ43ynQPd7m5l/Q9zS0bpwRC+xaSPEghAAcpVacZwFRqWb2MWb6tD3Ps&#10;iZzH8ueJ62bXRUMqDmyUGTa3DLC4sHFf3QacMo7rlJtT/rukvoklEoBNf8/I7hfaDVpcWEC25XTA&#10;PZFap0u+BtEtv22y99kJpS31R2msr34UmZdQWKbJPJEbtLYEQLVcCwDbMrBqt207vLZUqOyQAU9k&#10;AAmx3yp9V7tM4E0B3IrcQmKtPw/k1PE40s7yPZU+p7J8OqpRcgBsK+W6ynkzf3+RuKtM5aUEPTr8&#10;P68UwApiNkSRBrg+NS+ywXDC+0cB3q0kNFEu7lLmkF3P3v/WlBEOybwcvyPfLWTOaBiUhMkqhGYD&#10;ak3O5dJhX9tlvzanQl4zTcqEqs4XCARmDXRmvpvs8NsOof/sp7eM1HElp870H1HG+W4jwOY3tttA&#10;qi047sv+T6pd6qsUotTgjy3tSmZeXLFanJFpmRrZoeueSAaJ3PKdMtturialhKu4HOW8ku5O2lVl&#10;akvyWpZc8bXDct7huE6lXVdrbxxYZD/NpAaROE25Z1LyEn2Qsp11d3IbkGpL+PxHQ2x1TCotU/dj&#10;blnS5zXAp/PNudYyAFM0rNRrhJQOlZMSQFm/WbsQ16Xacn/2v0vt0qCK2Oid4hXHljibclw2WqM/&#10;4sTiWG75bddWpURiK0+8npq0HgFsfgXdnWyXbaukcaQGrUzabZ4ybmA7hEnvjYyDub2utyeOa2TW&#10;Z6ttrvvHnNk+FjPfNgm81VrRmowyc65TSgHM38L6/ZxtwAxI2Xn2U1H/exw4zgafkgvAdB+n62kH&#10;Zr6SAPxHnbj5NtouC2BxXQVwk0pXstx5FW2L3By2TbJcNiVeyZ15ma6Qlu0cbjIuZc/bsh24JbWp&#10;76ucVKDVUuveS3fdk+Wcx2Qfq5YB0yU/RnBFAnOqntbuARZA9e9u2oAekMpsF2nnNXJ3xf9OtUsB&#10;4AqvhKcCV3PpsFoc+I/3gfVFYm+V3PckxBrkzBO/N8oA00UGOnu+NUBNY7PTreW5yW7U6YaeBmR3&#10;AJvBq9YHsZgfqkZQ/t0/CbBReptpNS/f/TK7k33Madku61ZugE3XE1jd1Kz/y9/P+funBqyS0Bpw&#10;TToT5P850YGbQ2uk4c4EJhVO86DtENpZ779PbgCnw54/KhNepa/WackVPSPNhuQcpDIOYLtBurG1&#10;nNeSTHjpJgmhgyKXkNmE0naZM21k7vs65bZNkV3uVre1ZZ1yO2Z1fpTDVmkwWztfql7r93+dADt/&#10;c5EKodm+7C9ouAH0P61WARY5Q9Z0f5nwcKrkqPPfK9nP5D5xfm8GrZxqPnhl8rXbGml3lak931xR&#10;unLaKdzctq0O3DxsdsoMQDklT1IZuZUbqfIWxTpJpban5u3y5nVbWtYpt2MWR00/TaXB1INVkq+l&#10;w2YdyQjcqr5apg3wqnu9zdtA6gkqyrza5xbC/k+rDQA7HU/LDGgZ7e0g1p7K3q5O63lzS0jdBmLe&#10;H5HtskZu+bqxaDnnbbk6xR7IOJPTrTLl7nLGEZULWmk1nyxvqX5r2tP6tuzt2XIetwmHnRA6Q2Q1&#10;z/rNzr21jFFzgOWer0sbcHG7/41yBdj0i7XcXK+5/tggVttl95edaSPXK2ob5XTZ1qQbShrctAtk&#10;KtNR9lQG3LRTuStdJ+2Cdp6Ak1n2R+W2PrftO/Ml7Sa3Y08/TdWSxJnFiZPQ2rKevhI1Azf1tFVm&#10;G/jvfprqj4gA243fCa8oDYlTxnX/O/vAmfvbkngVdXmayk0Cop02ctZxk24oaUilEdrg2mV22syb&#10;dEvSDbvlBm9Lg+Gsmwbp36X0VyrT23amjUyem8zxOs+BcWMVLmeAS6lQ2cDqKFPlukzd87XAlWks&#10;wd8j1b/9MwenBCwzNXLWaUnudfUtLYb0qTwaGeclnwCnQ093J3YHSfQ/A3DzkNlNcn/ZLTQykpDX&#10;Trek3ZWnGlArMo1wT6Rh3L1MSGqHphqodH5LcvtE7J7L3ob79sx+ucl5zPa8kT6Pew5w+nfKBFhB&#10;TOdNA6zlBOd/izTANBOXPIcDS4ialn7KqXkYa9Ts/q9a5o9J9sMtX6Re70uW63209725bBdNu6mW&#10;OKB2UpmXaUtyL7c/DL47OV2lLU8ZOR2qJRln0/DINNP13CT/VJj5b4XNlV5na+IFICIXAWuaLHPu&#10;n05rmXmt3Z8PfR4JqxNSBbCUpQHOfMLK/F7yWyfzkt+pau68tmP+75J2Wz2oZmTy2plbQmpKpd+v&#10;1U6n3K4FOZ/Eko+l63Uly5NKrzudZ8suN2k7z62eW12njMPaSl+V/5hSV/42yM1VdienU+1Obs6X&#10;KYFLp8V5/7j7CrQJpUhUT5WS5fZ+2fvZktzOgZE6j1ZfNiU1Ci3nOA23Btj9N1MXXofrGomr2en/&#10;TTJu6yYdQtuQyHxSbnm2WgTYlKeW10q7aWY6Xa7zzXw6z5ZZPl2nJbk5sFH6yizTPZftsK3JzVFa&#10;U6Y7tU1pR2xZ5k/LnH9eJvPN/9CsLeIyClr5c7TKNMTJcuf+2fNu0sdvoM08J/pcCqQCsaUMB7bz&#10;3H8z+d0zXVfLOJ1z/n+LjPsa17XVTj71Ip/MUd+V4tXLvFoost9UsmXKUu/7JvPsDwKovMqkCIoA&#10;lQkeTyhl8g10zes1L3PLd5MbtKkfPAmYKN1IdFlLYNvLOJXZ2Jrn706ujVrCTevfFZxKw9Q2tQTq&#10;HwM4gWBI/t1Q0tZflFr7aO9zS1LgJm8Pmfu6oszzKfO2Msvkd4sxypJ/87Nlw+omN9fbM7mDlyln&#10;PbflTJ5Zr13HLU8BrL99pUBzQGtgtGXy7XpudVWeAVi96eRwdJ5Y26lNOlWWLNfLOMpMujWxnlv4&#10;bH78VGjmSMcUvM2VKm9BZh1u65Vpa3ILKQWQ1AfbBZak7PLWZMLk3cltWTe51iW06p8NKZM2Zfax&#10;tCTneZAQWAPMqclLnsvdyfxOUfZz1cfcK5mm7DC5JWXC8f8tKYBTEDsgtOUGq9u8s0zl8cTqQTHa&#10;votTtj4gJWUyKt5aneaqjPEAORVp9xXxB+PVWj2vLAMnSUk6LmEX881L+Sk5lnPKdoFocl6mWgKv&#10;maZlBm7SSjuRPRCV+ofBVJmAmy53yh6cMq5qQmQjO88sI9M9lV5eLgLiujqtp7rcPiannOfDKAUw&#10;20/qnPLcuyuzTJzX6b5ubpvWH3/CyqwrXtXUrGxPlF6Pe7mbzGDWfx/A4qTcyZS72uIP4JovSgFM&#10;uZU7lVyXerE+qYzBK7laU/LBAvVqn1zlKZXPRmR/kcR82ECWU1d5ltsSd7RdwDiGcY+W5OZGRsbB&#10;bLVWZivTVfXU5NllzrSuv2dKL+9ebh+TU27nRNQcYJ7LpJM6ZbtsS3JzWyPz4XQ3V/t3KVHThApf&#10;DCXlIVTVbk3lZ+5X8+XclBrEaivAf0gEQMCSRp8Oo9sqC2DX8rTUVzT4w6fmuR3T9zVyOqzTUZ3l&#10;IuMGzrrSR9UfZ69TDdnNVZxycyRbtsvtqYyzakBNOlPu9dP5zrSz3C5z5tlyOzZbzvOizjHboH4Z&#10;QS6EPMdsN2kgM911dzKutju5udu/SwJtqSeK4jIDsHZfU74n+2MNYv37ATZOHIvUECxxSRf4CIoB&#10;KLMsDbB+x9fAbPLSoGqnFegYXlBu93BtMNsiJ7S21H8cyUP10WqGuolmjVI7jnsDFmkINAgmzwnC&#10;7spENmhaxnGd+W2TWadz/Xo+vc9uMvvampznSSsdvZiIxjiw+qsU/hYRdotEBtKIi3YHsJubtV0C&#10;j5m2XXq7AvA2FJYGUeaJoLq2qZV9cl+PrT8VYBUmu+QbGYBVPUK0Z0oDrF8VdAJM0BxKlwnUhI1X&#10;cslXU17ZM8S8VFhtl0s6Oe8MnU3Yrf41MFqjAI5GEmycOjy0Q0WTtpWGQMvOt9N+fyXB4cXBynNT&#10;Gtg/V62t396+kfMYjOQ87E5y+0d1aTiN8HcPVzYimmhi/7aR84RWwE0qlnTliIuiVjjqpuaw/PdI&#10;9re6bjuy1qzHsqUrEGWeenVTjttRty1KhdAZH3HfQ6nlBPxW4NfQyii0fJZW4LLd1SmBVUt/TUOU&#10;dl532XXdluEVi+uOc51mUMtIOyyhN8pw3rTsEDoapitQ5l8GdQOURiqNVdKSl5bTfcyTSJnOpfOb&#10;p/U608vay6SlHbK5EweDIgEuMz8tN/dOy16/PW1Z6X21lT4XmVJ5bMDy95/yCaS6hp9R3/grqjb/&#10;gnDiBwRi2xBJ/Mj5vyFe+xOChNfH5UJsRyasjvAirWVcWGChku7mlJub/bsl25VXNeNsi8UFpVi+&#10;ZAXneWHm8av8Nu6XGbiy7wk7vgu9ZxLXNnIrF1UpwGUQi/C6SaBOpdNumwnhH5OGt7mU+/IkZrhu&#10;Mm1cWTmucgY9Lx9GFxkntl3EzW2cbmQ7VVvkXNZNbg6ZlkBcpSQjxmqq0m51M2Wv3562Jnt/jVo6&#10;F+r8EcS6LT8jGN2OeQs2oF+vQXj/1ffx9BN/xe33PIx7qI/e+BBLF65HjCAH635GabCWMIvjCrB0&#10;aFGC85aijn/2+590YDlGOVY5PzJAV13dwN8grs6n+sfKNu5XJUE3zptyYDfo2qrdAyyhdXIUmo7n&#10;JnG79PyfC7AbtLa002pnFdnzaSfW7qscWKZ0ACNVxh/AOIxupNJY03lONzJuZafd8tzKjdzKjGum&#10;pWGTfZK0nZ9Zr7nM+pzbaItk35xS58E6NzIN8mIif0lSRSAnTF2Bm29/Ct1OuwCnntANxx97Eroe&#10;exw6dOqMTh07oGP7w3HasSfgiUefR3ZRDN7ETpRx/4L8fVIAK5jpzGzURhpaafz8vdskDYrdjzZp&#10;9/ptk6xHjlnaUKKa7bJa54sDq3ZFJ3Uu4ybbef8UBxbJ01duf8miyrhzIt2XzQTXTc3D3z8mN2gz&#10;xR9JTiC37cxrLn2yRdII7bSR3WDteZFbI7fzWipzpuW/i5qJbqa+cUVgNYSENFypnpAqrwikHrbQ&#10;LlzNZaoRYF2jzGX3HFxZxuy3kf0H3+ZbW6n/LpJ+boJtpOYHfPrFWJx01rU4rtul6HT8mTj5hNNx&#10;2Rln45pzzscVZ5+HC888E2edcBI6HXIQOh5+GO659QEU+xtQ5k8wxOZ2+JsZgE3YbODT8LZdZhkD&#10;fnpq12Mb2UOZdVQqcNPr0fN7J1eAWwJxb5WGt7nMIFEqjJY8B8Bm0OqPKhNaWwKvgMgTrEatdV4q&#10;ZLbStsTV3PKcssNFO8Q06dbkVk/y5K9PmgMsEBI+9WCFqEo9GeUPRLBhYx5h0o87BgJ6UEwDzGly&#10;Ob2s3oZeXsu5fWe5LSkzx6r2ncAKtObj8yJxYTX4x/Tmxt/wea9xOOGUS3HeRdfgkkuuxjOPPIZZ&#10;I0aidNkKBLPzECosgjevAAUr12DSsGF44JabcdwBh2D8hLkIV/2EMl88BbAMXoVdBrHSwPwvVQbU&#10;TshblmsIrQa0JCSWUem9hlnCZhmwIpwEw81plaQsWe4++JSEz9LelIuag2vEk0FpgCWt86Jq4Io/&#10;virTaVtRhs5RTiOslxb7Xg6pf/djg1XKcChxZxnAoEOJrEGr9CAWy43DKXAFCjqZ/R9GSQVZX4l1&#10;gqwvgIbCdKhgDDk5her+qgDrD7APTLe0ndeW+s8ktbxW69/HSks5LrevnTcpXtS0A+upkThwzeaf&#10;sHhVIS656HrcddMd+Oz1d5C9ZDEaK+PYXFmDmmAUCV8YiVAIlX4/akNh7KjnBd7rxVdvvo5P3v4M&#10;sfq/Ib8sxPVL6Kxdzn3wir+pi4P9b1Ilw2qn3OrZqkwqE2DTp/3DALNvI64q7toGOYGzJWDGknIr&#10;N2V7B7BWJsAy37zMlgAu9yPlLzltSWPKmBfAjBMRjrRDEXAqLPApAAVW43ICA8usvPT/GwlkbgAb&#10;JxYQxV0ZKquwOYFFixZh2bIlKCoth5cOLCAb2Q7sJuPKLUk5rWM+dbxJ17XTYbYP+ef86vpdeOO5&#10;9/DSzfcga/oM1BPSaHExfLmbECv1IuYNosrnRyA/B551q+HduBbB/DzUBoPYFo9i/rczUBHbitzy&#10;KI+J21UA8+Lagv43/RWKLXHbluRW302uANt5mUoOSjlk/plQz8t0C+ctt92N3KAz+jMAFhkg91Ru&#10;AIvMQwVOYJ3zpg+Y6cBpgA2Exsm0O+tyU185r5G1jJEBOMB1aHclnKFKLleNwvxCzJ8zFyUlFQgw&#10;1JU6TudtSW1xYLV/Vjp1vJbrGskDGfG6HchakY1Br76DWEEhoQygfMNGBArz4cteD2/WGgSKChEu&#10;zINv/TpE83MRys6GP3sTasrKUUmIi+YtQkl+EKW+WpRWROm8/K3EaZUEVgGaDVxNdVrNWw72v0EC&#10;quzX3jiwUZsHseSZYDMo1Vrf1g1Qe3T5zxplrqralkor0Ci56W+D7oTRridyKzey64kMsC3JBjcD&#10;4D2RcVJLrvWoIEN0IzVvLSN/1O1nP9gbTLB/WgW/N4LSEn+qzK6bEuFrDWBnmSq3LyxGyf3LOA+M&#10;yJQYbYX8tciZMRvx3Hy2oyj8OXTdojzkL5gDf9Yy5C9biNKslfBuWE14cxBcvxbexfNQWVKGSo+H&#10;IbUH5TNmoizPgyJPDfJLA+z7EtqanYg37EJ08w4kOI03/IRE/U7EqmSUV2DequXiYi2LbeEPqDUw&#10;02njxO71dqc2A6wfxpBbK0mAJfwVYM3USOadeQTgzwBYwDJpj6dSOaGCjdO9AdO1XNZFmTpGbtDa&#10;shusLdOYTcNuSQYkGzC3ekZOgFVecjnpD6fCZDqygCj9Xzd4U8sqKJuH0PIqo4TGap7hcEZ5Mly2&#10;5Tx+deyEN8wLuQwyBcqiKGdYX1nhQcTjQ7SklCEyXXfDBvjXr0ZlWQmqA35UecpQsWYVyjasQyBv&#10;A+IlxUjQrSM5OShfxvrx7cj1bUZZpAmRzb+ivCSO9XOWY+O6IuQsWIOCFXko2FCIaM0OxDYTaF7w&#10;o9KGmkH675EdDrcutmdHntv6WlIKYLvPK2kzr/9mVEaMuVPsGwqM8qqehrIl/TkOLEC55VVV8cfL&#10;86oQNJ7gD8N9jHPfBE6RDaSbnPUUsJQNt1Nu0IrcGmxrMsD8mUrBLGklwklHDYQkpOaU8yKdb9ej&#10;UssK0AJ4ptQAG8vUYFsb5HbM6n4t20EksgWeyp/g2ZCPSGkpYhXs71YQ4uIi+DcS0tIyVPkDhLsU&#10;1eU+RLw+BHNzUMn+e8znZb+4Ar4NefCGdyJY/y9CG4OnuBp5K3Mx+Z47MO22qzH98bsx/8n7MPuR&#10;ezDvqQexpFdPbFy6FhUMtavpypVbdqgHIqICSwoEtoM/KKd72vMqLylnvlNurybq/Mw8IxeANbwp&#10;gGU0mY6qXxBIwqdAzgQyLZYZF0658Z8LcHX1duRklyEvl1fviohyCOPGeyOBVwHJtOj/swAnpWAN&#10;Mx3S0BqAVb6jbkpqGXe5bTNTclz62NyOWQCWcxziPvniv6CiKIRoYTFiHi/iZQyNyyuQ8PkQIKyJ&#10;wjIkwjHEPeUIrViJeFGxGn1O+H2IlZTAXxJFsPFfWEe3nXHPrfj+4fux5LW/Yv6jN2PZyw9j9WuP&#10;YeM7z2LdG08i+52nsezJ2zH5rqvw3ZMPYEWfPihYvg4hhtZh9o0j7C/LqLXT1fZGTge151VejZYz&#10;3ynnes263PJFBDhzQKqSYVDGPE++uKh5w8cJYnNJnT/HgW3ZwMn6Qv5KLJq3COtXrOZFYquCzK6z&#10;O5lQWaUpG9LWgDVya6gtqXmDb7sMQK3B5AZkqqwt8FIZ62sTtGm5HbMt5cCcBnhB8UV/QEV5LaIb&#10;CxAN0G3LCG95OeKhIPzz56L83rtR+/KLqHnySUR79kBVBcv9fsTo2MXrcuGv/AH+2l+x+K13seC+&#10;a7H4qdsx/6GbseiZuzH3vhux/Nl7se7NJ7Ds2Xuw+qWHUfD5m8j99K/Y8NZjWPrkLZj+xIMo4cU/&#10;VPcTAont3Df+npX10KPUbBsyEOZwOafSbtk8ryW11YFF9np3JwIs92u17EEqLeO8rYOry53Q7k7p&#10;dbYErJkayXbiUULHq718s1r20e8Lct+Zz+jArrs7GYBt53amjfYGWpFbY98TtQSvEzAnjG7Amrzd&#10;gSyy170ncjsHomCcALPcH2IIHdmOivgP8GaVqv5uwisQM0Rmn7eGYXL4yy9Rddvt2PLxp6jOy0GM&#10;/eFEwANP1nqUliYQaPgdG9eWYOq9N2P9y49h3j3XYt5jdxLMO/DdAzcg//N3sOi1p7DkiTuR9fZT&#10;WP36E1jx1wex+LHbsP7dJ7D6xUex8LnHsPjz3twvhuJsf8E4+/PxOnUfWbpkerCL7cCSAcsJm6tq&#10;uDyntlzrUW7rtLe7O+0GYFHr8KYlTr0nag6wgccJbiqf+6IhJmDsT8lUvoqhv67RkAGgLQOiM8+e&#10;N3lu+p8CWNQSuDbUAp0NZlsgbU1mG3sjt/OgAOZ6A6FGBXApwfEFm+BbvA6BwiLUsN9bwzA55gsg&#10;ToijRblI0JHrApTPj2BhCTzswwbYf/ZW/4rivADWvvgElr9KV33/deSNGcF6DMELC9iP9iBSUIjI&#10;2pUom/M9Rt9yJRa+8jBmvfQ0ob8OK+jKa157FFOuuwAb5ixBpOnvDO15vtjW5TeO0xjcRqudoa5T&#10;8rUNo8pagZZtypLbMi3Jue3W1E4GpJzScBllQmbLlGnZyzjd1k12fe4481L7oNLMU7LyLaVe9xOg&#10;2UAyn2fOlEAoD0a4lYmcwDq1pwA7G7Q931al4EyCas/b+SotcOyBw7ZVsu62yD5uk7YV4rpkIMwX&#10;bkR5ZCf8sR9R4GvCV8tK8PGCjVixvgjR3DwFc8jjQZXXj8qiUuTm5GL16lys3RRErPrv8CUIfs2v&#10;yN/gweJH7kRO749RG46gJhpDdEMW4quXopL950p/iFFaDFX+CPKXLoE/NxfV4SgWPPsQFj1+J5bQ&#10;uWfdfTlWDpqIaNN/wMvozSd9ePmN2Y7kPeS4Q5VVjPiSSlRvS0ncNlOSpxWvbu7Ebsp0XxHbZRtF&#10;gA0oIq4kOVDl1O4BNiKQzkGs3YkAujm/llWmRsMz5QakmwREt3yRE1in/v8Aty77uE3alsrnfnnD&#10;TSit3oGgbzO6rw/iVt8PeNK3Hc+X1+Oj6auwZOYShLIL4V+wASOW5uLarCCu31SH59fG0WddELle&#10;/gabf0NpTgCrn7wfhf17oiYUV2F2aNVSRJfPI7QhVHp8SHgYejM8r/bJBcGLqlACkXUbUDZzGha/&#10;9Dhm33Ep8qfMQ2jLP+Ct+gkVjA68cv7YFw4m+Lub+8YqpCaQ8twBlajejiqjmu1I1LHNU1XJqbhv&#10;JfNFcQmlk4NXrWlv3VeUAtgdxrSc8ErDr3Sppx3VzXFbl3l9Ly29X9pxnWVpOWHcG7lBa+uPALyn&#10;csJq0i1Jym1w/WF920jSJt/Mt1Wmvtv2didz/M5zIresPNGtiMS3Y/Cmalxc1ojnVgVwx6ow7gv8&#10;hMfyqjFx8nKsX1GKIUzfm1+L2zw/4NKiBlxY0oQr8+vxypowcgLbUV4UwawHbkL2lx+hKlKJqLcC&#10;1Z5y9dx0ZTiMSobh1QIwQ/OS8eMRE3cOhFBfswVlK1dg/hP3YBH7yOunz0Ngy9/hZWgeiP+I8kAd&#10;fOyOSciv7hkT4DS42wjsTlTV7mR6B2Hbzjo8ngSnVdsRo6JVOwi+OO82RgwU3TQmoAmYSbd1k+3A&#10;2oVZv41qZ8OXhiYtk69DVebxwNL1NVwaQpO/9wA75/dE5ptXtnZXnhZPcltAdjRKN7k15raoJVjt&#10;PJM2dZ3KANbkS/0klAbMTAnwtVQafHt7IjO/N5JzEGSk5Ik0KkjWFNXgqqx6PFyxFT2/L8CNubW4&#10;t7wRjwa3Y9qH/dF/fgFuI7D3ljXhmZJGXFO0DRetrsSFa2txUX4jvtgU5fp+wLx338LEu69BKJd9&#10;6EAEcb8Pcen7rlmBmqpaVIeiqK7worKwlG5cgUQwis2VCazs9SmWP3E7cvv15rHupPvuIsA/MDz/&#10;Cf74DlQEeZ7YXkKV9eo2U5x92riEw1S0+keEGcYHZSSc++CPMaSP70Ko4R+Ib/1PxJr+E6Ga37l/&#10;jDLYnuTJs3CintqsQI4JdBbMTnD3FN4MB96dbMeSeQ2wwCGhrEyNi8tUh8V7IlnP7sPqlmVeDbS1&#10;u3IjN1jdtDuA3Rpwa7IBcYJiytzkVq7ykpBmAlwPP+G0nTlTtUpuADtltrOnkgEiP7tmFf7teGtD&#10;JW4q34LvN4Tw6jI/ri3bjvs92/DaxiAKHn0NXxQncCcBvqWwAXcV1eO6sp3467SNGLGyHKcUNeGC&#10;7HqsLON6/XXImjEbRes30ikraTDsB69dg5Jbr0blm28iNG0aqoJBJHwBJNj/rSbgWV9+iNUvPoBF&#10;99+A7GGjEWn6L1QkfoCn8sckxD8SSEIc3UInbkCgspHh9DYCu0M9+eWLE3gZgBN4RYQ/JKPiK3Iw&#10;a9g4LB33LYoLeDEhyP4q9vUTvGgxHBfp73WxvVUnHdkKnZ1h8Z4oA2AFqKQtWN2UXibtlPrVQIG3&#10;bQ5sf01Szav1WOXWuu1tOPOcUh9oJ/xK1ry8Bph23HRe26QBVm8hucgJ8d4CbSsFYBsk4MlAkYFX&#10;gWiViQzAqiwptZ0o00qStiR1kutw7ltbZNYjrxMGKuUd4G34Nj+O2wrr0a+8BgvWBHBFdjVuKNmG&#10;h4K/4KvvViDwwFP4zLsVD7DOjfmbcVPJFlxbQqdm6FyxyY/7smux/4ZtGJxDF679CfESrrv3QPhH&#10;jCKkcSQSNYgOH4joKy+iZl0WauLVzA8iUlKBDf16YOWDV2LtC48ie+BwlBd4EKj+CR4F8A8KYCVC&#10;7GWej9GCj2DL1C9pAutLOq+kvVU/I1z7O2b2GYh+116GwddfiuF3XIF+992BFYvWs6/+OyL1vxL8&#10;rTz+LcqNJTQPM62dWNzWiPN7qWYAyxMzTmCdSi9DaOhgogz3bIMyviIpU3HD5AsTal6cM7luexvO&#10;vJSM08otJc5rZ9Uv25u0yXeW715pgJ36MwG2YTHwtEUKSsJiAFXzVplTpkxtxwDrkKpr1dtTmfWE&#10;+JvIo64FBPPhDTE8XLYFK4qr0HtdFc6ly95b2oSbIj9jRJ9xiN//MJ71bcfdhY24q3ALrqFuZJ1+&#10;m2JIBDbj641hHLiBUGc3oWTQVDRedSOarroBm6+7EVVvv4VobjaqazajqoFtqqwMsTUbECgoQzan&#10;Cz79FKvefB0bx36LKPu9gbrf4RFHteGtlPnMvJTbCrR0Yl/NT4hs/RcS2/+FZTOW4JNLzsKYx27H&#10;4AduxTf3X49BD92AXndfi/4vvYo8eV95829ctkkNjGmQJZymKSgJzM1ddU/U3IHboPQyaUc0ztlW&#10;uTtwel32/O7ynXI6rXZbgbZ5XtvkDq/IDeC2yECUAsma31M5ARW5laWgsvbBLrfr2PVMXXt+d1LL&#10;y3rk/LEBD6Lbnp3fgHcKKlFQWo/b19fgbLrvHaUNuCH8K0b1H4X6Sy7F83mVuLF0G+4kvFez/u10&#10;4+GbQvztf8T6/ARuzavBvvk/Y/xnI/DjbY8i1nswai68EFvOOBm1V1yCqmcfQR1BrX/wQUT++jq3&#10;TwjplNHN/0C4eheCVb8QxJ/hjTFUJqweAbbqJ/WASEBGpGv/RuB+Yp00zAZgfx1dl9MFwyZh4ltv&#10;YeRD92H4nddg0L3Xou+NF6PvbVdg0IO3YNgL92LgPTdg1NsfI9bwL3YftqMiVKMgDtE4QvF6/eEB&#10;Oqhy4z+g3faB09C2DI+BsmWZ/jH7zamRbK4zCbABym3de6M9B7Rlme9bOWVDa8utMTtlYDCQ2em9&#10;kQFP92NrKOnTNofTyADqlmfL3uc9lpwP/hbyjeciTwMe2RDFHSV1mFZWg1VlDThmVT1OKNrOELoJ&#10;Nwd/w+jhU7HzjBPxxbIyXOXZgduKCHBBA+4rrsX0nDDD1V8Ryougx7owjiz8ATetC8G/IYjo2+9i&#10;y6nHoumSi9B4ybloPPs0NJzfDduvvARbzj4dPrqkb8t/sE9LGHkRkJcpvDFOxX2jDI3r/4EAAS5a&#10;W4S8BWtRXhhVIPsJsgxy+VlP4A1U7kKg/meMevVN9L/oLAy84VIMvfcqjLrjKox+9GaMeuRm9L7p&#10;IvS4+RJ8df+N+ObxOwjy86jf/v+wn/xPFPmqUR6MqlBanFiexU4NbP0B7SHA6VA1Q7yqqNCYP5a7&#10;HADL8LwCmMAlJSGt67r3Qu5h8N7J7VtXIjd4Ra6N2UUCnlueAjJEEFt6b9eSqZMG0QAssvMz5Qar&#10;m5z7tztlHL+kCXAVf/sJuZV4sLAGPQpqUBJoxPi8BA7OakKX3B24rmgrbgr+jEETl+PHUzpi7vjZ&#10;uD38E24tbsKVefV4uLAW84t5viuqEb3zHqwfOhnXeHbi2Hz2qddG0XDNNWg67wxsu+xihtOXovHS&#10;87Htkguw+bILsfXsk1B5160IJXapPquPrusRiClv9AeE6/6F0oIg5j37DOZfcwGW3XQFFtxyFZZ8&#10;/Al8oXp46v6WCqFlhHnRxJn4+NwTMeDOmzHp7Zcw7JE7MOrxuzH20dswjtB+dfuVePmqs/HG5d3w&#10;7tXn4s3LL0Cfh55FSVEcwbofUVDu1QN6BDhE+BTAMqhlhcR7qlYAFmCdynQ6Iz241JLzOkRwEw4H&#10;tl3YyG07bZXTfc28M78tcnNfkT2IpRqrswHvoZxw2jKg+uV7yC75Glwjcd/mDixAmmlqu5JOztvg&#10;ukuWNcosU8evZKXZHuRfA73+zfhgUxyvlWzG5EL5+5lt6LExjqM3bcWp+Y24QQD2/4xPFxZg25kn&#10;w//q23g5+ituKN6CS3PqcE/hZiworUX0tTex7ZxTUP3CG+he0YiORU14Z2E5Gq++FD9ccBYar7gU&#10;TQyhN198HrZeeD6q774PiRuuxrYzTkJ172HwN/0X3XeXcl4PgQzW/Yai3BAW3P4AVjxwJxYSxiUP&#10;34uCT17DjFuvxPePP4lQzc8Md+m8BF7qT3znYxRMGwdf9kb1vnJ000aE8vMQyl6N+W//Fct6dseG&#10;VTmYOnQ0Bn/8BSYPHI6Rr7+Lvs+8gGD1DhR5g/DI96B5XtQH6JULZ8rNZVtTCwATBHFE2xXNvIvE&#10;ZaWOcmEj5qk/MaPkXwmVmK8l+VwmpfTAkpHbdlqV2U9Klrdd1Mw789siN/fVSveB/90AG7XkyoEo&#10;HdeptgBsbz8JY4uK8eIhcgOY7UVkp0VyN2NpURWeK6zCF/kxbPAyP7wNz66Lomv2VlxEl721mBB7&#10;fsCTBVUIXX0ldlx0Br5aW4rbPD+iW249HmA/OaffCIbGp6Lx2otR/f0qOnICVxc34Pyc7Zj9Th/s&#10;Ou0k5byNV16MxovOw+azTkds9LcIjxqPbReeQYe+AJXst/qa/i/KK3X4LPduZ773OQqGDkV1RRkq&#10;S0pRU16GmmgEscJc5I4ei4riMMHbRRf+EQHud/68BajzVyCUtVY/px0IoD7oRWDlCtR58xFdulTd&#10;K67a8V9INP0Ltb8AuUvX4YOLr4JHHiMNJVDmDfHc1Kk3oOS2knFhIzeXbU3t1Ns9lIFXpwXIPZe4&#10;rnzMTr5IKa6aqNqK6qqdqJa/x6j6geKU4bP6w26Wt+S+Irf1tybzQXb7Q+x7I6fTuuVpaYDt71rt&#10;rQRCM92d3CBOu66tTIBtycMd9vZUmuetdXG7SlzGyreBtRVR520LxuRE8EpRAjOKq9X91ILyety5&#10;LoaTGAJfwX7u3RXsAxPie8K/Y2avIfh7l8Ow6o33cENwFzoyxH6Efd1qhslbzzwN1ZPmINj0T5QV&#10;R9GrqA77Ff2IcxaG4bnyZmw/93Q03Xg1tp5/LjaffDyiE+YgsP1fCD31HHZecCa2XHgB4lMXwLvt&#10;X+rhjRKuo2TuAjTEggisX4naigrESytQNn8eNsdCqKwogmdDHnzVMqD1E/wVdQR3Oeq9PlSXlaEq&#10;6MPmeEw9AVZTWITKolxEcwsQYJjuq9xJ7YCfDr588jzkL96gBtHK/FUoLg+q8xiOM4ojB24OvCcP&#10;dKQA1tIAuAHSmgRck64SSZhMeOUdz0TFclQWzOYVbh6qAjmoFkB5gDFuTwCQEV7Tz9ZPRLUdYHt/&#10;TdqWE862SOA007T0V/Uz8/48gEUpkJJQ7YncIG1NNoDOeVFqnxz5TrmBayTPD8tbQ1/nhdG7eDNy&#10;PNsgr+9l0Y2vz4rjnOKtuIbg3lW6DbcwXL6jdDveCO9A1tsfour8S/HAsiAOqfgZr8/NxubzL0Ht&#10;2OnwbP4XyqTvGmU4mlWOFwrqcUT575gzajIaL7sEP1x5FbYwnK7vdgrikwn7D/8vguvprlcT7HNP&#10;xZaLL0f1vI3wbv+/8JUmULFqNWoqSlBV4UdNMIyaSBgJrwd1FR74N+XxGBvVPWG5Dxykc5fnFCC8&#10;IQubS0pQ+NqrKH/prwgtWsDlfAhuyma/Vu4d/4SAwCu3nBiqh7b8nW7/d5VfFqxBYbmf/esqAsz2&#10;JB/go4tmAJx8Usv5hJaGmnwopSFPhdAa4MwP16UkjuqSbwapTLlKs39bFa1FrHQxNpcNwVZPb+zw&#10;9cJO/2doquiJqtKpiAXkAJrUG0KiNMQyJXyUvV4jc59YSepxf5WYn0pbcguJnXKGxm557to7gAU4&#10;t7w/IiegLamtEJqugFt9W27LKvG3lI/peddswMz1xZi4wQ9/SD8MsSI7guvXxnFx8TZcU9SAG0sa&#10;cVvpVlxbWI8byn7A/RVb8da4hbhodRzHlP6EAROWoWbcHPga/oXyyM+oiGyHv+GfCPQfjfIX38Xk&#10;vBBKwgnUTRiNhgvOYSh9LhrOPg2V386Hp57gEB7P6hzEbr4TTWedhB3X3o7Y4nyEmv4PKkoCqMrL&#10;QWPYj5KB/eDt1wcNwQBCBYUoL4ujrOYXdkd+SI5g70SQMXHJ+iKUrVqO2MypCI0ZRuctQXjjJh73&#10;dnjrfqdb/6jgDcibU9b95ABdvyxUS4C98AQq9ZNZ1r1gI+dTWi1JQJYpARb3NEq7my15bc8t315O&#10;vgWtQmh5mLt0FWoKeqE2tw/q8nqjcn1v1OT2xnbvl9jh/YhuPAkReTKI6w0E5auHApPAK44s0m4n&#10;rxUaR1ZlbDQqzTr6dULttC3JuGprku245dvKdF6t1ACWA8a9kQHRLc9NEkYbqXkXWEX201dGTgjl&#10;9TmBzswbCO06bkrB6pD+07FGBIp9iBdlI5GXB0++H2UMLQPRH7E8P4qbNtXgnMKtuLCgCd0KGnAZ&#10;pxcVbMU5+U24vGI7zi3/GSeV7sJLhHkl+7tyb1actyy6nQDvQLD+PxF5+wvsPL4z6l97AxF/ANFJ&#10;k1DLMHrrRWexv3wm4uNno1xeVCDwgYb/gresEuEHH0XTuWdg2xsfo4R98kkL/Zg/ZQmCJV7Url6O&#10;8KxpKFu9HgU55QjX/UrAflfgeeKEk2AGa35DblYWfGv6Y0twLLaEZyBRMB7BtYPhyV2MQKAavqpf&#10;4Zflqn9TXw/JAJhtXRzYQwNL/RWMuK566UE/laWm4q4OyauKCUvGlQmwuJqRdjanlPOZebuOpJPz&#10;8kEACZ3lv3Jj+bNRnT0WtQXzUFv4HWrzRiG+oQ+2FH2J7WUfYmt5L4RL1iNAF1Yjq/JxbjZaAcN2&#10;QOPGRlKm0jJlXTVtRcZlW5Nsxy3fVtp10xKX+iODVrYMmG55bmorwE6pxyNtCC0YU3kGxOR8SzL1&#10;nArG6yDff/YVlyOYtYZh6no6ZyOKBKTqn7FgQR7umZWDO6P/xNXB33Gm71dcF/gdd4R+xTXBn3B1&#10;YBdu9fyChzZW4rW+E5DvqUc5Q9hygltGlcYIBEGqfP4lbD/rRDRdcSkqn34cm6+/FtvOPh1bLj0b&#10;Oy44H5WDxsMrADPclreg/DX/YH92G6re/Qhbp0/FiJFZuOOl9XiuVz4e+bQQb/TKxeQZ5fjgywXo&#10;PTofX4/diHW5NSj2sW1v/hn+ur9j04YCRHJHYVf1ANSv/RCN5R+gvuwdbCntjh0VHyK2+iua12z4&#10;fWUo53J+Qp8JMNfnCarP/arP+MiglTiqOK55tVA+CGAp9cphbVPqgwGpDweIAztdq7nLZqqlOhrg&#10;JoTKGIJkr0CtL4DN4RinFaj1FKCKfeC6onGoze+NbQynowXT4fXWMLTigaYAbu5+Kfe186z9bU32&#10;Mk7pi0U6bc+3JFNP5AT4j8Js4HTOt0VpSLkcfwtxwMranahp+Al1jb+gdsvPTO9Sqq7/kVf5baqu&#10;qs/z5AanW77ICaxTQcIrH6IPeCOoyC5BaVk1ymPs/4W2I8yQduqEeTjn/Mtx0bPv4erPh+DyL0bg&#10;qs9H4PYeo3FPn/G47YthuPm1T3HB1dfjgYdeQEViF5ffifLwTpTSgcsSPys4qm69FdsvPhtbGTJv&#10;P/8Mhs4SPp+DJuY1XXQ2qnsOYKj9O+GVlxN2qTA4uvU/MG78JowbtAzvfUZ9nY17+lfhsYEJ3P1N&#10;NV7sl43xkwvx1jd5eGNgBe5/Ix9fTPZiwuiNKJU+MY0omtMfpQs+R1Pe62gseBM7yz+Bd+WnKFv+&#10;Nao3fIad3s9Rs6E7PMvnMAKSPrQMgrEfzakAnFfi0QCr/q/p92Y6bUtyOrBM6cBpCKXR2/NtF0+o&#10;fACPDSdYFkWiqAx13jBCK1eiPhBCXSCOek8UdYX5qCpYwL5wD4ZX45G7qRDeQAIe+aNpNkQJkW1g&#10;nODa+abMCa3IWV9kADUAOstbUkv7YNaj/gMpCXNKLNd/K9L8gQ8b2tZk4HQrE9kAG7DkXw9itVtR&#10;WOrDrLmLMXDIKHz0aU+88faH+PizLzFg6BhMnj4XG/LKEa/djpotP+lw17p/rN9O4nzyLSUz+pyG&#10;VLYl89y3VF5a8tcp8n1oH39zT3Qb3ZMNN7xNKVj/G+bNXY0zTzwRx3Y+Bid07YITuxyDbieegrNP&#10;PAmXnHUmzjrjdJx73vk44bjjMHzCDETZ3y0T543sREVoJ8Phf8Ezfi5qz+9G9z0fW6+6CI2cNhDe&#10;HZeeh8YLu2Hr+aej+oVXGeH9oNzbT9cO1uzA5NXVuO6dPLze24Ps3ATeH1yIewXgAZV4gBC/NNgL&#10;X6gROWW1GPFtOd7+xoOn+7AP338B4tnfsc2ORMmmxfBnTcZO/3uMJj/GDs8HNKaeKCusgLfCh1Dp&#10;SgQ3zkBo42r4I00pgOV1xXJGTMUeH7zycQGJVhW8aYCdkBq5AWzULhUOi/jjZMgus+WoJ3+nIgBL&#10;/zVQEUMVO+o1Pj9iWctR6/cR4hiieZtQsWQ+GvxehtDDUEutX7USRYS9Qr78HyIQdBEJTyVsdYbP&#10;Rs7w1jlwJTJlJty16+9Obtt0yq6v/uSM/fcMsY6EkSInwLbcwNydbHBVXpj7REcNM/qZNmshHnn8&#10;CZx+xmk4qv1hOPjg/bH/X9rhgP33xUEH/gX7H3QgjurYAd3OPgcPPvw4hgwfjVJeaGu37FQNSW5t&#10;yD1k84qhrTSkAq4AnIZafbQ92ZdWF64YAfbHGGFVqj5rWWQbSsNbGfruwqoVeYS0G7oedxJOO+00&#10;HHf8iehyzLE45vhjceIpJ+DU007HSdz/k087FUtWFyHAcFkALg+z/1v7D5R5q5C47V5sv6gbGq68&#10;EFuuvIAQc3oBgZYBLOZvYz93yy13IVIURwX7opHED1iQFcY5Lxfjts/i7Kf+iBkrfXjq62I8MSCM&#10;x74J4uGBUTzbKxtZOVH1R+Ly9FZJcCuWrKpGSVYJArkrUF5UxIsB+8Trv8PW4ndRt+4dbCv7gCH0&#10;BwiX5bHf/HcEEr8iSIV40QjIPedkCC0Ae9i+S7wyCp1gOduRDFrZYbNLmKxC5aTcyjIc2KnUd6cc&#10;al5XQCYoLAv5qgmwH7WBKGqDIdSEwqgLMpSOxujEYdR4vHTiMXThIcheswR5Obk8oBr252oJQ9op&#10;5WJgnNap9Gt+bLytuK4tCc/dQnSR6zbkHl1Szjx5wsjkSVqe920ugVicWD6WJg1bpzMkzsnjVf/g&#10;Z6Vt6XwNrxNkP89bvK4Jcxetwi233o/27Tth3/32xWGHHYr2HTrg6I4dceRR7XFE+yNxOHXEUczr&#10;1AVHduiIQ49oj8OObI+LL7kMvfp+jazsInjCNaiq30F32EI3FmcXmfu/3C6PQ0vSaZnjSecxlOa+&#10;+Rl1eYP1KYADdb9g0aINOEUc+KSTcHK3buhEeB+8/3H89ZGncMwxXXESAT7+pBNx8RVXYGNJFUNf&#10;Ojj7zt7af8JXFEXVc+9g6+VX0HUvxtYrL8HWKwjwJefRdc/CNqa3XHoWXfhsNFxxJWKL1qG88f/A&#10;UxrF6gXrMHROAHPXb4UnUI+3h5fgqREJPDqkGncPbsDdQ3fgtdFhZBdWqXBXwnYZhIryoiPvAge5&#10;H/5q7ktgO4qWDsaPwY+xM/gRfox/iqbC9xHPXaAuNjLy7EvsUK8lqlcSGQWIZN4T34pifxC+SKV6&#10;rVAPYon7yrezWnZZ48Bu0g7Mk64kaUtqMIg/YkoyTznrVfLKrf+9vhEhL8MDhsrVYYLr86B64ybU&#10;5FMbclDt59XeE0F802g0FQ9GbtYSbJS/1AhWQv6qI+byRFZrUo6Z3C/bFd3Umhu7rluG+ZNqLS+a&#10;dNqWJI5kpk6JU6X+ksRK29L5hNkGmPD6eMGTvyrpP2gYjj/hVLQ/4mh0PLorOjE07dzlOHTpeiy6&#10;HnMcOhzdEUcdfRQ6dDwaHTp3UTqqc1cc3eVYdD7uRBzFELZ9h6Nwwuln4NIbbkHfAUNQ7o+qBqUB&#10;pgOrJ7A0mBmK8xhE6lhMWpfJn3kH/JXw+ioJ8FYFcajuV8yctYLhc2ccw5C5y8mn4Rg68Qo6rXwP&#10;6zjuy4ndzlD/zn/Pw0+plwxK6v6GisJKeF59F4nrbsf2W27HtptuRtM1V2D79Zehie7byNB5y0Xn&#10;YNvlF6BeRqEvuwDbLjwfVX2Gsh/8n/CUVyKwaRO8xX5UN/yG7xd48dyQIJ4eX48XJ27B3cObcPOw&#10;HXh1cJh91M2E8EdUyNtKlLy15KObqq9vVP2OorwC1OR9gh3RD7Ej/DG2UdsjH6O6aDR/jx3qnrG/&#10;UuDXL0EYqcGsqp0oZv+3PBynS7PtJJ/E0mG0+0CVSH1nqwWlHDj9/HJakm/3LTXoTvdNShp4bCv8&#10;DJVjm75Vj5k1ROIIjRmL4JMPIj5pDLZwHdUVpagv/gZbqNy1y5C1Zg08vpjqf8XoXMbZzFNarUnV&#10;VfvFqVxA9kBmOy1JOW1SreVFedzGbVuT/S99aRmYxW3Z+FsS3dCG1x9kHvtQ733YA6edcAZOJ8An&#10;sR957gWX4pzzL8MxJ5yGLsefgPadOqH90UcrQI886igc0cFA3BUdux6HTscej6OPOQZHdT0GR3Tt&#10;iiM57XTsCfjrq28gv8RLJxZojQu7DWJxv5pJl0nXIkwX9vgS7P9uVQ4sL7mPHT8LXTp2Yph8Fg7v&#10;eAzuvuMR1O/4v1g8by3B7orjGTpLWP30C+8ivP3/oKQ4gsiN96GJ/eJt19+Abbfeii3XXa8AlhC6&#10;kdA20oEbr7kYTZxvuOBc5c7bzj4Vda9+CF/tr/DQPT3hH+mQv8LP7tp7Pdbjrg+DuPuzGO7pkcBt&#10;X8Vw/ZcJfDIywPO6ne67g8sQ4Lh8fUPuARPiai7r4W+2/iv8EHkfW8OvY2foY1TlvEOYP0ZD0ReI&#10;0l3ls7fqKSw3gOXecIzRiL8KwUpGnOY2Uhv7wG5q5wZupvTDGlpu5SIZhabTRJsQKFyHmoK+SOTN&#10;Rw0dd3MwgoZNudjs9aHSX46q4m/RVPYptniGIWd9FtYsXYQK9XiZcbU0HG7Qtiypr5cxy6bX1Xzd&#10;u5MNa0tyA7UlNYe3uQRWO22U+jdAmbIBSn/zgw96MhQ9E2eedhZOPv5knHfexbji6ltx8eU3EI6z&#10;FaiHtT8KhzNsPvTIIymGzJwXiNsToCMJd4djj0FHunRnuuDRBPrIozsrZ5bpG2+/j2JvgOGe/I+w&#10;HUprucOblvSn5V8N/b4qlAebUEKAY1v+iQHfjMGR7Tugy4nH8+LSAV/1H4PNu4AlSzbheDpw5xNO&#10;5P4ch5ff+hSJn/5flL36Phq7nUQ4L8MOAfe6q7H12muw7bpr0XD15dh29aVoottuveFKNF3OsPrc&#10;swn1+Wg4+RjE3/oY3vq/s+8pX93QIfEHfQrxwJdRvDJpC96fthV/HV2HZ4ZW4t2JMaxYkyBsPxNg&#10;9rcFYsIrLz74E3+HzxdFKGckdlR8hK3eT/Bj9UfY5v8I28PdsZ1hdGNJd0TzpkC+1+WTp7eMCyel&#10;AKb88jqjfB+MkU2kehvViGjydtLuRqHd1K711wCTkjpusuqIA/oZKkV92dhc3hc1xf1RVzQb1aUl&#10;iJWUo7J4EepLh2BL2ZfqiaxGz3iGz+uxYukC/deX7D/H+KMb2NJA/ntlbysNOl3aCpeNnOFxWyQO&#10;a6YtyS10Nsr8N8A6/sjb0Lf3AJxKaE8/4WR0POIwHHtMF5x4Iue7XYhu51yKrsw/kqGzAHvokUfh&#10;kCOOVDr48COUBOIjO3fCEV064wiG1ofRoSWsFldu31HAb49jTzgBY7+dghI2XPVHZ7IvKpTWSg9k&#10;tawI6wXoNhUhA/B/4IOPeuGww9ujfdfOOO6E47Bo2SZUbf+/7BuvxwkM+zsztD6s41Ho3n80guvL&#10;ET+vG7ZdfDnqL6TTntsNjRedi22XXYofrr9OvT4oo9BNV1+ChsvpxnTfrez/Nl50NjYf3wnerwfD&#10;u+X/gSe6E9Gqn/FSj1Ls/2Q9DnmgBgfeXodDbgzjkDuqcNA99eh0lw9z1xCqup9Z/4dUCF0h/dng&#10;NqydOxb+RZ8hvrwXQlkDGDJ/im2+Hmgo7Y5tno+xK/I56gt7IlCwGoHEz3Rhd4A94sKi6FaEEk0a&#10;YHkiS0Johsvmnm9qYMuE0Pa8JYcDW6/9ZciuY4mNOlFZr15OiES38Gr9A6p8WdhaNhwNFSNQmNMX&#10;ZXkrEPeUIbxpHCrze2Gb92s0efqgxjsTGzZmY+XS+QyTNMByEVAfdc9w1n+/9COc2rFTA1UOycBU&#10;Ot3cYW1lDFSJG6WmaWUOVrHBOyT/Lqin4rp6muAPOXfuMnQ7/hScSrc6gfAd16UDjmYf9xi61lkM&#10;n08962J0Ou4UBeShBPGQIw4ntIdzegQOlelhh+Fgwnw4QT28UxcVZncgyEceTVdOOvDRXboq4C+9&#10;6lqs2JhLN5UL2Bbug4TR2o3dXNdWkJL7wX5/NcoIcCkv7qHav+HB+59S+3N4xw44/5LLUFBWheiW&#10;f2HOrFU47aST0ZU6ghedL4ZNRHjmMnhvvQOJ2cvhH/cdqp9/A9F3GFo//SQarrkOW668AvWEuf7i&#10;sxg6d0PtBWdh8/VXYvs1l2LzzbczCpSX8/8L4dp/Ily3CxMnFeHUO4ux3wM/4bIPtuC0+73Y99af&#10;0O7BXWh301Y89LkfNVt2sd8rYfR2htF00+hPbNfbUO6pQXGRD8GsDQivW41N875D2YrxCK6ahPxZ&#10;AxHKHYMgo86QL0gXl8ErHX5nSkcCArGX895K+dROIyLyGKX1NpJ6XNLhtG6htUg7cFLymp+b7DqZ&#10;qleSPqgcZCj6I0J5C5Eo648tjZMwNP9zFMaHYOf2qcgKjkR2oD8a/F9jG104UbEIGzeWYNXieSgr&#10;lRCa4PBHV4NiXPd/p2zndbqu7bxueW6y3TU9rwekTL6b29rSjqunArBcGILhStx27c3oeMjhOJ6u&#10;edpxXdGJILSn03YkeMedeiZOPfdihqdnsN/bWQNLgEWHHnkEjuzQHkcxbO3Efm8HXgCOZp/3cIaz&#10;4tTtO9KNO2iIjyTcR3U+BoccfDje++hTbCwuR7mPfVFeiFQILQNrcgxmEMtF8kSW1PMHq1BKgCti&#10;O1HoqcWFF1yGQ9gflxD+jnsfRYDOGKz/JxbNX48TjzueFx+G1u07oeeg8aiu/x3l4SaU1f3Gvuy/&#10;UObfjPINuUiUFCM4aRZqlhYgMG8Fyj74CImv+6B29mzkDh2C+VddgkWPP4DZH76Db996Fd+9/QoW&#10;9++PbREPchesxnt3f4EZfYZg1Bff4d5HFuLRzwrx2Pt5GD4ngXjjP9S9ZnkBIVz/D/X4pIS98ohk&#10;kP3jcF4havI2IeKth784hMjGjajIroCfoAdiuxhuy4cDCKub5DO27E972EcWibv74ux2krEQ+8Nh&#10;eZTShNG1BDQ5UFVFp5XBLDO11U4ef9xTpR2YEHMaiNF9A9Xw5xajeM189nuGo7F6JB5a3hOjExPw&#10;0y9L8MDqoeiePwg7f5yIGk9fRAoX8IoWwcpF81DOPnAg2QdWn6jlAYkSPCgj2zH/nbJd13ZcM22L&#10;jMs6551yum7KcS0FwnKLrQbVm3eiX99v0H6f/dG1/ZE4/9QTcMoxndCJznkE+7gd6KbHntINp593&#10;KU7udj46dSKchx2OwxhiHyoAU0fQkY+kZES6M/u/XY87Fsewz9mhs8DbkaBLf7kDjiLAEkrLBeDM&#10;087AOwRk0pTpiCU2cx/T/WE35zWSJ7Ik1PYHa1BKCP01v2DRimx04XY7MFRuzwvFR5/0RazxPxCo&#10;/TsWLViPbqedjmNPPgVduO+T5yxFkCCVEZ7yEBs8HbAkuxCVZR7UhkJY8s1XmPbu2xhw3+1Y3K8P&#10;6iIxxIMBZI0YhLEPXYU5z9+F+U/fiiXP3o7Zz9yFxMa1CGdnY9FbT2PJAxdizh3n4fubTsXy+69H&#10;Y7AMZTPGYsHT92L+e+9i2ddfYePEychdtgH5+WHVBQht/geiFZUMnXNQXRFEtOmf8LLrV7kxC4Gc&#10;YnirfmHY/JP6zpaXsGrJCLYZyU7mEWAFMR24XMJqGSCLbeNUPlu7XT1eHExsVZ/cUX1jAZUwS7ic&#10;qN2GaqXtKRFgd9c1siFKKQmwPHkVowN7vfwxl2cjlJ0Ff/ZSRHPGoqlsMM5f1R+HrhiB85YNQbuV&#10;Y3DhooGoCo/m1Ws8SnhCIwyrsrKyUVrmUw9zRNgotBOmIW6rzL65lbUksx0zcCVywmskIMrXFc0o&#10;toEzUxraTFDFcTPn3cB1Kg1wtRqt3JBfjgtPOw1H/WU/nEYIzj3lZJxMBz6+ayc1yixQdux6PE49&#10;+2KcTBfu0PlYdDiqA44guIcxbD7o0ENw0CEMnw9lKE2ID+98NI7isl2O76rU6ZiudOfOXNfR6NCB&#10;Lk2HPKPbqTjrjNNw5TVXoe/Ab9Rtq9StJdlPHk9LUo9Uhqvg9depUejIln+i34CROPCgg9S9366E&#10;eMbclQjU0emoqTMW4+TjT8DxJ52CE085HUvWl7JhN8JTGkDpulzE80vQFI4inJOLWe+/hgGXnoRv&#10;rjkDE+67Dr7Fc1DnCyC8cQOK5kxHaAVD71UrUZ2/CeXLN+LN12cja0E28qbPRGDBPESWz0Fk2SzE&#10;Zo1FYOpwbI1UYMPoIVjywh1Y/fxtWPbI1Zh6QzeMufJkjL72bIy49XJMePheFI4ciaqNm7Bq0mSs&#10;n8e+7vpCVIeD8BZ64GEkEaj+G4IEPc6LkgAeaaTY7482/kt9K7qSkqlRuOk/qH+y/B8Ib+UFokkv&#10;K4N9cS4rilFSHmO9eNPfEd/yG+INv6KyQaa/7S3A4rxs/HTeWN12VIzPR2R2PsrnrIPfG8Dmso0o&#10;Xt8XHVYMRrvVY7HvwmGcTsKpK0YikDcIkXUj9KdIcgtQnp2PohICLI9TMlxULkxgnJLtuuX/mWop&#10;hDaKsVxfYNJ5dujslAmX3eQMmY3sQSujBN33sw8+wdH7tKP7HoFuJxyPEwjf6ScdjxOP6YyuhLcL&#10;Q+Ojj2yPU08+FRdfcinOOOlUnMqw+JRju7KcgHc4gq53OJ26PcPt9jj2uI449viOOPWU49Ht9JNw&#10;4XndcPYZJ6LbqcfjpOOPxbGdO+GiC8/FiaefiPaE/ZqbrsfGvGINpwxmJeUcuDISgEPBhHpooiS8&#10;je1kFx564HFeTI5Ap65dcc3VN8AjzzYzrIyw0Y8cOx0dO3bE8aefgVPZFVg2cwGqiotQVVaBqpJS&#10;lKxegSV9emDcTVdhym2XYkX3V1BGWGNrViNRmIPakiKULFyFsqIoKnxbUBZoZLdO3K0JHw4uwxUP&#10;LsDM77m+2h2MaBhJ+Kow5KuZbKeFmDt6AQoWLEV1YQFquK7qgvUIL5qJvGE9kf3VO9j4xatY+fKD&#10;KL/5amQ//ACGX34iplx0AkJvvYHygf0w8pZrMfTOmzHsgbsx8YWnMeO99zDn888w5f13MZl1Znf/&#10;BLO+6En1wNyv+2P2N99g4fARWDxxCpZ9NwMrps7GqilzsPS7WZg3YToWTvoec8dMxtyR47Fk0jQs&#10;njJbaenUeVgxeylWLFqFFQvXYNWiLAJMm65ObENNogk1lfIFDc5XNTKPYjrBaTPFGUrTgWXYu2ye&#10;ByXPL0Z4RBnK31uB4PIEamM1mLp2JNqtG4UD6MBHzh+MfdZNQKc1o5G3aQziq75E2SpeBbM3wF9Q&#10;gOycPFSwr6SeLFJO2Nwt09/QMtOWtLvy1iX3opUItJsTq3yWmyeuTH5zN9bKdF826tSglZlmyg6f&#10;Q6rvW88LXADXn3Umjj5wP3Q8/DCcRLjOPOkEgnYMju1yNM444Vhc2u1E3Hfl+Xj70Xvw6UtP441H&#10;7sTzt1+Nh6+/EPdcfS7uvOo83HTZ+bjl8gtx61UX4JZrLsDVF52BS84+FZef3w23XHsR7r/zGtx+&#10;8xW4huU3XX85ziPURxO2Lsceh8OPOgKf9/5SDbSkBrLkGOSYXCQDX6FgJSoIsL/6F6xeV4Kuxxyv&#10;wvUjeRHq0XOACp9LgtsQrPsbvvtuAbqyH3/UcSfgkosuQd6qZfBtKsCqUSMx8ckHMPSGSzHmhguR&#10;901PRFctRbjYx31g3zqPgBfkIrg+C0U5XnjVfV+Gp5S8fiihabjqB2SXbEFxhHkMcStkkKnqJ/Qd&#10;uhGPv7UWNz+zFN+v8PH3b0TAl0CwIo6wpxKxYDUqA1FUhyKMHGPwjh6Lkt59UTblW1RMHobYQ/ei&#10;5N67kNP9Tax+9wUs/ut9+P6ha/DdDedizBWnYNxlJ2Dsxcdg9IVdMPrizpx2xMjzjsaws9tj0BmH&#10;Y8DpR2LQmUx3OwKDTj0U35x+GPqefjj6nHGEmn51ymHof0Z79DurI746pzP6n9cV/ai+Fx6LPuce&#10;ix7dOhHgpp9R1fAL6jb/gtqGv6Gq6TfO/4qIPN4Vr0WVjIqxgRqJE2p3pgPV8QT22YjEXcsRuXsF&#10;6u5fg0C/HNTV/4g3185Cu7UEePVoHLRkCAGehAOXj8CCnFUIFhcg4OHVuaIKZWVhLFuyAEWlXoaL&#10;tSmHs7dpa3dOnEi457cksz2zTfW0GdNut5GMbJd1y7PVVuc1Sjsvw2dGJbV12zD4y/44Zt99cPgh&#10;B+DIgw9EV8LUhWFue6av7nYK3mffbfjHf8W8IZ9j1eShWPHtcMwc9jkm9nsPwz9/Gf3eeRq9XnsK&#10;X1C933kB/T54CT3eegbvPvsAXnj4djz7yG14+Zn78NZLT+DB+27BU1zfc88/jHPOOwNHdejCcJrh&#10;OF3+/MsuQTbDRfmSROpWkmPwykiONeCP0QnrkWAI+NZb3bEPw+f2XTowND8H+aUJlMd/QEloq/rH&#10;fRmFPv64k9D+xJNx9emnYE333igPNGH00w9i6DlHYwb3J5y1BtWl+fDwglYR/ZEw/oryTaWoKcmH&#10;f90mlAUbmf+D+g9iW16CHFQPUexAOdOiCoIdqdqB9WVbsbF8C0FPPvYo92ll0Cr5rw1e+Ua0PP/M&#10;aWDz74jV/A0h+Y8k7nPUX41IVi67hFFEvQlU8oIVL/fRmHLhWbkS3qULEVi6AL4l8xFYzJB9GcP3&#10;+TPhmzEJxRNHIX/UIOSN7I+cgV8gf8BnVHes//w15PR9F8VDvkDRkF4oGPwFsr/+EOt7vo2N3V/D&#10;2nefw4YPXsT6D57Hpk9eRLvZn/OHfutlfPf2m/j+s+5Y0m8Asid/D195FJHEz+yn1quGLc8pyyix&#10;AVhC6GAdT/7X+UjcsRzVD63F5keyEB1WDj/7Luev/A7tsidi/6wxOHj5cOy/fjLasQ88taSC6/gb&#10;3ZYddXbiV69Yg0UMhXKy81QfMw1vC+7vkNNB90Z2H9ioLQ9yiNxcNw2wnm/uwtLA9bS5kg4crmGd&#10;Bvh9cdx0zvnotP9fsP++++IgTg8juO0P2R/P3nEtlo7tg+yZI5A3bzwKF0xE0cLJKFj0HVZPH4SF&#10;43tj4dheWDSmN+aN7I2Zw3tgGsGextBw2vBeGNfvIwz87FX0fP8Z9GPjeP/lp3DlRWfi1luvxG23&#10;XoOTTjpWj2Yf1l49U33qWd3U20zV7DaZgSzdFxZlOrAciwAcrPoRKzd4cFyXE3Bkl674yyF/QZ9+&#10;oxBp+BeKCWhRqImu+QsWzs/C8ceeiKNOPAXXnH0Rigi0b+u/MOHZJzD4gi4ILFuIzYEK+LLZ7SJo&#10;5QzLPaGfkL96E0PtPJRl5aAs/jOB3dkMYFsGYC9Dd3lEMsD98xNkX3QHvFxW3h9WYpncP/bEtrGM&#10;ki9u0NXlwY7yJOTe6l0I1PxCN/8FgcQu9cKCl8z4OR9kWr7M4U9s55SKNtCg+PuHecGPUhG2s2gj&#10;DYPtT8Y5fFEUbOCFqMCDSHkIMbkoVERQyd8/WsG0J8Z0FJXeEKdhRDxB1gmj3fwXH8aK957Dgref&#10;wry3Hseilx/GtAdvwMT7rkfR3IWIcMdDoYQCOMxGJRBXyQPY3HCA/QnPkGLEbl+MyodWIUFVTQti&#10;aZkPh2Z9i33ypuLAdWNxCF14//Xj0W7JQAzNz0Z1fCcb5w/IySnFzKljsIxXp4J8XgjoZJV0fXVr&#10;imCp/vZeyrm8mTfQ2hJg7anIDWD7UU+Tlwnu7pV2YwOwOK+BV0scWEafqxt2YWDf/jhp//3R4dBD&#10;sG+7dth3HwH4YDx842XY9P1olC/7FiWLJqFk8bcomDcB+XPHImf2CKz59mssndgbSyb2wdIJfbFk&#10;XB/MJ8hzZTqxPzUAM0b0wqg+72J4r7cw5qv30ePt53DDpefivDNOxrlnnIbjjj0WRzNcP4TbPpjb&#10;lNtQPfv2Q00924R6rFJgzYRXX6SYJxGEj2Fo7c945JlXsP+BB+JQuvhFl19FkHawX7wDxcGtSqHq&#10;v2HGnLXoRIA7dOqK9156g6GrPHr5L6yaOBN9zumEOZ+8hS3BcoRz8+Hlxb809hPK/U3qw3NVFR4U&#10;55fQLX8hnAyfW1EF253WjpTk0cmK5NNXRvopLA1sRL51RYeWtOQpuJPl6hlpS3r0WZybkmnsRyX1&#10;B2qEvILT8oToJ1RwKvMVvBjIB+dF8mdr6g/XuE2JAGRUW70MoSRpPa8+FsBttQuVhEk/AQ3xKiCv&#10;lpWXobY4G5v6f45Jt12J8nV5aiRRPoETCrHhUfItqFCQjVcObKoX/itnoe6xdfD/dTlqNtXgnQ0r&#10;0S7vO+y3fiIOWDcGB64fh/3XjkW7VYPx7qalqOUOBMKNmDtjKhbMmkgXXswfO5YEuIZTebdYh8tt&#10;lXZtLWeeXc9N9rIiHUITWIaKdujsNohlywbULGuH0yL1iGGyji0TQsuosz9UxTB0M8rKI7jp7HNx&#10;8iGHENqD0I4A78NQ+oSOHdDjlcdQtmIaypfMQNni6SheMAUFcycib85obKD7rpr4FZaM/xKLRGO/&#10;xMIxvTBv9JeYNeZLzBnbF/PG9MPc0X0xa/iXmDm0J74b+AmG9ngDT919I84/+UScfMJx6HxMFxU6&#10;H0yADySARzH99vsfqhc45C0pM4iljolS6aT8kSq2FfaBc9l/P/scHNClMw7pcgzGTl+EUP3vKKL7&#10;CrxF0gdu+E/MHjIBX7Ofv+aSi5G47gZ4b7wHK7/shwU9+6H/+cejJ/uE0195BpXrl8C/cQMbOMPv&#10;GSuRe98DSORtRKTUzwZO+CJ0SBdwbWmAZZoGNkNJOOWhi/LIT9hURtPa+itCtQSM5QZekQ2vrZST&#10;J9VsG5S+cKSnmdL7J2XOddlqpz7axdDBx2ko/APCPKnRUg/qg8WY8/xDyJ00BTxXiNTuUu9Vyvdx&#10;/T6Gz2qUbyvBY//hmxwEv85DZFklfP7NOG0lw+W8yTggdyoOWDOWLjxOqd3aYXho03zU8uqRXxjA&#10;jMmjsHjBNOTzqlrJflOlcl55uktAcg+ZRS0PVOmyzHqZy7rJ1NPS61JPZnGaGtSy3Fckt8+UCFq6&#10;DsE1+alyXSaNPirllEQz8raOPBhhntLSzqvDZ3Hfui278N3wyTjtkINw8lGHM3Q+QAHcjgCfyX7k&#10;jG8+gW/VLFQsnYWyJTMJ8FQULPwWuXPHYP20QVhJgBczfBYtGt0TC0b1wOyRvTB7NMPpMQSY8M4d&#10;RUdOataInhj/9Ud4/9kHcf353XCM3GY6ugOOPPII5cAHsf962OGH4fU339GQ8phkMEu9TigXLkq/&#10;WigXqM08hgT78JV0yEKsvfwyTDi5M7696Qb4i0Iojv2MEhkhrv4F/pr/QEFoGza9/j5KrrgCa644&#10;G+MvOh7jrzwD0+68DPOfvh1rP38bE557GCMfuAVlc75DdPUceNZnoWTJJhS9+g489z6AkhfeQMmG&#10;UoL9q3p/WOQGr1MVIkIifysaIaDV235DZT1DcQIU5nTJGj/an/Qpnn53CfIq2KWhaVXII5FJgMUV&#10;pW6AkNRt/QVVm2UQjZA7laxvAC0nfOG6n1C341cEa9ifZ3hvypwy66iQvjul5pNdgnbSF00p2MQp&#10;DyS0BdF1qzDj6buwduBgrJsyGxu/nYGiZRsRLGdoV/sbf6ydhHgLd2QbQ6AfEIxvR131rxiyKRvt&#10;lg3Dvuz/7iMuzBD6wKyx2G/TBLRbNxLn5U5nf2E71rHzP+27kVi+YhEC7PwnEhpegSfljE4ly6qq&#10;CJ6I6T8itR5Hnu3CLYt99cpaLQIpeeoJskQyT6kmWa6XibFrEItXU8xnI5euiP0qonFgkQAin1x5&#10;+aEncNqhB+K0o45g6LyvAvjAfdvhi5eehGfFLHhXzEXF8jkoW74QxUtno3DJdOQtmIzs70cyhB6A&#10;5eP7EuAvMZ8AzxnxOb4f/gVBFZB7qun3I/T8gnGEme783Tefou+bz+Deq8/H8R3bo0P7Iwnvwer9&#10;4kMYBRxMiF955XXEuW/yHz9qsIoXqQwlHThIeH2M6HzRKnimzkbkvrvRdE43+LudBt+EeShiQ1w0&#10;ZwUm9uiBfrfdiH6Xnokxd16ORZ++jAKG+P75UxBesxSVBXmI+4KMRipR4q1HGaNBj7eabW8zgWCj&#10;rvsH/DkhVCzYgGJvDfvBP1gAtw1ieVspXLUTkxeU4vbHJmPod4UIEa5KdmGiDT9gyPhc7NPlK5xx&#10;9SACS04k3GX7l+0LlIGaXdhUXIVHX/8e732dpf+2NAlfCkIHwGKIC1cH8fnXy7BsUwxBLmPXd5Pp&#10;v6vHPA3A3pBA20QodzEspruGdyLBzvaij17C9AeuwMxHb8D0+y/BhHsuZL/4cnz/wgNYPWQYvAQ5&#10;wg68X5xY1iFP21BXLp+EfTaMwwHLR6h+7wFLh+LQxUNx4JpR2I/quHIEciJ1WLpsFSZPGILcnBzI&#10;M53qGz/sW6tbWJTA5aZq1pFpDZcRVVcbcVnKWT+laiOpt1VdAHSZXk5Uk1yX5GnpdCbkSeirGSlU&#10;y3iAXAhk35N5VZKvy5TY0PVynEoZVZXQ66+k5C2UGMtVH5tTceXazT9gwcKVuO7MbjjziENw6uGH&#10;44C/7I999tkHd191EbyEtmL1IvjWLoJ3zWIEN65HxdoVvMDORv58uvDscXThYYR4EJZPZBhK950z&#10;/DPlwOK0M4Z+humDu2PGkM8YPn+O2cybIzAP/hQjP30VL957A7odczQOJ7yHH3EoDuX00EMPZRh9&#10;ALp374n6hh8R5bmRx/7UP9hb00TNNqUoIQ6F4giyH1xe9ROK2WWKrCyAp9fXmPPm2/jyntvw+XnH&#10;o/+ZHTHziVuQO7I/EuuX0bHXwLdpA6oDfvi9CYbajEg2/4RY4++E4geuZzvKgttR4N+uQvBSttcS&#10;OmIxTaUi/DPK2Lc2AJepcNo9pC4jBFIWqPkZRd4GXHX71zj8nBFod+xknHjNMOT66nDbM1Pxdq/1&#10;2PrrP5GVl8C0ReWI1P2ivlgZqZc+K92YUFZu+RUzF5Sh3SGDcfmjc+iqf0Os4WeECbaEwuWxbc1g&#10;rN/+N7z80TxelD/BV2MLULv97wzRf1SDamKK6T65Blb6wGFhtJbRgVwICG+FhNDhKl4dvFvRo888&#10;lFawLxfegtD6NfDMmQX/6mWo3rQaieWzUfrtMKzv+y7mPHcLJt15Pr7761MoXleEWM2v8NG54+zk&#10;T9mUj7/M/gqHrRqNg+Z8hUO+Z3r+ABy0bDDaraSWD8RZC4YjO1iFNSvWYdOGtfB5vAgFwgzFgwzN&#10;g5wP8EcPIhwIIkKFWRYORpOKsW6MdcOMEiLsY0V50YmrvlYkHEcsEkc8mqDDVROSOkpetGBoTteL&#10;KUesIcCbUV1D6KobUE2oqgQsCW0jCa6zkuviNmQ7SQW53WAwwis+91H2RbZJBaUetxliqBiOVDMk&#10;llHjdB9QpPrAlPQN5f1YeYJLnCnM5cJs3Gr5SCWCaj1xXgxlO2z0PI5P3n4bF3foiPOPbI+jCc6x&#10;hx6OMzt2wrdff0ZgF6Fk2Vzkz52C9TMmYumk0Vg8aSjWzRyLjTNGYv3UQcqBV0z4CkvH9Vb93/mE&#10;eN4I9oOpOcM/x6yhn2LGoI8w7ZsPMH3gB5g56BMVlo/v9RZ6vfwYrj7zFPa7D8Dhhx+Cww9j+EyI&#10;Dzpwf/Tp048XIYaS3E/13SyeuyCjiwDPcSBajQpPGCWlPvVJHYmsypiW+9jemn8gK9ePAU8/jp6X&#10;nIR+Z/NY7rsSpTNGo8FbgIpNa5G9fAX8pUFkF9Xg9c+W47QbvkXX88fiigemof/4PEZuP6lwc3Vu&#10;Aked3Qt9xuYh3PA39aimDPrEtvwNVYQpwtBc6tY2ygfVCbyjX1wmo80sr2ZdT+U2FHrrkF9Wjd6D&#10;16Fd1zHoN6kI0eoduO6BUXir1xpEt/yMUl4sKiKMMOjAyzbGMH8d22D1TgK9E/GG3zF+ah7aHT0a&#10;T36wjmA14vtlfqzJZ1vkNuQ1RoHNwCv92pqmn/HEa3PQruNQzFgVQuXmXVixIYg87ktiy2/s3+rP&#10;6IriDb+gknCvyY5jZQ7bG/vm1dxmqI4OXFDM8I1Ev/z2JGQXViMa2YzcTR429u0oYZ+4e885BIkN&#10;sdyPhooyVG1YiU1ff4Jpj96E7555EPkrcpUTx3nlW1LkwzmLx2C/taOwL0PngzZMwL65k9Ahazwu&#10;WP8tXlo5E1kVYTbWrVi7Zh3CnnKG5B4Eud5AeSn8ZZyW8Srn8yl4RSG/n43aR5gChDdEiLm8iI09&#10;5Oe8n5BTEUIWi8QIbA2ddLNSXW0D6uvo1gJtVb2a1tduQUN9o1J9/Ral6iqGt5EoLwwBBLxeXkC8&#10;8Hs88FVUcKrlqyhn1FGmpNK88PhZXz5k5q3wM1wMwivzPqZ5gQn44/B6o/CyIfvYkH2+CDzlXpSX&#10;laJCVCoqQ3lpBUpLStnQS1BcVMhlPFgw73s8fcdN6HbwIbjwqA7Yf799cGrnznjz5uuxeuJghswz&#10;sf77sVj17Qg67BCM7fUu3nnkTrz/1H2Y0PdD9nn7YD4hnT/sM8yl884d+Tn1BUHug0Vjv+L0Szou&#10;3XfwR4T3Qw3wYAI8qDvTH2PYxy/inqsuQKcOhxHgg3EkXfgw9sUP4oVk6NBBvIB5UVIiHz+voDyo&#10;KK9AGY/Jw/OycWMWVq1axrwy1ilBfvYGhr9+rF6ejc+u6IZ+Fx6FgecejQWvPIaaoo2oryjBqmkz&#10;sHT+SsL5A5ZsSqDrecPQ7oDeOOGq8Tj/1inY79hRaLdfL9z67Ax1q2ZjYQLX38/jnlECf+0viNKV&#10;NhXVou/IjXj/q5WYuSyMrPwYPum7BBsJpoS8aVdm14+A+2Jb8VbPRTjx2gk46rJJePyDpXil13K0&#10;O34CZq2M0t3rcePjE9B96DrC8gsuuXccTrxlKi68fzranTAU7U6bhuufnI0cAlf7wz8xaNwGtDt5&#10;Ak66Yy4OOXciLwQTsf+5k/FWn7WIE3JP0lFNGFzV+DPufnYq2p04AQ+8ORcn3zQO7c4YiY6XjsPn&#10;I7MQ38xoIrKN9X7D8rVeXP0Au6Cnj0S7U0bjtJun4ruFZXiv9zK0O+rUr7BsfRyvvjMdM+aU4bpH&#10;p6DjJcNx1aMzUFjWgBfensyGxn5Z9Gc6EK8ObNjbQj4Ujh+K6Y/eginPPojy9SW8KrC/wKtUuKQc&#10;cxgKjc/ZhMlsoN8WlmJlsQeV/IFri0rpNrxa0rGzVq9DgI02yB8/RBgUyOXlCLERRNiIw/5ACuBQ&#10;0E/HMvOcEmBRCl7mR+mKcfa3qtjvFFBraxoI8BYlBTQBrqPrNhBo0RaBeHMjNlPVVTWMPOisvCAE&#10;CWLAw4sGFSCcgQovVc48ilM/LzYiiRwCXpZTfg8dh/U8BN5LydTHC0FOdjbysjeyvgceXpjKCa2H&#10;58HLRu8r86oLhIcN3cPj9rKRl/PcFRfmY/BXPXHzeWfhjIMPwqV03f332w+nd+2Ino/dh+n9P0bW&#10;9FFYN204Ns4cg7VThjBE/gIjPn4Fr997E56762r0eu1RjO3xCqYOeA9z6LRzhnyKuUO7Yx77wAvY&#10;1108rg/7xr0xn31h5cbDurPeF6zTE3OH9cCE3m/gqTuvQ5ejj1AO3P7Iw9gHpguzLzxt6hSe+xD3&#10;VY5FLmiy7yL+trzwbsxai5XLlqiLXnlxgbrg5W/KRa/rLsXAizuh73lH4dsn78UWbyFD5TVYMmUG&#10;1jGS8zIszfdvxvEXDsZBx/TDyOmFdDt5BJOOmx3DtQ+Mx9GnfonRU7JRzC7b6dcORO/Rudj8w39h&#10;6uISdDiHkB8xhCEwI73jh+K8u6YQooGYv4aRW40BmKEn3TCY2I6bniI87Ueg67XTcdOLC3HYBQSo&#10;27dod8EkLFobx6oNcZYPxBMfr0H15m047ubvCNg8nHHbdLzZZwNOvX0W2nWZhKc+WYKf//4v9Ppm&#10;LQGbjr9cMA3Pd1+N13quwcEXzES7kyZj6sIAYgTSwCsgV9bvwk2PEcpuvCCcPAbn3vk9TrttGtqd&#10;yfWePhpTl3pR++N/YOlaH448awCPZSwuuG8G7n9tCbpeNYkXkFE44Mrv0e7Umyah54C1ePr1ORgz&#10;tQgnXjUaE+cGeMImY8DITbjtkfHI2VSJKEMAX2g7w8lGhAqLsDXgxaahX2LGEzdifveP1CCApzyM&#10;+uIiVJcGkGDsX8VwpSr2I+JBgsQfMpLPHz3QgHJq/er1dF4CwUbgFycmtEH+6EE26jAbQpSNRMCU&#10;UFpcNxKiJJ0EW6aiENNBKhqOMRSuZVisnVbAFfeVqYTT1VQdod6yeWuGGurZ96UDy/JBAhygg/op&#10;uVAExGV5wfIrgOnE1lQAlnoiSRt5CatIoM7PzUV+3kbCTJeiW4lTeUQKdHEuOnBZsXLfcgJeVlqM&#10;JQtn4pM3nseFx3bC+e2PwLlHHan6vndech5GP/44hrz1NEZ//QGGffYavu33HkZ0fwnfvPMUhnz4&#10;HMPfV9H71fvx/qM34stX7sPEPq/je4bJ3w/8CDO/+RDT+r+HqYPex6yRPbBwbD8snjAACyewT0rH&#10;njdagGYfmf3jcQT4kduuRSdu/8gjD0UHGQU/6AB0OPooLF2yRJ1zOQ45JnU8SUnXJ2vVKqxYspC/&#10;p48AF6q6Yz/5EL3P7oivLzsJA++4GuGNqxAtyMLi6bNR5KlTD2YIqB/1WUmn7Y+h3xWhbuff4Gff&#10;WZ6Iijf9xhBTHo7Ypv4wbMWmGNod0x+fD2fUFm9EpwvH4KAzp2PQxBys3pjA50PWY5/Tv8W+Z88i&#10;AOzuJAEuZ5QoLwP0GUu3PHoo7nhxmXrQYsuOn1BQksCpAulZ32FFXh0WMaxtd9wofDi4gN2DRhx+&#10;2TR0vv57FPpr8Ntv/wcLV5cTzkm49KHF2P7T73i7LwE+dhI+GLARO3/7B3747Z947oNFhHwiug/L&#10;Q1XT3zIAjtTsxCX3EMTjxuClz5Zh247f2TXZhmueJMRc7ycDc9C461dcdt9krmM83vhyJeoYZjds&#10;Zzeitgl3vcDw+7zFaPdG7zX4uMdavPzhLAweX4gb7p+Mpq2/82Qup0WvwIMvTsHqNRFEeKABOqeX&#10;JyFUxv4lr8DVBZsw/72nMPWZe1GalY0q9l8TxTyp3gQ8ERkca1QDZAF/ParpPLFiNtxQA0p91diw&#10;NoshtEe5moAbYtgakvBVXJj56u8y+ONLAwgLzARYoDZgG+lyptknrWTfV0C13VfSKnymdPjclAHw&#10;ZkJenTAA030JpCgoIoQKYrnQEDotprm/AqAB1jmVxuylI+fl5KAgP5uQ051Vg6dTJeuJxHnLy0oY&#10;QhehlI1dYJ8yYQSevutmHLdvO1wlX2k84hA1+jzwwzcw67P38F2fdzGi3wcY05vTT1/GX++6Es89&#10;fDuevP8OPHr79Xj/4Vsx4OV7MfDtRzHhi5cxrd+7mNznTYz97CUM5m814L0nMZL93MnfMKweOwBL&#10;vhuGJVNHYBFhXjDyS/aFP0Xvt57CZeecjqOOOAwdjz5ShdD7cn9OPPE4bFjPyMnrT0FrjkumQXYh&#10;VixdgkUL5vC8eejSxShht2DgfTdiyFUnYOB1Z6Fs7lTUB4qxae4c5BaEURD/EcX+bWyUbLwPTMUR&#10;Z45Ahbq7sR1L82qwaF0EC7PCmLsmiCmLfVhAIJdwvl2XQegzrgyjGUa3O3IweozKRdOP/1K3grb/&#10;+Hc8/h7D4RMnsq4FcISh65Zf8Mib8wjJeF4IKpFo/AXF8R3Ysuvv+HDgJjraMKxnxDltPgE9cQx6&#10;ji1BUXkN9uk2GTe+vJz95l/gr96FTflx5k3DZU8sRdOu3/DMh4TphG/x3RIfKtlnriawH4sr0zm/&#10;GlfMUPjXFMAyCCXvAZ91Kx2YIfGirBDiDT+jkRetd3ssVeH3ZyPyUMGLxX7dhjIsn44Y+8ByHMWV&#10;W1FPPhetDmLfi+ner32Zhfe+WIc3vliCPsPX4+r7v0Usvh2fDV6JD/uuxGNvzsbceX7Eq3aoW00y&#10;ah0kxNHiIOq8pVjbrzumsD+cM2E86qTRF9ERWa8iLPCmAa4qLkG8hM5EJy8siWJT1iqEeZUWxzUS&#10;cM3UOK2B1paB16RlGmMIHI9WKhiN+4raCnBEBqYkhOZ2lSQ8JmQaYHFhXmy4Xz66pp/gqXmBkRIo&#10;bemG7VEOLAB7k8Cbhm7kpcp4ISxnV0MAXrF4AUYP7Iubzz4Dpx64H6494Vh0PvhAHLL/flj13RgE&#10;1s7HQoa/Zfnrser70Vj83RAMZn/1qXuuxQVnn4R7br8Jbz5xLz597GaM7f5XTO37Fsb1fIUu/TwG&#10;vvUYPmSX55W7r8Fzt1+Jx268GC89dBuGfvEuFk4ahhXTRmLemN6YNfhjPMfwuWuHI9Gh/eHqgwEy&#10;Ci0Xkdtvuxkl3E+ffJw8eZxyTEZy4Vswfy41m8fMc8Hjzlu9Bl/deBG+ueIkfP/o9ajKpfvSgTcu&#10;XoXi2A/Ilwc6CGywdieuvH8ijjxzCDzRRmQXV+OQE79Au0N7o91hVBeGxp2G4aybRmPlxgjadR6K&#10;r8eXoc+wbLTrOAozVjMCY5haEt6JLdv+hne+osueMAJL1odTAIuqGn/C42/SGU8cx4sDI8bt8tL+&#10;j4Twb3jiwyXY99wJKAlsw6gpRcqBh81i/319gMCPwSPvr1QgRup+YLeTF5GTxuHW15di2y9/x0Mv&#10;zmUoPAlz1rJrV/8DatjHfenTJQznx2HY9FJUsh9tAPZWMlqNNOCUa0Zhvwu+xfqSWjX6XLv1N7z6&#10;Cfet0zj0GF2AggqG8aePwLkPz2fZLvbld6rbZI07f8e0BRVod9EMOvBnK/DhJ0vxVvf56D9iLa65&#10;axjKPVvRewAB/mQWHn9lGsaPz0OilitQ94ub4JMHPjzV2OIvR/bobzDu/utQOmMyYmy0AV+dcmo/&#10;Q20FMPu8PuYliooJMMNjduZzsitQIC9YJwEOEAgbZJETYAOtUSbIQQIcSwKsB7FSABNaAbhWwupk&#10;CN3YsC0FsABdW12v+sA6hA4od1QObEEs8nE/BWCZaqClH2uAZb+X8wZiSQvAebkModmYPRJCC8DJ&#10;sNM0+rISGcgqQ07OOsyYMg7D+/fEBZ2Owtl03iuP7Ywj9t0HJx93DIJZS1CyZAY2zv8O/qJcLPu2&#10;P9bMGoYFIz7F0LcfxEv3Xo3HbroUn7/4EHq8dD++++YDLJ08ADOHfoJRn72APi/di8+euZ0h9kPo&#10;/+7T6PX643jlkVvx4QsPYcgXb2HR5MFYMP4r9pM/w33XnI/DDj0QR9N9OzCEP/DA/XHAgQfiqScf&#10;4znypvbdHLek5Rjk3C1etBBrVi9PdhPKkU+AB9x6Gb65/GTMevxGxDYtR2DVYmxYtBKliV0oCm1D&#10;MdtKfPNOPP02w8KDv8LE+V5EGn7Fp/2W4L1ey9BvRDZuf4ah5QHfMFJchk2FtXSpARg+xYfJs+jA&#10;HYfjqR6r6Y4/EN5/IKe8CsffOBsHXzwDa/Kr1EMW2oHZ96Q79h+1Du06jMRlj83CmoIogd2MTwet&#10;xT5nf4uONy5AqGoXeo3gBaDLCExeGMLCVUEF83OMVKuafmV/9hfMWcLtdhmu+sjbfv4NNzxBgLn8&#10;yjxur4YAczuPvUGnP248JvB47D6wfBOrxN+ArldMwGGXT0ZuRT27Cz+odT/73gKG4nTtSWXqnza6&#10;sku7z9nTMGBiEWqbfkLd1l+RW5rAJQ+yi3AFuxy5hTXIL4ghhyoqrcbSlQzzeEVctzGMtVkBTJ6e&#10;jZWrfWroWgO8BfLGRyVPxpZoDCv7f4al3d9GTUUZwqVxujP7KfxBAimAuYynCpWFhYiUEUrG/1mr&#10;N6AsZxNDVI9yWwOwceCApAmQwGn3eQ2wRjbksXBEAVxFNzUhtNOBBWDbgRuozQrgzeoWlHJebtef&#10;BFZCZnFdkaSV+0r/NwWxdlEDrXElk87Py1MOLABnNno9oKVUUoKCvBwsWzwXc6aNxxfvvIxj/7Iv&#10;LurUAZd0Php/ofNdf+nFqCveRIC/x9p5UxAuL2DIS9hGfYrZg97FhM/YL/7oMUz8nP3gni9hfL93&#10;MG1Eb6yePQaLJ/Vn3/h1fPTYjXjxtovx7G1X4INn7sbwz1/BpAEfY+xX7+Gr95/H4O6vYf446Rf3&#10;w13XXEiADyDA7bHffvtif7kHve++ePft1xAOsG/L7pAeTc+E2M8L3jKG0OvWrdFdg+ICFOdkY9Tj&#10;d+GrS4/BtDsuQmjxDEQYQRQtW4uSqHwnuVFJHu6Zs9KH/Tr2Rpduo/Dd4nLVoGu3/6zyu5w+FJ3O&#10;HMo+6Bas2sA+cOd+GDAuHxH2G0+/lX1JNvqLH56Hhz9ahi5XjUe7M6di/4umMByW7zzLrSM9iFXG&#10;8DVQ2Yhbn5lJiIczZJ6EQ8+fgA4XMH3WZHS4YjIqm37EO33WoN0hX2PWmjDGzySs+3yKN/qsIkS/&#10;I053nTAjj3kf4emPGEL/uAunXsttnjYaG0sblJtWEtirpP/K8H7mcrbReokCtqn9kKe5cnmR2ffk&#10;fjj4vFGMQOrVJ2erGEbf8jiP5Yjh+GpCIXb+8k/0HbaKF6sRql983kNzcO1zc3BQN86fwXVfz25C&#10;SH3LSh5O344g07HEDwrUCA80WklQ5dUpQif3ehXABNLL9LrBQ1H9/VR4x41EExt1tFhcqxEeeaCD&#10;4Mp/zOgQeisBqCTARYQzqvJWyiAHQ0cZwLJdVwBOhdEWwDa8biArN6bi0bi67yvAmv6vuLHMS99Y&#10;QmgJmZ0A11Rt5rIJBa9sVySDamrkmdJ9YBteLTUazX01jVjCZpMWB87LzUF+/ibCnHapch5zeXmJ&#10;FuEtyc9Hfs4GLJgzA3NnTMLDN1xJgP+Ci7ocjbOOOlyFrg/ffgsBzkFozSKsnTEKc78diGVTBmD2&#10;0I/x/cB3MGvAm5g78G0sHvY+FtGRJ3/1Lga+/xxmju6LSUN6YcCnr6l+7asP3YqbL78It1x3DR6/&#10;9za8/tid6PvuMxjT5x0C/AqmD+uFpd8OwQ0XnY2DDzwgFTq3a7cP/kKIRwz7hufGh7LSIgWoOSa5&#10;WMlUjnnF8qWqn1zOOmVF+SirKGUo/zm+PKszhl52AnLYf6/zF6BixRJUVNSiKCgvNWxBkZ9dM4am&#10;34xdg78cyZB5vx7oesEgHHPhELQ7qDvOvHQYQ95KxAnQ4tUhHH7ip/hmQjYd6b+wJi+BO5+biw6X&#10;T6JjTcE7X2/AgDEbcf+Ls1DgbYQ8TGFCaIHIR7eTPujng7Nw45Pz8chbS7AqO47eQ1bgrx/MRYgh&#10;99jpBXju/bl0883IyqtEd3Yn561i+2S47a37CSvWB/Fxj9mYt9yPaPUvGDcjF0MnF6IsKJ/H+VF9&#10;Wvabsevwdp/VyK7YAj8B1QDvZAj9I/I9dXj05cn4qP9KeMmePLAhTzS+23sBbrp/PGYspiHW/aye&#10;Bhs5eRPOuXUa9j9nLNoz5H7hi9V4+8slOPWmsWgnYDqlndYpyWd/NkLAebJXfPgaCp9/AP63/4rw&#10;jGmI0mU9DIc8rKvXI//9uwVeAh0M1qGqlJB64sgvDmH9igWICiRs2OK+6v4vp7YEIgOvLQN2M4kL&#10;E2A1Ei0hM+FNAWyNQsv9XxtgcWmpk3LgZNis3VcATg5cJWW7sJomAVZOTBlXkkZdkHRg7bg6VFZ9&#10;XjZ+5VBFRShkmL1x7SosmDsD300eiUuO74zjGa5e3LUjTj/yUAXQsw8/gNqiTQgQYM/KBVgx/htM&#10;6fM6Zg56D9P7vYapvV7Cd3TfiZ88gdEfPo7hnz6PlewfzxnZE33ffwYDumtX/uT5e/Eww+wrzz8T&#10;D99xG154+H688uCt6PnmI5g44H2G0P2xcMJAnHv8MejSoRNOPelE9Uke2YcunTtj9swpdNkKlMig&#10;G1UhF6PkcZWX8lzwvC1ftgTZmzZwvgglBbmEuBB5G9djyD03oC8hHnTRMdgwoj/qSwtQvnYTKuI/&#10;MYzeihKBmBf3aP0uLM0K4rUPFuGup9mFe30ehkzIQwWNQ/qy8v5wYaARG/OrCWcDSkM7EKySRxN3&#10;osDToD4BG6fbyVNLsc27GLJK+JwGWELYUkaJFexLVm35G+JbfmJYvQvhmh1I1P+CBPuqUi/K+ept&#10;fyd4dEyCVc2+crhWnpJiGMz1BdWzz/prl6UEUwah5N6u/JeweoQzto3r/Q2b2a/1sasgzzrrEFoe&#10;JpFHK7n+ht9Q3fQz4d2mykqZL89fS/9ZRuAV8HLLqfEXhCq3IbekBpsYPke4PzG6uCe02fEsNOUG&#10;sOTJvVsfT07I34hIaYCOmqM+HDbr3hvYsApQWf9PBLgDAYbYQUIuz2l6+aMEuOGyOUvgmzsTvlwv&#10;VmetR/HGNWz8+r6vAdjArMS0E2CB1J6acplX/eRQGJUxhtCVGuCaGv0wh0huI8mtovrazVYILdNG&#10;OjJBr9YPcmiAJXwWeHnBoQvb8BoJvF6GkAZi9XBHUiqf+6/7wHlK2qE0uKXFRfDIbSNOZeAqZ1MW&#10;Vi6ajYXzpmNQn09x+mGH4Dg630VdOuKUQzXA77zwFKoLsuDPWoSSxdOQN3M0lsqDGH1fxcw+r2LS&#10;Z89j4Iu3Y8S7DzHvDZSumAPPuqVYzJD44+fuwMgvX8WUwR9i+CfPoveLd+PdR27E24/dincevx39&#10;GD5/+e5T6P3B85g7oS+Gf/Emrux2Bu658ircfE43XHjm6Tj4kANxIaGX20PSry0tLU5dhOTWlwFZ&#10;jnPpkkUKYDm2okKG0HTh0uJ85Cyej96XnIWvzz4K/S85Cd6501DJvvzaRatQGmSfkCBKKF0k7Yzh&#10;dKzhJ0Q3MxSlA8lji/JEUjENooQqDe9QLxEICAKjzMunefSzxjs5zzLJS4ErT2NpgNOSPHFEmeq0&#10;Bkwg16Cnp5kPYchfluq3gbgdlS/LppdTbZ9p8/KBvawt/Tyzrmfn6/n0MvLYpHyvek1+CAd1/BBP&#10;vTEDVdt/50VoRybAvjA72ElgDcgy7w1uJe0MqXny4v4QfIsXYNIjN2HcPVciXhhiPB/DlPFTMX3c&#10;eCz5fgo2rV2DCuYF5IXnNcWI9umD8AdfoHx9GZYumItgWREbO0F1cV6RCaFtiI3TmnkjBW8yhK6M&#10;JVAjj08m7wXXJF1Yh9A1dOB6y4ENwAy1q+VBjoh6KMMNWgOnmzTI8nCGqERPeQwCcM6mbCVJy1NK&#10;pSr0LIaXAAvEJUUFWLuKoM2ZhhULZuHlR+5BV3nq6vDDcNExnXHsIfoVwgEfvYPq3JXwEMzCueOw&#10;8btvsHpsTywe8iEmfvAkvnrkGiwd+iUKFtIh5dnoNStRsGAm1nw7FF88fwcGvEOH7fs6prD+pC9f&#10;x7D3n8Swj57C5D6vYtqg9zG8x+v44LkHMOyL1/Davbfj5TvuwLWnn4LrzjoNxx7dkeHzfnjh2ceR&#10;u3GDulgJtOpiRBdWadWflwdSKrCcfWAFsHyjihAXUyW52Sjk/PLvpuLj809C3zMPwzdXnIri6eMQ&#10;Wp+F/OUbUEJXleecTZ/YqIRRnxZdOgmwUSnr22oOaWsyAGvZACm1AJ1IgDIvE7iVmzInmE61tZ5I&#10;/lFxY2ElnnllMkZNzUeIEYbsdzs1WkxYA4EG+MsTCJFq9fcQvIL5GX6EKn9GnHZeG2lCpKAAq7/p&#10;jqFXnoT5Lz6GWFEYE8dPwmcv3Y9Zo9mAVs1H+aa1KMpahtxlC1GUX47wgjWofO5FeMaMwXLCm7dq&#10;BaLSv2SoKU5rQ2u7cIgwhQVgXxpgAdWG14ZansySQayaqjo1YCUAmzA6QVcWZ66jK4sDS79XwueG&#10;eukTyzfBqtVjmHJ7RPd9ddgsMO4eYJlKXZ1WYkOWAZ1NGzYie+MmBbByqRK6FRt7BeGVxykL8rKx&#10;bvVSzJwyDrOnjsOt55yBrgcfiG4djsKFDKE7H7Q/9iHAY3t3R/WmZShdMBG5UwdilbxZ9MWLGPTC&#10;rej75NUY+8b9CK2ai8CGFfCtWYL8ud8id9YEbGB/eci7T6PPi/dgxEdPYjyX+ZYOPX0gQ+9v3sVk&#10;ht9jejyHldOHYMLX7+L5s07G69dei/suvhBnM4zu3PEI7HfAAdifAH/zdU8U5m2CR1yX0UNZMoxW&#10;ELMvL6Pp0n1YvGhBJsCcyiOiOYy6iksqsGz2Unxx7bnoeeJ++Orcjlg9vD+qWcefk4+S8iqUsu3J&#10;c8cKXgWxful/d/C2HeBMMAQC9WIA5aVzVyQY0tJZy+QFhEr5c3F5BlqXGxnwFHxu4nqV3MostRVg&#10;qSv3sOVl/qptDOXpxubC084fYAebCrD/UbpyDXK/nYzyNTmIe6IIFXlQOn8e1g3tiyWfvIhJ97Cx&#10;3HYpiseNhbcwjC+7v4/+7zyOkrWLEPGy082GG5FvAjGUCpQXoIR9n4I1q5E1bRTWzZrO9ApVJ1xG&#10;WAXgJKxOgP0sC3v96s+iIhbATgc2eZGAABxh/7dKOa0ALCPLIhNC6z6wHsTaXK/7vxpgealBHFhe&#10;kgimADYQm7TAahxZu66BWOrJ/WEP8wV21uW8AGwcWJypnH3fiqRMwy8gEMsZPs+bORmDe32C89of&#10;iq6HHIzzj+2Kczq1R4cDNMDj+32BxMZFKJw1HCtHdcd3nz6L/s/cjFFvP4j537yDlYM+xcyPnsWo&#10;l+7FhjE9GV5/gsUjuyNr6nCsnz4avZ6+A1+9eAfGfvwMxn/+V4z/7AVM+Jzq9TKmDvwAs0f3wFg6&#10;8/B3XsBLt16Lkzp3wP6HHYyDDtURwPHHH4vpUyawv84+Ky9C0q+VqTkO7cC6779wwTzkZG9kfqEu&#10;47kq4TEXFeRhU9YK5OTkIjvbgxF/fQY9TjgAPU48BJPp/qXzpiCRn4PcdcUoYnssjfzIkHmHeuG/&#10;LQC7w+qmTLeV+RSQhDVQXKO+Ay0vH3g9NfCG0qBpWfVbkA2ene91zKfFbVX9rL6wUe7YP5GpJ6Cr&#10;FxySdRTAAYYuAYGYV7sIV1CxZCnmvfYI5j93D6befz0m3Hghptx9DZa9QxedPoMu7MeC7+fjo78+&#10;wPDrE3hy1yIizytLQy8vRojhZIhXZD9/wDB/QB/DRA9/4LDcZhJImQ4y3AqIFKzNw2gVQtMNDbwG&#10;VhtaSWcMaBFgceBEvJrgEuCkC0v4bAA2o9AKXgfAehBLA2xAFdngmrR2XB02S9pALAArCcTyLDTh&#10;zc3OVn1D9eKCBbA4WH7uRsyfNQXzZkzEk7dcjzMOPQAnHH44LjzuGJx45CE44oADFUDDenyA+Ia5&#10;yP9+EJYN/wBDX7sbEz96DCvHfaFC6iL2i9d8NwSDnrsbXz54JUa8ei++ePwmAvkk1k0bigHP3YtP&#10;778C47s/j9GEfzQBnvTVm4yavsDCid/QjT/C/FE9MX3Il7j4lGNwyIF/Qbt998Nf9udUXmG8+y4s&#10;X7IAJYzAZP+l/15eLI+AagnA4r5ynPPmzkZ+Xo46RnFgAbiU5dInLuUFK2/1MqxmmF1YHseKb2di&#10;zB1Xo1fnduh/6uFY+sbjyJ82EYHsTfztK5UjyqdzihkJyj/0y0MaxYwM3SB2hzVTegApEw6RgkOi&#10;Tm8tvI8+g1B+BD5/A4IPPIpAXhCezf8B7+a/w1v/O3wNTFf+CF/NL/A0/APeLf+Cr+5v3FeuRz6J&#10;w/wK1q2o+437TtjlUzwxiWjpmLwoCKxpcCmJdAmvJyeEcu9m1ZeX8F2WVbBKJCCvF4pkP6ky1efW&#10;8+0kTJaV+3iVC/Nql2AftzZnHb5/9BbkM+yN5frgzw+iJMeLuVNn4quP38Sw7i9j7fxJ8BczFieA&#10;IYZVoiB/TJ0u5ZWsSCnIK3WYP3qAP6if8z72Af3lBJx11HPQLgDL45XOQazWJABHQ/I2UjzlwLYL&#10;C7yp+8Ds9zY0JEWAZWCrpqpa94G5TdtxjQzAOlyWMqOk41IGXg9BFVjllpLAm71pnRqFLi0qUf3E&#10;0mLpJ5ehuCAXG1ctxyL2VYcP/BKXHtsZp7U/HCcdSYDpeMcfcQgOF5AIcPfXX0TlhnkEeCDWjvkM&#10;s796Dcu+eQ8T33saK7/+FOsH9sSaQZ9hXr938PVrD+Ljh27EazdcgtevOAf9n7oLXz1zO3o+fRMm&#10;9XwZU/q9iXE9Xqb7voYZQz7GXHkXeOgX6rbUR88/iKMP3B+HMIzfZ5/9sP9BB2P/A/6Cr7/6EqtW&#10;LiaQBdx/QsvfUyTHYp4kM4NYM6ZPRW7ORtalO/OYpY6ArFSYi5L8TchftwyLvv8WGzbxXLDrtnbS&#10;9xj16F3occZR6H1qR4y+5XIsfPsZbBjWF5vYb/aVROFjvQp/I8r9m+nMme67e4C1W9nua88rgBO7&#10;aDYBVN1yEyLZfrbVCKpvvAUxdisrGBX4n3sJoY/6IjR0PIKbfCiZvQKh4eMQ+LQvArOWoKL+F0Ya&#10;cQTWeeGbMA2hRVnw1hHyshoFZEWM0PMC4K2UUJ1hudruVnga/wnflNkov+IaXiyi8G/7L/hqf4af&#10;FwXfFl4g4j/BU/crKpr+CU/Tf8JT+xs8XE+o4V8or96FdpGCUjb8BGoibOgMfzcTrkQ2AX7semRP&#10;+x59vuiF7q89hzF938cUOu7y6YNQsG4hfIX5iNIpw3TcMGE00xD7dyKBWaAV2Wk/XdonSgLcDF4C&#10;I1MDp3Mwy5YpkxDaACwObOAVYG2AlQMTWgOwuG99bQPLatSz1urtIgfAxnm1JC3hsg1xJsCSljeP&#10;xJFy6CQ52evVSwvSkE1DF8iz12dh+cK5WLZwFt544iGcc9ShynVPa38EzjumMwE+FEcQJgH4vjtv&#10;UQ5c9P1wrBvfCysZImcR5K/vuxYD7rkeIx69EWOvPQ9Trj4P395PUF9/AlO6v4KpX36AiZ+9gTEf&#10;PoUeT1yPoW89gmnsA88e8imh/RyzBnfHnGE99GuGo77EzG8+wWXnnKnC9n33258OfCCO7dKZffRJ&#10;WLtmKcrK6KpFEj0IwPqYDMQylWOeOWOacuAyum4J84pZ3wBcVJjHC1ceihgqF2evwYq5UxiBfIec&#10;gjDDyx+4XACr2fjHv/w8vrrhMvS7rBsGX9kN0x6/C4s+ehMls6ahnFFNKaH8owDbSgFMF0zccCXi&#10;t9+M6ttvQ8199yGYzd/2zjsQGzQc4a/6I3HyCer/mGJPPovYtVchTD6C116G6MK1CPUdhMglFyD0&#10;xOPwXXoBwtPnovSL3vB/9iX8O/4Tpe90R/GEuXTsX9nX53arf2FUEoD/yosRvf9u5v+AigFj4Lnp&#10;VgQ//Bwlg8cgsCGA8vlrEOSFI/BRbwSWbYR3ynx4eg1gNBxAu++fexAz3ngGy3p+iKxvPsfSPh9h&#10;wisPYtyLd2LUpy9iVI9XsXjaYGSvmkNwl/PE01HYBwqzMUcEYDb2iMejwuMI02FxTwGQ0zABFYlL&#10;B8SVKXkDKcBwWr3EoEJleXBDS14rVK8WMu0GrEgDG2wGtrzUoO8DJ19oSLqvgJsBcB0B3pwUYZaB&#10;rarKKkTC8lEBDbCB1oZZRo2lKyDuKVMNs4bagKsGsKRcxHlx4NycDXQm/cyzcatCNvA1K5dg9fKF&#10;mDhmCO688ByccfhBOO6wg3BG+/Y48+ij0EVeok868HHHHIPiBRNQOncENkzohXXjeqBg5lB4vh+N&#10;nB6fYOSjD+P7AQyBP38HQ++8BgPOOwX96L7ffvgyFo3ui7FfvIhPHr4GXz55E0Z/8CSm0H3nDCbE&#10;w3sQ3N5YO3UI3n3qQTxyyzU4plMH/OUvfyG8B6BL5y54/OEHsXrZQmStXUEoxU3prErSB9YSqCW/&#10;nOXffz8dBfl5TPN4mV/KtmKkQOZFXMLuUobjJQX52LhuBRZ+NwyzJ46gy2chr6KKDXsXIg3/xOIZ&#10;C9DjsrMx4KyjsYjHkjdvnnoW34TR7gBL2ikNb0tSg0jyfa6sIiRuuw2VK/MQ/XYWwg/didCkWYg8&#10;8Sgi/wSi1T8icsO1qFq4GqGHHkTVklWIAAh374Ho+x8i8tnnqOw7EMH/C4TGTkb44UcRnzwH8Xsf&#10;RHDaHATOOwcRXiQ8VbtUGFwR49Rfi8it16Ny0DgEuU3fTbcjMnMR/O9+hPCxXRFZsg6Ru+5H4qob&#10;EH7rNUTPPwPxO+5A5N77EHjoSbTbMOtbLGao8t1HL2LsR89iYs9XMGt4dyyeOhir2b/KXjkXZXlZ&#10;8DD88fNH0KGxuCwBNU9OJafmKar/H2l/GR3H2W5row45dmJIHObEicPooMMxxI4hZoiZmZmZJdli&#10;Zmap1ZKaSS01SmpBiyVzXlrvWnvt/Z0PxjhnjHnmXa22lax37/3j+3GPgq6mqrqeOe+HKhjNvLGl&#10;0ipYYRXYz+MUWAPHBqCVHLr+DyFQBnPdgREE9w8Ay1Ly4OZWdPi77wIbjI62wD5RZFFcATeY/4qF&#10;FoDFQktt8UCAZRncDua8AyPQfCTQBuy1AjlvaKlpFgtt1OsVCy0AB5QqoFpGbRXKS3JQxji6ewu+&#10;fOlZjBn5qFID/fpjIwnxCDw5bDCGDr4f999/nwJx6KFtaC6Phyn+JCwpF2DPDoctPwK1UadRv2QB&#10;GmbOgmHNSlQcO4T4zRux94evsXL0y9j2yXs4vuQX7Jz5Fbb/8gnOMz+O3LMYicc3IPXMLhSEHUHS&#10;pUMY9mhg1NOQYYEJ7GQOrFdfegl7dmxFSVG24iSk8AlAG4BRyeUdgYqsWjvtNfdnpCcrqis5sqOG&#10;+xhS6aUEjwvmxsp2TQDsWtpqoyoPBRSK5KjLisIWpRRi76djcOiNx1B5ahc6zRo4PX2oJXCO/ial&#10;f62+/3tg/xyiws6e/0B9IZXu56louP1/wVOsR8vEH9BibUbT5Enw7ToI74rVaP9wDPxqK9p/GIe2&#10;FevgzyxB69dfoiU2DS07dqB91Wo0ef3wbFiL5pVrlU5MrbTire+9h9bwBObM/zfc0pGEIW3V3h4W&#10;VjOno62gAt4la9AWGotGKRTsrWj/6CO0VdXC99MktKWXwvfX/x/avv0SraVGNDVf42+djEGawlRo&#10;ilJQVZgITXE6dOXZ0FfmwawtRa2hGm6qhZcXw1PHfEWC6w0CMG/YIMASzV6vEvfA5D7C28SbWwBu&#10;EEW7q7oML1+n4smABqlxVkJA5FKpwBJF7R8DrOS40tY7YPlnsKUdWAb1DwQ4aJ8FYGWgv6LCAnAA&#10;YoFXQpqRFAvN7w9A+8dKrACsgWVAifvbe5nvix0OWujgawGA3TDodIEcmJ9TZ5fKHidV2QRtpQrF&#10;tM6F+WlYMmUC3iO8rz0+DE8PG4o3Rj2GN0aOwBOPDMaQwQ8Q4MBkdp9/8A7qixNRmxGCmqxw1OZE&#10;oCbzCsxpF1F1bC2Kv/0EVe+8DtMnH8Hy2TiUjxuHq198jF1j38Wu2d/j2OKJODCHlnvNNFzZsYAF&#10;9VrmwetREH4Msyb/FID3kWEY/shwDB48GMNHjMDLL76IsEvnUUGnYLUYFNVVFLgfQgkBd+AyKzNV&#10;6cAhTWbOflCl0usurDxOIrjfxXVZ1km+bNHB7W2GqtiAvR++ijMfPonsrSvQZdLAVqGH0/83ZSL4&#10;P1di/b8GWJb+v/Ie70BDGYWq/Z9wW5vQmF7G/PMfqK+ugXfnLjSGhqMhMgEN5SZ0/khFZEHpmUB7&#10;ffIKGnv+E42rVqJr/Hg0/PgdWn+dxVy6HvW3/x/4Wbi2TflVeUKjkg/3Ayy9rFytN+D5grY9TwXv&#10;pStoGDsWTScvwTd9JjrGfoJ2fnfzd9/Cb+C92XwTPtrtpupaeK1taJ4wCYOcPGkuRp2+Gg4jT6AM&#10;f2OeImorlU5elrAelqweXjQvrY+sy75Gt0OZ+kaaeiQEPKk1VmqOg0CKklJdBVSp3ZUxv80NgZA+&#10;tcHZNIIQCpyiqtKdUeD9c9yFmOFvJLB8vxwvo5FaG5vR3tyGTr80JQVqnQXYewBL7bTURF9TlDcY&#10;AYAlB+4fjdRvmQcCPBDie/AGQgCWCKhw/z5RZbdXUWC9roo5sIs3cy1sJiOszItVRQVQleQiOvQs&#10;vn/zZbwz/FFa5kfw7MjhePPxx/A6AX7s4cG47z7phzwII4YPx7uvPovUszvgKYxEXXYEnLmxtNTR&#10;MCadQ+7JNYhcPRkhs8YhfNKniPjibaRMHofsHUuQE7KX79uOcxtm4sKGWQjf+Ruu7liEqwdWI+Xc&#10;ZpzauQJDHh6KB5jzjuDvGD5MJrFj/j1yJD784D0kxEehvKxIaUJy2Agt1dVutyoQ2msCSwFXgZr3&#10;Rnp6Amps5j9ALrCKEiu9zwaocqA22x5okpLPY24sjz8JWbkcR997DMc+ew0OeSxJdSl0tJKetn9H&#10;re9fNyW5qWYS0l76XwDtB+Z/GVR1ZS7mbsLLz1Z6dfX9B9wtt+Dq/W9ouPN/wSWVSnf+v6jXeeFY&#10;uwktBL2erzXe+D/R0PNPWlra6vxqNPtvornjr2ikkrdo3cyVv0dvlRX1d/5veDu5v+OfyogneYJD&#10;Q9vf4KV1bnC0o6nvP9F2IQZNKzeh+cwF1J+6iEZLE9yb96ChsQ8OVwc8k2fDZ/GhgTbf9ct0DKqX&#10;aU8Y9Tz59bw4DVQKqWyq5wn28qQGgQ0sA+tBgFsbG9EmHSgYApTEwPW74WtRAGthKOtK9AMpg/EJ&#10;ZDAE5P8dwMHPVQoPUV4JfnYHAe5iDixqq3Sp7AdZ8mJpIw4CPDCkd5Z0s/TL5HIysR4dwr+Cd2AE&#10;lTYQAYj/rMDSKUQUuLpKpSiwDFyw6HWwMS/OZZ5YVpyDnWtX4v3Hh1Nxh+OxIYPxFAF6eeQwvDJi&#10;GB4ivA/TUn/8/hh88dHbmPbNhzi3bjp0CadQSwV25cXDnR8HKxW5IuIQ0g6sQvjGOTi/YQYu7Ziv&#10;NBPJ85FSz+9BzKG1CN2+AFd2Ed7di3Fl3zIkntqEiKNb8SrzrEH3PYCh/K4R/F5ZjiS8YqGnTp2C&#10;7KxUqCtKWfBoCR6h4/8IghmEV5YCrACdmZHEfQGVDcZAYIMwyzK4T7ZrmQ9LTy9pEbm0YBZOjX0C&#10;xz99Fba0BFz3OWEtKobDc0OZp+3P8P7PAJY+yhICcDACwDLnHRCyrQTfK0MOpbnJ0y4DHv6GxpZ/&#10;wN1A1ffSpUkXT/8dtLXdRo+/hyJFFXSz4K/jfVvjQX1WGnzltMIGCl5VFRzlamio3KbNa2FXV6Ku&#10;oAgetRqO0nI4iuhwK6vQoLfAI0LkaOY9R0baZHZUmenyv6Pj9v9QCgJP+w1lLLBMDdTCpbf9v/P/&#10;/c77qgeDvAIqL0K9BEvYhhqBmOs8qRJBgIMQB5S4TqmI8hO+9qaWuyHwBpcDw69ES3+0EjZG/7YC&#10;NpVPlgJvUIHbmJMGoW0VWCWCsAq4DJm1QwFaAZzf20IFJqgD4ZX1IMACqgA7EF6BWmqhpSdW0EL/&#10;r6D9M8CB1+V4p9JGKkBLM5Lk0zqNFlWV5crAdkdNLRXGAo1GjYLcTOTwRv/xw7fxFm3zs8OH4tGH&#10;H8STQwfjJQL85OAH8fijg/Hzj+MwY/zX+Oj1F7Fk4mcI2zYPGQRPn3AGrvxoOBjm9BBUxp5GecQx&#10;FIceRBZVOvPcTuRe3IP0C7uRdHILYo+uR/jepQil+obs/g1Rh5fjwu6lGPPKC4rCPzRUpo0diuEs&#10;QGTs75NPjMJDDz2IBfNmo6ggGzazzO2lU0ATayzdKINwBmEWgEV5szKT7wJ8F26+z0FAlcosOZYh&#10;+XCwR5cs6wi/iedG5n1WZ5bj8Mcv49RHzyB0+jhUR4WhVV8Cj1ajjHJzdfw77ee/oa71H3A2/x11&#10;LdIB4m/98Xc4W2UWyr8o7a9Ov2xLW2zgESeBh5j9lUBwqcyPxej6BxoJh0zZ2t79d3S2Xoff6Sdc&#10;dGPVFpiys1AeGQJ1eAjKwy4g79gepGxbhfgV0xC7YCLCp3+D0J8+xNUJHyPi27cR+c0YXPnuTVwc&#10;+zwujX0FF8e9gfMfvIxzn76Cy1+MwQUWTBc/eRUXvh6Di1++jovfvYXL4z9A2MRPcWnKOITMHo+Y&#10;JdORsX4pCnZsQNr2DSg7cwa1mXlwVengszagzdtJwbqNQQGrHAhRXQVknnSJgQo8MOp5o8pkdG2E&#10;KQhvh8yIQVBlqewjnLItywBgVE1ZEuCB0drYQhAF4sAkdQMttKLK/bD+UW3/pMD87MCslG1o7wc4&#10;CLEs22mrBwIchFjglbibA/N7/3cA37PRXP7pNY/0RmIoHTkIsF6rhaaauQ1VXXJguVmL87OQQ1VZ&#10;s2Am3n78EYwZRfUluKMeGYIXhz+Cl2ml333pWSyaORGr507FuPffwkevvYyd8ycg6ehq5JzbitIr&#10;e2FIPgtL+mVUx55E4YVdyLmwE4VXD6LwSiByQvYH5sE6vRXRh9cglMobsnM+FXgpdiydjheefZLw&#10;3ocHBj9EpR+iTOAuAMvcV888/YQyheyWTWuYq2fDTCch1l9RT94fQWgHQiyVW1Za4JycVK4PUGeB&#10;lyE5sPx/pW+0cvy9XFqOFfW2Mt3QVZbB1X4TGlrmi5M/x6E3huLg6BEImzkOFYc2wRZ9Be7SSjTa&#10;mJbJMNWWG1QtGf76O1rbGf5b/RPmMy2q70CLm/eFuwH+OheaLXbaTysa9bTjVSwsykthz8+ENjES&#10;2shQqE8fQ8m+Lcjaugwpy+cgZsYPCJvwAa6Ofwfh40bj4sfP4dKXr+HqT+8ietLHSJv7I/KXz0DR&#10;ipko37AYxmM7YTizF/qTe2E+fxi2sJOwXjkPR1QU6qIjYDh/FuoDe6HeuwOqXdtQvmk9SresR/66&#10;5chYPBdpjMT5sxA9YRyufvMev+sNnPvwOYS9/yxC3mFh9u7TCP/6TcTM+REZqxej4tSRAMAKsDzJ&#10;Csx/Cq8ArCgvj3OKChNgqoxUWP0B2P4Iqm4w/IRQclRljivC5meuORBaBdz6JiWamD8rAPPmbyGg&#10;ArDku3cVV4Du3xew0QH1lc9tFqCbZV6sjn7VDVRcBQC+p8ACbBDiAMAyd3SwFvpeL6w/AywRhPdu&#10;8KaVpeRwsgzYaOkTzOPcHmg1GiowAeb/0eo0yKE6XTiyD3vWL8NXo5/FW4+NwPO0rU8w73xm+DC8&#10;+OgQfDXmVWxePg9b1y7Eomnj8fozT+CT155H6LZFyD+/BWVX96M67jjKuayMPISykN1IP7oWKUdW&#10;I43qnHGOCixTxZ7ZjvhjGxG2ZxkubFuA81vm48TaOZg1fpzyhAVR3vsflM4agwNP76d1foTfL7NQ&#10;vvjCc3iUUJ86cRhlRbmKtRUVDipoENwgeLIUVbZajIoCS820gHk3BOD+9wbB/S/hqGWerYWFBV5V&#10;eRlMLp/SlbH0SjSuLl+II+PewZF3eROPewmJP7+PjNlfIW/Jz9Ae3gjzhcOwhp2BOfQ0tGePQH1i&#10;N8oPbkTWhoVIYGGVsGgCYqZ/icjJYxE/+UMk//IR4id9wM/5EHE/vY2478Yg7vu3kTDhQ8QSzLAf&#10;3kfC1G9QsHoRtMcPwxwejppUsccaNBmcaPWwYGBO6m/9HW20tL62O2hs+wsjoO7eVrqEVpn44hrz&#10;6V44fX2ws7Ax0yZbna2wufywct1W2wALo9bth9MrT55og6Ohg8JJO13TSkfsg7PKzEKmBLrIOKiO&#10;nETmmhWIZMFycuwbOPn+88yBeXIlvLQ4yjovxl2AecKD22K13bRGHsmZCXOL2Fyq3p8Bbu+3vm0S&#10;BLjJy5zS5VCakZSOG9JUw5u70XUvGhgygZyAKzXQsk9AlmhuaCDksh6o5VbmjFYqz6SvdKC/tEQz&#10;81dRdKUiawC8ArJMNxucbicIsCwFaImONpnUnSeN/+lfqa9EAFDpChmA1cMb7t56QJG9Mm0O4Zd2&#10;znqPE1rmv9KDyWTWIerKORzYuhr71y3BnIlf412q3KuPjcQTVN7HRzyK56i8MgPH7lWLcXTPemxZ&#10;PR+ffvgmhhG0hd++i6zTG3gz76PinoAx/SLU0UeRf24Lck6vJ7yrEE1rfHU7FXbnIlyhyp7ZNBeH&#10;lk/H/sWTqd7jsWHGN/j1m/cxmNAKvA/QIksMpYWXSdsfffRhQvwgRj0xAi8++zQe4++JjbwKVUkh&#10;rCY9rAT4X4ErEVRUs8mAnOx0pQ24loqr7GcEj5MCwE27rOS9fwJYGZrI12tMZtj01SjKSUBmZjr0&#10;NrcyLNViboQ6LR8Fx04gcdUiRE39CrETP0TkT+8h9Ns3cWncGIR+8xau/Pg+4qd8gty545Az7zvk&#10;L56I3EXjUbpqlqKQdWGn4Y6LQmNWJpqKS+FTa+A316LF5oW3xsff3IQau4+/pw218mQIwmWyeVCl&#10;r4GqqhoFpWXIzs5GbkYKctITkJUYjtSYUGTEh3J5HmkxFxkXlMiKD0FmzCWkR59H8tUTSA6XOI6U&#10;CC4jjvOY0zixdzOunj6MHL4/PeoC0iPPID0mBNmpschhqlXEnNlgd8DZ1MMU4HfI41obpZsl4TZn&#10;FAQA9iph7Y//uu22mFFnoIUyGrnUKaWkx2pGR7/KCsQSncwju9oISnuHsmxlbqvkzErwJmc08KaX&#10;yjIvL6LUanu5Lftkjuh6AUIuJi+2tLE2EAKZcjYwufq9tmQpCILNVndrvfldbU200ARYFHcgwNLT&#10;TNQ5qMKBGACwdOSgDZepdAKwBhX1jwALsBKSs9UL7PxuZbYN+d3yHv4/t6OBVlH6PrtgMRipwGpU&#10;UYlDTx/H5t/mY/Xs6di4ciW+H/sxxr79Jt5+9WW8QWA+fPoZHN6wFpdP78fRXeuwaNZEjBx8Hz5+&#10;dgSOLZuEwks7oY46DGPyOVizQ6FPPoOsU+sRt/83Bd6wLbNxYvkk7Jn7DTZM/wKrJn+sTKGz9KeP&#10;sXj8WCz5+Su8/rzYZsIryvvwYAymEo8cORzDuRxBxR1OiJ958jE8+dhwPPPEY8hOT6EC58NGMC0y&#10;JNAmExSYleU9iJnb9kNooDXNzkpTHIiMQBoIuBJcVyqveP4UoPke6dgRLACUnJiv2y38fH6fKj8B&#10;GVGnkBoXglxaebXeBGNtPUwEzaapgbVcD0u5ATaVEeaiKlhLtPBqrWixe+D3+pkntqOtoQe++m6q&#10;eQ8czJ9rm27AVt9HJeyBgSpXafSgrNKMgoJSZGWkIy0xBjnJschIjiRIl5EZdZZQnURO3HnkJlxE&#10;QUooSjOiUJ4TA1VuFKryE6EpTKHlT4WuNBOG8mxGDozluTCq86FX58FQmQ9jVT5M1QVcz7u7btOV&#10;ISHiIgoz45XjNGVZ0PFzqvJjUZEdgcJkghx7Djkxp1gQnEFSBH9L3FXkpSdBVVQCk6XungIHI6i+&#10;yraN2yxJBWCnVGLotXAYtPDw5LoMenQ0NjLHbUQblx1U427moD1Usx4C3NnqV9qB6+VmZzRI+7GA&#10;2v/5St7NiybhYzTKNkNycI8UHAJ3/9hZpc80lfGuinMZiEBHEGlLFjWWyrK2FuZFimXuVkLy31ZC&#10;HQS4q70L3R03qcKBaWdlUveO1jYC7CeMosBin4OqGrDNQessoIp6yHojrb+vsZ0FEG0zHYlbfrOb&#10;DqLjFnzt8rQ7ee6tPD/2L0qHdb3Vh4S4NKxfuBgHN+/A8X2HsWnJEqz6dQZ++ehDHN2+E7l5WQhh&#10;/nRi/2Z8OeYlvDFsMOYy5wnfvRAlYXuhoXU2pZyHNfMyjFwWXdyJK5tn4vjiH7F3zjhsmvYZ1v/y&#10;KdZM+RSrJ3+KlZM/w4bZP2LbwomY8NnbuP+++3DfAw/gQea9g2XKHKr/KOa9w7g+nFZ6BHPx556U&#10;J/8PwbujX0VZYQ6KcrNgNmoZOqUbpFRUCbgKvKKyLIwlzxUgddpqRYGl0k6GGA4EONBji+sE/u6S&#10;nyHNRy5eazfPebCW2i1t5ja+38rvY+pRXZKNsswIQnQWaVEsuKhu2QmhyE6JpFJFoyQ/DSW0+iWF&#10;eShiTivTE2WmpSAulhCmxCI1IQIp0ZeQHHkWiVS51NiLSI2mSlIZ02POIjsxBIVpV1GWHY3KgiRU&#10;F0l/iFxYq0qV3odWLXNlQwUtvgZ2q1bpeFJnY0pRY6SjsPC+sPC3y6CdQMEv/8XrpiOToBAF6krk&#10;vnIFJnsQEWK6JnU3ifEsBCrKFGcq6Zer1qE4FfmOWqYUdn0VzGoVwS+CviKXBUUa1LlxLEQikJcc&#10;RoB5AoOqe7fpSG5Ghoe2WpqVXMxtZBaNWl0l7NpK1Giq4GKp3EFb29lQrzyIqpvw9BDiLlFk5qMK&#10;vPysgREAN9BEJRGsPPtX+yTPdlp5caXpQgoR3igSAnBQhYPrihJLxxCCLM1BQeUVYCUnFngD/aQ7&#10;0UFgOzt96G6rJMwudHZcQy/VWB7XIp3x/1cWWsLFwsbFc9JMgOsbpXOG3IAsWOT5xtKrpvc/4ev9&#10;D8Y/lYczu1puo0zjRrm+ARU6F+Kjk3Fk01bsXLUGa3/9FYt/noAju3fC3dCFnLwiRIWcwoHtq/D9&#10;mBcw/u3nsHnmV0g6tgaS81bFHIUu4TTMqRe4PIOiy7sRv+c3nFnxMw4tnoC9iyZiH/PCvb9N4vIX&#10;7FsxDTuX/oKlkz9XenYplVa0zfczBj/8EEZQcUcx731kyIPMeQfjMa4/+9QoPHr//fji3bdRTtUr&#10;IJAWpgA2GaBgNaGGCqxAyWslvcpqbdJ8FMiBBWDpyCFTyga6XQaUNwCxKC1Vl+fLUcfjua7MmcXX&#10;lEKRwAcLSeV89xeirlqrcqxDlJ8Kb9FUwlRZDENFIXRl2dCUZqC6OB1VRbyxC5JRkZcAVU4cyrJi&#10;UJ6bwH1Ux5IMaEXdqIz6ykIYqoqpgsUwa0ph1alQa9KgjrDU8X+6CKZLAZNMOOkSnbwfXfKbeI/y&#10;3pBmRunToATv/2D/Bl99YNlEHuRRQI0NXt4TTBG5lFB6+TEllJk7JVWTBwK0+dsQGxOpjJ+Whxc0&#10;0EkqxzAllEf8SGcnmTM92AlK7ncXRdXJgk0mSbDxfCiVWJL//jk8PEiWDQKOxUTrrIFRVYyqwmyY&#10;KkoIsBbd/GF9jT5cY0ki0efzoYt/oJVf6BPYBEopGAbE/3Rf/35Zd1HxxVoLxAKtWG9RXMmfguDK&#10;oAd5PWCrXWjiiW3hnxdQJedt9wvAXUruGwRY5n/u4LbHqWZJfRARl3cqJ9PltPKYBpaMUkqK4v6x&#10;00YQXtkvzUSSs2vKM1FZHQK7owpt7bcI7n+g9cZ/R0v3P+DpkCfQ34StoU95uFZMaglySqgmnj6U&#10;67xIS8lHdEgIIi+HoKy4Ao7GHto6Aky1i7lyhgq8BfO++wTzv3sTx9fOQObZrVCFH2DeewSV0ceg&#10;jT9FmI8rM3IkH1qO0K0LcHbDXJzeMAcn183CsdUzcHT1TOwhvOtnfY8vXn9GGaDw4MMPK+p7/0MP&#10;KM1FIx65B7AMIRw25CGMGjEMwx94EF998B7Kea0LczKY22qVZxzZWZDbCZKtX4UFYKldF4BlthEt&#10;4VJyYJ4z6S8twP4hlA4gFgXgALwCZ6AtWCKYogRBVpqs+tVZeXqFtLdTGIJTGLl5X7j4G6Td3cnP&#10;d8hn1lAR+R0CoIvOSPbJUlyVm4WvXE/FZfH9XqZl9QREGULKZWM/mLK8B2CDApY8aUNUUlpI7gbv&#10;t3tLAtr/OfVe/kZ+tjgReSqH8lk8LhgCs3ympG3xzMdryJn05Vee9MHXA6DzM6VPBL//7jqX9+qG&#10;Ah2iBjWI2vKiyFLyWg9tkow0kqX0yKqXpewnVAJuXmoEJb2EllqDHpY015tbcKOlBdcZfc3NaJeu&#10;lISwkaopnynvl8/7M7BBaBXF7d+WkL7Wdj3tuvTmYdSy8LCztAl0IukfivinkE4lMkOklID+Jh9h&#10;lCYl2vi2HgLcwfVWBWLJe2XkUi1L2MSkSGSkxvJmqcGp48sQHb5fqSyTCxFU3T9HAGiWhLTa0VdO&#10;swBYDZsxk7b5hjItaNvN/+TyL8yzrsPuuw5n6y04Wm4pMNc13yKk12B09aJAVYOkpDQYLfzcJpkT&#10;+HdUGe3Iy8tGXORFxISdxfq5E7CF6htxYCXyLu9B6dUDqIg+ClXEYaUiSx15SKmVTji4TOmkcXHz&#10;XJzbFID41PpZOLBiKjYvmIDZ376Lp4Y/jEH33U9oB+PBB+/Hgw/djyGEdiQBfpwxdPADGCoqzHic&#10;QMtc1BM+H4v8jAQCnKbMbS0VVMH8V+CVm662RuxzwEJLDltdWUHLmqgMlXQQpLthZwpGq+mQ4YTc&#10;DsJ7D2KxnwKwwCxjjum4+kNJoyRYeCqhXAsBONDcp4DHe04ZeNIPUFAllW0WyvK6Ain3312/+z45&#10;LgCJPEFD4BNwlWhg8H4IQhd8TaASoIKgDQzZr/RnkGP+xWvKmHPp8VcvTwHx0kLHsHCiCFGBG+lc&#10;7wIsCszvEkVXWmb4G6WwCFbsBpaNAYAFMgVehpcnWCIIcqNYX16gLHr1/JQYFGcmwlJZhjp68x6f&#10;FzdbfQTYh+utrdz2oUVUkfA2CqgDAebnBCvHFDst4DKC1j1osxWAaSncLKVlVsPy4mxo6f8DFV5S&#10;8UUrwwsaHFcs8AbCSTilvbkDHcxzlc4bfgG4XSnpmqWdmLluc0MLejp7YGAuL71/jFo1dm2byTzp&#10;PFqZzwdy4HuqG4BWtuU7edF5E1SU58NsNqCRebMMVq9vaENT37/B4OxQwBVo3W2/KyHbUnHiaJZn&#10;2d6GhSpcofGi1sOCRaY39V9HXWMXc2QnMjLScOnCceSkJ+Lo1qU4sWY6Uqi++aF7UUKAy8IP3QW4&#10;lDlx5gmZ0G4JAZ6PS1vmUoVnE945OLT8F+xY+BOWTfkMX771HB4mtDItjtQ2P/DAfXiIwA4Z8oCS&#10;8z429GEMGXw/HnnkIQx/ZLAC8KNU6zkTf0J6YiRUJXnK+F4BNxgCciAHtisqrIxO4nXRVFciLioC&#10;Jr2Baumh4joJrozCkgEQUkkVUFU3j1UstKhkP7DBTkKiyAq4SmEtainnn+e+3xXVE97gNQlY2gDI&#10;ArBiN8VqDghlv8CsABsI2VbeqwSvN1MnRWVlv5efV98PMQGWdEB61SlgiTVuFDvMzxPI/hQCqBwX&#10;VEnl+VoKtAHYFbgJqjxZ01dPWPkdcbTQXulu3NyqQKxATjWWB8UpAIs9vwsuX+N6cClxF2BR2T8E&#10;99XqtEoCXaNRIzMhEkmRoagoYB5RVgQ3LVU7c4M+n4cq3Ihe3vxinQVWAb6BcMjn3P18hlJAcFnP&#10;1yQUi85jBdqgOjfSMjvNJrjlPQS7ID2eeU6uUkut1E73w3sP4sAQRenw0dRYwpLrArpbTFTb28yF&#10;+6i+fuWkSV9nsdH+pjb0dl1TRgsZqtTIyopEeWkSmuvlZuDF4X8YCG+g4ipwUzW4pKKBSqPOh9/X&#10;rkwN00QAvU3daL3+b0gvNsLi7VHAlWlFBWRn6+1AKNt3oLW1o771d3Rf/ycLERssLh9q6rthsXtQ&#10;WlqO1ORk5OVnI/L8cYTuXob8sAMovnoQ5dLmGxEIUeKCSzuQfHg5IncuwKXNc3B+02ycpvIeWTUd&#10;exZPwrYFPzH3HYu3X35KqXkePJg2eegQRYEfpl0e8vADGDmEwFKBxUIP43I4gX5cKrao1GsXz0VG&#10;wlWmCgUw6yoVaIMKfA9gyYNlgEOgFrlSXU4LnYomWwp8plA0WOLgtmYxfy2Cy6piaGlvCSyhdtcG&#10;eq6562RaXi9cvB7K0xy4FJss3U9lBkwB1+1iwd2vuPVSMUSIBwIcAJXA9ddhBPcPhPbPEXiELEFl&#10;iI0WuysRUNyA2iqK26/ACoB8jyiiDDuVfcH4M8SBY+8BPTDEKsv96KPais2Oj41koUBgud3kY8g6&#10;3xdQ3iDAosYywEfUPaDA0h9CoB4kkHloU4MR3Jal20TramX+q1dDV5ZPsHQEOBt1xmq01FrR7XEo&#10;caOpAR3S3MPSVFFbKqdSCDAUdee2Wz5PPrt/O7AMqLEy0J83QcBS25X9dSwg0mKjUF3CG0hbCRMV&#10;06yrDthlxToHAJb8WIYotkqpVJ/H/PYgzJo4pYknYJ+pjlRmsS1BiCUXbm/1oyArGXFxZ+Hx8Dfw&#10;BlDsWT/Akm8H8zFPnUvpfCLWWWaRNOpL0NzYiZaWa8pDpxpkXuLefxDi/6ZMGh6EViCWkHVvx99g&#10;8/ahsf1vaO3+G4zVelQWF8DZ2IGahi5YaxtgNNVSxYwoLS9HSX4Jks5QeSOPEF5a56jDdwEuDT+I&#10;vPPb+gGWJxbOofrOpPrOxNFV03Bo9XTs+G0C5kwai8eGDcV99wcAfuyxERgsbb9DH1K6bj7er8BD&#10;CbNUYo0g0KMI+VPct3njSuRmJkFXWQIz3ZatH9waXl+BVwna3+C61DKrykuVGUbaLRtw3fAdbhrH&#10;o8c4CT2m6eg1zkaXaQE6bWvhN+9Co2k/mi0n0WwNha8mjulTKl1bJu+BUtQ79LyuUoBLv3yCRKgD&#10;z2eWiiRxW4RNrtUfVFjUVwD+rwo8cPsu9AKsqG0/qKK8AqvAp8AmCsxQ8th+BZb3KSqv5LCBfQPB&#10;DcIrISAqeW3/cXfBDh7DpYyfToyLVsAVix78DOUY/pZmBWIBOOgiZKaawH4BWLHQQdAGhpsKeA9o&#10;E6qLcmCuKIS2KAtVBZkw00I3Wo3o5p/uJFDdtBzNvOFFXQfmzQPVPWjRleC+IMDB3NfJwqKWua9d&#10;uu1VVylDGQszklGQFoPKwjRo+f01tHLS+6neOSAH5kWUmuhG7nNY7Kgxmnix+Qel6cjXRogDTUjS&#10;1VKWSk+tjm4F4OryYl64GsLYjGavT7k5FKsstkpAlpKeN4+b+8rKmT6UXGFBUkZLWY3u7r+iveuv&#10;aO78O5q7ZGJwmcEwAGwQ2mB42v8Cr/9vaOn4Oxp9HTBomE+abLDq9TDZvcyPr8FU1wxrnY8Q26El&#10;xLaaFuRevYSy6CME9ggBluVBxUoXX9mvdKlMPrICsXsX48r2hbhIC31u0zycYRxb9yu2Lx6Pd998&#10;VlFf6dcs0+Q8PnwYhg95GMO4PowQDyfUI4Y8pFjoEZL7EuAn+NozjH2H9iMuKQEm5r7SjBRoQpK4&#10;1w4cVGNZigLLlLL5manortmAPstPuG6Zgr86xuN35wTcquWy7ifcqfsetx3fcvs73LD/gFs1DNsP&#10;uFHzE7cn4KZtMq7VzESXdQF6rKvQYdsKv+kQ74dEqj2VnqqvNDXx5hcYAxDL9RLQJe6Bq8DaD7AU&#10;AHfh5f0iE9QHVJfbBFXyUZnHLAhrQH0lBGpRUkLL9ykgyfoAMCVkPQhvcP9dNe2H+d6xUjPdiBqL&#10;GWnJCWhtab37/uAxitr3wyrfGQzZJ2p8NwcWwIKQiaUVG6vkqlwXyLw1tE5UQKdJB1NZDqoLs2Es&#10;441v1sPvtKPZbkGr5KV8vzJ2WADthz8IrPLZjIAa3wsBV9qYrcydLAwHIZYmK7u+knmwhLSBFUKd&#10;mwhNURos+jLFgnlo26SWMZgDB+20/GlpljBWVTL/7SK0zDfkpPDkBG1HG09Wu1/ailuZq1XDYdcT&#10;dCo0cyClJxVvEilh/f5Ogn4Dbd23lG5+G3b9gOXrP4C6IgZ1njp0df1d6UbXIs+v7f2n8kArBdSO&#10;v8Ih4NI+N3X+AzIDv+yXkS4ORzsLITta2m5Aq6tB5OXL0FdS3TztsHrbqdDtMNlcMJppLxtvIDc6&#10;GmVRJ1AScYxKTNscskeZ0L0oZB9yz29H6vF1SDy8CrEHVyLiwHJc2b0YF7ctwN4Vk/Hzl+8w971P&#10;6S4pNc7S5vsIc9+nR41Uap/FLosKy76hDxFg7nuMOfJI7nv/zTdxJjICh8+dQrXeDBMLdItV2nTr&#10;qMABKx1UXgVihuSzJbkZyM+IR7dtGa5bf6TyToUtYwJsuTPgLJoLf/Uk9Jon4nbNLwSbcHsm4C+e&#10;n/AX90QlfvcSco8AL6B/R9D5unMi7tgnw6Y6wXNnUCrB5Dult5vMNSbjriVkOh95XnHQaguogZpg&#10;HkPbfVdpeW0DOe+9JywGm3hk393X+wsByYuDNdLymhwThC34nuB6cFtCIAzuC67L+5XfzN/jY8pp&#10;omBFhF0OWOj+Y4IAKw+277fQ91T33iQXwRrxuwArEPfDK8p4rycWFYp/0s482FpVhnLaztpqFVrr&#10;bEr4HTa0iZ3l+wVaaR92m43KutNsgJNABrcFYgFUKsmkqciqqVYa6mWfm0rvYCFRI4+erMiDgeDa&#10;dOUseSt5TKWytGqKGSVUWiqxXECp+HDQerMAkWYCKX2lvUzFQqaZf1ZqF6UCxCMhx3MpeXQDj23y&#10;OqEqzYPFVMoTRrBbO+Fr8tMWN6OztZEW3Ita5mpKCc9CorA8HumpYVCrMghXPdrabqG94w5aaaHb&#10;+/4dPrHShFoA9jBkmZxVibqmm/0A34bd04V6/000Em6LoQ75uWWoszphd7ai1tcFO225ua4BNY4W&#10;1Hf8A8WZmSgOPQZV7BlUxJ0KqK/MlhKyF3kXdhDirYoSZ5zZijjCHHN4GQ6vnYmlc6bik3ffwkP3&#10;30eIme9SgYfRGgu8r7/yoqK2I6WySvJiAjyMMEsT0hMjHsUjhH7CpJ8Rm1eAQ0cPIyU9BRqbGxZH&#10;PTSqctgJai3dlkAkAAvMEvIgs6LsdOSnRKHXthC3bT+h3fQrTh5aguOnt+L0+Y0IPbuCuf1ixF6c&#10;h9TQWSiImM7/9gu0qVNhyv4FnpIZaFRPQ6vuF/RYpuN67a+45WLUzYah+DQqyjJhNWmZcwe7XzI/&#10;lv7nvD8FOulzrgDM/QMBvmeTJbcOABsETeK/bgcAFsUTFQ6+d+AxEkFgg6DKevCzFAgJW/C1IKBK&#10;nk3HKgAbeO9npSXDTzco7xt47H8FOKC8wQE/QWEaYKEDlUsNNuaxArASNjTVOWmhC1CWlUqLW42s&#10;uHA02kw8jhaZ0UzF8hGKQO4r72FBINH/mYoKE9bguux3GPW04RXKUlRboJenFdoJqqmyELryPH6X&#10;NqDo/EwpUKRdWgqCOr0GVq0KVp1a6eHl4fc7JaeWZiYCKg8JN2hUsFsN/INe5rEslOgURK1lXRTW&#10;Y7cr83OVFGeyFCzkfubRDc3KjB7SMSMt5Ty27pxGWPNpz6XyzAqttgh9HX0Enr/D24Tmlh50dN1B&#10;+zUq8LX/QBMttDwvR55M10iQ5ZGWNcx5pUJLYPb6JU+WQdx/gcPVxZuuDb7WO2hkNAn0/htwNDEX&#10;9rTCSUvd2PMfKC2qRNrp3VAnnoc26RxUzH+Lwwhw6F6lWamc+bHUTBeG7kH+lT04tWm+MgXO7sNH&#10;8daYMXjgvvuosoRz8EMYQVv8xqsvKQBLh40nRgzDI4RWwFUqrgj4KB7zKIFetnEz8qr0OHXmNGIS&#10;Y1FhsKCO1j8rKQZpLFC0lSxYa6nCLEhtLHitck1rLVTfVBSkROKadS5u2b9BS/U8XI4/gsTqCORW&#10;RyO7Mgbp6lgklUcjqigC4dkhCIs/jZCoQwgN34WQy9tx8eJ6XLq8BrGXV6PN+BsVmSDXzWD6dgHl&#10;pWnQ8P6o5XdJxZm0DQcGjhBUAdgt6kmYpZlJAVVU848RVN8/Qyv7Zd+9kJy430aL+irr8l6+j0AF&#10;rPU9Cx2ET2KgXf5zNImwiJo2NzNVqkQ2Uw5J84LgKp+hLFkw8DukNlpCWefvDMIrKqxYaIHnLsQW&#10;QmwREAO9saRCqaowHxV5WWihaulLC5mPZqDJYSV81QRK3huANWiLlSYohru/oirQLCWVVYEKqjpC&#10;a6lWK/uVii0e5yKotf19rEWBxTrL64HmJhYOfG+gZ1jgPU6li5max1YpTQ9ipx02qjwBlQotmb5U&#10;U1mKZp7owCiq/govab4gjPIk+daWDpSXZ8FIMKUXlzJhHcNjq0Fc3AVcDNlExQ40cUjBUF6aCjN/&#10;o4HR1NzBk9eNLsLY0fd3NPUQzm4B96+o7/4H1fjfuE6ou6RS6++KAvuUPJmWuuUaHO5OOL3d8Dbf&#10;ULpdKl0v228RXKowQdE5Wvm+f8DmaEPMsa1U37PQEOKKqGMoI7QVMcehSSbUKZegSWVkXEDkwbVY&#10;Ons+4tPLcfDwSbz+6ssY/MD9BPihQHvvsKF4+ekn8eITo/DUsEfx1GPDlWcASxvwE48MVYYzDr1v&#10;EF5/7jkk5RUiT63FpbArKK2gK2rsQK0UMP7r0FWqkBt5BjqmVVZeFxsLSnmAm7T15mYkoyQrAtfN&#10;M5nb/oiGisWIjN+P8oJD0BbsRUXmTpTmnEJxYQxK08JRUpCEQmMxck1FyNHnIkebiazqFKRWJSKn&#10;IBRdpvm446Ltts9AZf4llJelo6oimwWGTukYIirslnoLWtKglb6rxgrMASgFUAHjXwEb3A6CG3gv&#10;QSW0UskVVHDZDoIc3G5skNz5j7Y5GEEgB4YcE9jvQ0tTC9OxcuVh6JLSBT8n+D5ZSu4diMA+aZZq&#10;5vofAJanJzgJlWJ9mYO6TZK/mpWpYS1VKgKchSbpx0yoVXnZBKeauStLQIFH7HA//HfzXYFWgXng&#10;PqvSVOQwGpR8V4GR+5UmJ0Iq6iuDJKTm2cMSXUJeC/SRHhjS0YNAKlafpb65inZaur1ZCaZF6fjh&#10;rXPQPnuV2mKxUgKwgKsMi+RSeuk08+R1Uzk11VUoyIlBVmosS2xpNqLN5vf4m30sHYuhqyrhxZRK&#10;LQcBToeRDkHaj9s7bqO183c0EzI/P6eh4zoBvYOG3n+whG1Gi02jnNxG3vQemUGh89/R3Pvf0Uil&#10;dXOfs6kPLqpsfetNNAnAotK05K7WHrjbryGloFqx4fVdf0PyxeNQxZyBPv0qqhLOoirpIoxZ4bDm&#10;xcCcGw1TfgwKrxzBmplTcCEqGfGZKpw4eRnPj3oCTwx9ROnXLPA+8/gIvPzE43hh5AjI0MWnHx+O&#10;Edw/guA+NuRhHjsEgwcNwtSfJ6KyphaZpRVIyspEUakadn8fAb4OW8sN2Jp6mQ/XwGCqRV1jK2Fi&#10;TkolFoBz0pNQln0JN8zTaH8nw1W5DilX1yE/bi/O7NmDzT99h+j5k1C5bg4MU7+HdcavUCfEIM9S&#10;hWxdIbK1+YwcpOmyUVhxhVZ8rgJwt3UO1LmhUJWl8brmwGLRMh+3Bpqv5JoqEAu4gbgHcSAGgirx&#10;B1D7t4Mh29JRIwjqQGAHQhxY/+Pn/hG+e+vB1wYeIwCXlxajqDCPCuzna3y9/7VgpVdQye9+HiMI&#10;b1CJB92FN5i3ctthpMJpKqEtToCHeWmjhZAZq1BZnMY8tYzAVVEFNTw+oL4SSg7dv64Azc+6CzBh&#10;dPHzTSy9BT6l+Yj7RGUV9WUhIq8rNpxASz4sk8bLlLQ+6UZJqHwsUJT5putYmPDCCfiNLIU9tPMy&#10;PanUTtbzPfVUYukTLbMo2vibpYOHAi+PddNKe5jPtrX1ovf6P1BSkg1DdT6SYyJh1lUpwIviSkeD&#10;+joLU4c0rvMzmVdVlufCRGegrqqGnwC3dNyiTb6Fpt6/0xr/Ha3dd6iwf0ezRYM2XSra9SnwmzLh&#10;q1Gx1HSj2d9LoPtQ38Ilc+d6hq/jLwrA9cyJ5b0t1/6J5uv/jvbb/wearv83+LksSklCAW2zKesq&#10;TJlXYClIhr00A9bCFNjphrTJlxG2dTX2bd2J5PwK5KksWL9mKx67/0G8+PgTeGrEcDzz2AiMef45&#10;vP7sU3j+iRF4btRwPEugRzwaAHgkVfop2urhVOD1m7dCwxShTGdGXFIKStQa1DT3oLblOhX4Boze&#10;Lpg8HbDU1bMg6kRdPSFmIVpn1yM7PRmVWWeowNNwo24yPBUbkRG+F0e37sfW6Rtx9de5KN58DpWL&#10;NqD6l2mwjvscpm3rUVJdhJKKfJSU5aBAlYns6kyUqC7ium0GAZ6ADuNCKncI1MXMx9X5zL/1CsDS&#10;dCWVWRLSF1uUOFhppeS//fAGIwhtcL8AFdw/EEJln7y/X33vAtt/fDDkfUEgJWRfELaBMRDC4Pe0&#10;tfhRUpiLUrralpZ2NFCVpSdW8Pg/w6t0COEyqLxBkBWAg/AqFU2KgtLWmtVw6HJQbzYpOa++OBHV&#10;eSdQowqBRZ3JyKfdJpz94N59f/+6LMXuCqCyNKrLA5ZZLLcCsSytVHStoryy3kh4JES9BUaZe7pR&#10;8lNeIAFYLHggBF6x5KKqBE4U2apFp1OLLkcl/LS+FqpCSuJVtIiNlmOZy8sIEIlrPTdRwxvg7Pmt&#10;sBrKeYxLUXA3nYbTLl33XGinCju0pUotuEybW1KYDpfLyZy1G37C2trOZXsDWlobAkDTAvtae9FU&#10;p0Nbswet1hJ0VMegvSoazZWRaKpOYE6YgiZNOk+8h3kv39Pz35TJzbwt8mTI2/D3/RP+m/+Jpj7a&#10;b8Ls//3/gaqwFJmnNsJOxbWXpKO2NBM1xemwsjC15MUi99xhxF2+jAOHTyM6oQCFVTX45uNP8cKj&#10;w/HGcy/g1edfwOjnX8RHr4/Bu6+8iheeeIJWOhCP0UpLBZbMx/UM15946EHsPXAMVhY0xVUmpOSW&#10;wur1Q1fXCHN9uwJyTUMHysrUKMrOgNHmpGvog42KXVdjQmZqCqpzT6HPPBk3nZNgylmGsCPbUHhq&#10;J4p3rIZ+RwiqD+WgeMVlVC67jIofpsAy/WfokiJQnR8NS1YktPFnUZIdhcrS07hpn4bbbpnUfglK&#10;s8N5LpLoigpp2XUKwEF4gwBLiBoHbfWfgR2ozEEAB64HAVTW/6C8fJ80S/H1P8dA8IPLYATB/nMo&#10;AFN183MyoFKVKC0eSldKqaDi65InD1RgCfk8xULL67LeH0oOLKEASAvdIIBR3bymXHh1uTBWVFLJ&#10;SuGsjIOx9CKs6lRo8uNQnX5ZUWUP31tPxRwI7l2guRRVtVZVKhZZsdb9+2RdVDdYWRVQ1BrFNstr&#10;st1CYER1RYGbWNr6RIl5TBMvWKDzhx0ttSZ016nQ5yhFX105rtcVo9dRgQYHc7KsRAJahSaWpNKz&#10;RRlWyJLP4zLixIntOHF6B/S6/MBACebPHkIsk9ZLL66O5ia0UlX0eSlodbv4v/MV+P19tM3dzGd7&#10;ClDT+zNLzaNoaXDC3/sXWGiDLLX87c0sUY0F8JWzAKmKQXNVFFoqI9CijmREoLU6Gq36DLTYq5QC&#10;pqm5Fw2td+BoEHX+C5pv/HflQc+tt/8vaDVmpB1dRcscizrm7DVFybAWUH3zoqBNvQJNQTFSk7MR&#10;F5MJe9M1hFxNxOgnn8RbL7yAMS+8hI/ffBfvv/Y23ntlDN57dTSee3wUXnvuGYL8GIYPfVipjZbu&#10;k08/+ghGPfQQtu09BEtzN7JKNMgqpxtjwaR3tqDC4mRu3kQbW0o7m8ScNA2lBfmwe1pgd3gU55KR&#10;nApd/nEq8M+8DpNgyV+NuIPrUXl0CVSbFkG9PgL568Nx9YctyJ9zGur5m2Dasg9le46gKvEktFRv&#10;45UDqAo9DG3CFtxw/II77p9Y+C1DMR2IqiiWABcpOXdwHPL/DGB5Gsaf82JZCnQDwf2fxgCAZamo&#10;sUDslfdJBMCVbalEC75P2cdlEOCBy4Eh/RAyU5OV8eKtrcyBRX2V3ljSJ1rA/WNFmOTCAQstNdL8&#10;TG+gVnqQtUqtgCSdLtwGDexVFbCUF6FOFQurJg+m+ASUblyKzoY8NF09BP3hTUppaciLg01m62de&#10;6DXrA8D+GWCCKE1JJn6mKKwo8MCKLVFeJe8VYEVVFQWWnliyTThZisojW3y0tBLymoxC8jlr0Vqr&#10;R2etGl11Zeizl+JarQBcit7aYq6XoLNOzYJCh8K8LLS1d6DF307r3IO6OitSEy+gqLgUFTx5+QXR&#10;8Esfah9PPNW+1VlB2K/wP1SgkUDXykO1WfjU02q7afWksPJIM0CrNCcdYpTx5LrQ4O+CvcEPQy1v&#10;EALsrDXAZy5BE4FtrhQVDoQA3aZNRAfDr+W2LgYt+nTmzSq0yI1YI+pMa339/0Trrf8DNYQm9eRG&#10;aFhg2qm+NjoBKyE2FCbCaXXCVNeFkqpaRFyNRXx0In79YRI+efUVfPw2gX3tDXz4xtt455XXCfEY&#10;vE+AJTd+8+WXaK2HBWqgmQc/SfV97fGReO7BB7HrwFGY6lsQnpCGYm0N7MzTjQ3dMLholT2dMOl0&#10;sFSy8NKVQyf91DV62F31zIEtSE2Q33WEOfAEBT5dxhqk7lsH/cE1qNy0DQWzT6NsUwrKVkcj5ifu&#10;n7cWRVOmoXrzdlSfPIb0I6sQtn4WNATYnrwRN5xTcMc5EY2alVTlCFQUx8EgTwdhuhTsvhmojb5n&#10;oQVel7Q4CMQDmpiCS4Fr4HYwBsKnbPdD+68iCLCAGDhOLHtgn7w/GEFFVpYMWQb3SX+E9CQ6Cq0e&#10;Lc3+ALzMi5uaW5R16Vp5973KkuAr0N7r1CExqFangbVaDUN5KXPeHFrlXNh50zoMqWgmyB37dyD5&#10;kUdg2zIXHetn49qG5ai9fBDlMedhVxWjVsYGSw4rVpxqLPDezYe5tPF1aS4Kqm8QXtmW/VKBJYos&#10;iusjwAKq0ieadlaUr4kXQ+yz9IX2OSzwU7XazQXoMGWj15KHPlsReu3F6LGXoJvrsuyyZKPbnIku&#10;F3N7lw/NzFX9jJb2HlRqq3Dm1B5YTWbaaKlxPq7Y5TaWevLMJn+jDQbdWlwJWQKnjYWJ0406TxOK&#10;c1JQEH4ctrwwNHp4XNcNlpbMW6QGsa2dNrgdbpaaHua4Ztp/Z6MMF2tGgyoKTaqrBDkSPlU4mtUs&#10;MDQJzJElkpXo1MWhXRuFdkMSIwNNJtqqzl7mwP8fWtSbSDm/B4VX9sFW1m+fed6b2plPd/0TldU2&#10;JMTFY9f6lZj30zf47q0xmPjlWIz76EMF4I/GEOBXXyXErxLi0Xjl6Wcw5qUXlS6UynDCoUPwGhX7&#10;zWeewksjh+NyVDzy1NUIiYiCrb4TlqY+WHy9qGEOXNd6m3bZDn1ZFiEu5u/IZ15aiBqnV2lSSmfO&#10;bC4+TIB/oAJPgS5tC5J37oVxxXrkT5yGouW7kDFjP0J+3oHoX7bDvHQjIpZ/j8TdC6Favw8le3ai&#10;5MQ6qMOPwpy2HrccU3Hb8TMaqlajLCcO6pJkSL9sme0jCO5/gTeoxFKB+Sd4B0YQsv/pfoIqnykx&#10;EGbpcnmv2YqhqHJAmZUmpv73SwxUXh9tcRBgCX9LCzJSkmAxWxX7LDmwArCPADcE7LQo7sD3/LF7&#10;ZaCNeJAqNwPaknxeEOk0UUW1IZC2SjQVXEXvnu24s3EFtG+/Dtt7b+Dasnm4s3ML/NtXo4hKbCqg&#10;basoY65YTfWmFaaCu6W7oygtQ/Jfm1ZDWK331FngZkjnDVFfsc9K5ZUCsZUqZEaX14R2D20zL4IA&#10;3eqsoeJq0UZAO8zZ6DJlKNFtzkGvNR+9tlzCW6Cob0+jA53WYnRaCtDZ6ET39b+hRSqY2q+htfMG&#10;Om/+G9r8HVRb5s8sHOJiz9F+HoeLitlE6Ows3UvKM6DheWhoakVTWx+aev+KwpIK1Lka4CTkjTzR&#10;zkZerFaebAm/HNcBs02vdDu0EWA3L4TT7aZDKYVXHQ+XKg4+Fj5NlfEEOAp+A3NiFjIttkIqchy3&#10;M9BmTEaHMYUQx6PTmIl2/v6Wa/9AauRFpJ1aAw1tpF1H2912C9a6FqSnZyH0zDFcPLEP21Yuws9j&#10;P8YvX36JX7/7Ft9++DHefvl1fDzmHbxNgF9+/jm8NXo03njhRbzG9eGivrTOLz7+OD5+7TW8OGwY&#10;xrw+GtF5uYhMSkRSdiHBvQa9pwNaV5sCsYUW3eRohb66CqaKAphp6VWlBbB5mDqYtUhPSUZtyW7c&#10;MBFgqqcmajMyluyGbvYGXP3lCyQtnwrd9tOIWXIIB5efQuGclYhdOgkpW+bDcSgMpoNnUMDCKufK&#10;YZgyN+C2azoV+Cc4VGtQkhuHipIkpSJR4A3O9CEAB21zAFzm5crEgoEHzAm8wQhCJ+tBdQvCFnxd&#10;gVeW/dAGC4YgyGKpAyDzM7lPeml1dbajr6cbvT3y8ACZf1zmXuN2t0zZxH3d3ehm9Mm+ri7l+JvX&#10;e5GTkUpofejt60MP39/JYztYcLdLtHeiw9+GTrpHGQ4bBFg6KgUADrQJD5J+zTK218kTY6ctqrPo&#10;4CtIR/eBDbi5fC7qv/gIvu+/xp1d63Br1VJcX70Mf9m2CY59G1GdFg5DfipqVFRs3lgefo4A7GIu&#10;LcBKT6s6I1VZ1HcAwEFr7ZDcW5qbuO3jSepucKPXY8Y1rxp99Tp0uCzoqNOhl3a4155PSPPRY8lS&#10;1LXbkoMeUVmC21lTwv3pVF8CTpDaaGk6vbXouvY7OrquoaWzlfBeR1vXTbT33EZTSydzZBvamOdW&#10;qVRISQ5BYVEC9MzpvV4frLUeuBppufuo3D2/M7/9B7z+PhYEfUrOrK1Mh0FfhMZ25tPtPJkdtPtd&#10;0hXSAxtvoIYmP+obPLR4BtQ6jLyxpKuhkZ9BtVbHoqkiDL7KKDRbyljK0o5rkuBz8zN06ehw6Ogw&#10;0tBtTEKXIRFdDTXIS45G5IEVUPNc29xNKFXpkRITjdiwS4hmRIVewOrZszDjm68xfdzXmD9hAr54&#10;+10q8Fv4+K138TrzYQF4zGuv4vXnX8BLTz3J/DfQ8+qdV17GZ2PexPNDH8FXn3+OkLRkhEZHIbtY&#10;Q2h7oHW3Q0OABWRRYX2dn4Wbm4VVjfIgb63NATtdh63OgZT4GNSWbSbA39P+ToUmZC2K5+1C9cLN&#10;yJw6Hum/zYVt93nkbDyDc7P2IHf+Shhn/4bqtVug2XwQhdv3ojArHtkyYX3xZqrvZAI8iYXfBjog&#10;AlxKBTZUs5ANTNUT6I0lg/2DObAM/pc+7AFgBWRlEoB+cAdGUNWC2wMBV0IUt78d+F+Fm/C2tjQp&#10;E+/N4blfs2Yltm7bjB07tuHgvgM4duQojh85hqOHj+D40WM4d+oMQs6cx9XLlxEeHobwq6E4y7Qh&#10;KjKCLjAOCQkJyM3NRX5hIYpLSlBSXIIypnmqsnJoqzVKwaJUwvJ7BeC7lVgWlqQ1zAVrWKrWmCrR&#10;mJ2Gazu24vpvv8Dz3ptoVuDdiJvb1uPGrg3oWzAXv29Yi94dG2C4cAjVOfHQ5SbBWl4Ip55KbKKq&#10;ShdKQmxhfi1KHOgjHQA4uC1twi6ziUpsRitv4mvN9ehzG9HnqsZ1twbX3Fpc8xBeF2F2qJQct1cB&#10;WFSXQdUVgK9RrW90tKBTbnqPkSXZDbSyIPA3utDZdwft3X44/DHouMnS7/p/EMib8DS3wcsLe42w&#10;u6x6FGZT/WiDdTYNPFTO5o6baO27gZZead65AU9bDPpuNKA4PwfnDvyGSxfWwyvdLRm1DUWoqDsF&#10;lTYHvvbrcLd2IzM3DVtOzMDO0zNhNBfD08RcqaUNbhZG7uJQ1JeFoIkOwanNh4Nwt9ZmMQeXGT79&#10;8DsMaNPEoJMq3MU05pollaoWjYo8FhqmOuSVqHmhC5jb5yEtNQ2pyfE4vmsbVs+chvmTJmL+5F8w&#10;hRB/ytx37Jj3MJYAv/z003j1xRcw+pVX8Mozzyj5r3TueOGJUXiX+z6iAj8xeDBmzZmJy0nxSM4r&#10;QE6FEVaqrsrihc7lh1lmDWm+DqO7FVWWelQZa2B1NjHaUFPfBYe3BYnR0XCVbsR100+47piOipD1&#10;yFqyHfnbd0G1aClKVq1H5t7DiNp3FMlbdyN260bkbN6EjC1bkHniCIrSk2jfs5BWGAtb6XYCPEmx&#10;0PbSbSjOi4W6NAVW6cRDgP9soZUmpbp+BeYN7nQJvAJ1f4WW2F7a3YGQ/lmVg+obCNnmkrAGK7Kk&#10;CVIKCQknHZykXmdPHlcGjPwh7u+PP+2XWVHkcTn3PXC/8vrQoYNx/4P3YRD3DR06FC/SHY0cNhyP&#10;S4wciddHv8b9QzBpys9UYdpq/h6puBL1VWYA4f8ZpM1PgUkG6Js0aMpJQ8+2tbg5ZyLaP/0Qli/G&#10;ovzzj/EXqu/NdUtxY91y3Fm5FLeWL8FfdmxG465N0EVdRHVuPPRUB4sCcaUCsPSskvxalDfYzqzk&#10;xor6Gu+qbwtPUJeXVpcqe81JWF0EV+BlXCfA17kMAFzCYL5bQ6tsy1MA7rNQgZ2V6Lt2B50+Atkh&#10;08o2oNnXgE7alY6uPipvJ1wNtShhviZtl/7rd6ikN9HMnFXm0uqi/b0achEmq51K2wNvWxeaunrg&#10;7rCgoc0Ho+c0PJ3fQ6uLx/mT+3F633K89vZjKFBXov16JxKz92HLqQkoN1JNaXvkqfsp2Ql4d8YL&#10;+HnxG1AVx0Fj1+Bq3mFcClsKb3EI6ovOoVGTyRvEgbTMaCTGH0FhTioaaZUabSo0VzMn1rHQYZ7c&#10;qacSG+PRas6CW5cDl64E1VUaVFTrmfsmYgdv/tP79mLfuvXYt20bFkybgfeeeRHfvv8Jfvrkc3z+&#10;znt48amn8NpLL+HVl1/Bi8x1pQ34BVrnVx4fhbdffBFvPPssnhjyMFavX4XTV0KQX8VCzVAHc0MP&#10;yoxOVFi9ivq6On+Hve0OqvS1yM5IQnFhPuzuFtTIc3voDBKjY+EtXUeAx+NGzUxkxm1FQvxFpMZe&#10;RUbIORTFRKAwLQkFzP1ykmOQGRuG5AvHEX/+GLJSY1DI3Dq/LBnZOREEmArsmoSb9smwFu1m4RmD&#10;qtK0QCcOwivq+wcFVtSW1pagOsvLlTm0nIqtvpcjy/jie4DeC1HsP/SpVoLWmhEcfCAge6RbrVO+&#10;k99t5/1BiE8dPawAOHjkoxjKeHT4Ixj22HA8SnczjDGUBaU8JP2hIQ9iMNeHyhS+wx7FI/1zcUsM&#10;fWQInnjiCQxjGnMfj32Q0D4y/FGMenwkHhx8Pyb8MpGWn9/PQkogVkZT8b8oAJfmEuDyYjRlJKBv&#10;22rcmvYDGt9/Hddmz8CNHesQ9tLzaP51CnPhZfh9y1r8vnczrgvEW5ij7NmCurOHoM+MhSEvCcbC&#10;TFhop53Mh63MfaWJSFTXKWorEIsS1wTss8uiRzNto99pRruxAH3WEvQR4j6XRokgwDe8OlwTFa4T&#10;gAsJcCH6BGBrFjpNmeghnN0dzDGYezjtJpitWqUWr1Vm5aAa+/wt8LX4YbTYmNvm49o1LfMKp9Jb&#10;y8OT0tjcxdyWuUzbNfi7bynT45icNqTmRWL7/inILNyFkorjVL1YFOQnI52Kt2D5QsRQqSzuehis&#10;FQjPPIFT8fsREboFpSnnlC5/oWFbkXhhCcyVGQgJ3Y91Wz5AXNhKpidn0aBJQS1zYo/DCo3Jhvyi&#10;UoSGnEEhP7/RXYNGQyaa1WForrxKmMMZUeiovoJWTQRz5iw4qSp65qIqvRvxSXk4ffgM9m87gH07&#10;9mDip19gPGPil1x+9im++ehjWuanMfrll/ESrfTzTz6BF0c9jpdYwo8e9QTGPPccnuWN8/LIxzB/&#10;/hwcu3QWoQmpKLM0QO/2wyqzhVCB9Z52BV6zqxGqjFiosqNQlBSKnJQE2Ai63eVDakI86lUr0Gdk&#10;DmxdgLTErYhMO4Hi3ExU0Q6WF5cxl81BQWYKcnn+MqOvIiXsHJKvXkBabDiyMmKQWxqH9Bzm+iqm&#10;bM6JuFkzFeaCPSgtSIC2IrO/DThgnyXuqjAB9jQ2wpVdjMZvFqIhOROupvq7+bFAGIBYIP1XMQBo&#10;giwPpFPWCUrwvQKw2yUFgh1WOk2P3YqjB/ZSTe/Dg8OG4FGC+94H7+Azit/YTz7Ah++/jXfefB3v&#10;vDUGb735Bt54/VWMfu1FvPnGy3hjtBSoz+MV8vXKSy/gxeefxUtcvvDC83iKKc4TvEajRj2GYQR5&#10;wi8/0XHQ0TJ9UAbvuAIzkigAV5Tm06Llo2vzKlyf8A3q33qNNnkW7mxdjRtLZ8P1xWfwfPcNft+8&#10;Ajd3b8CdPdtxY9NaXFv+G/52cD/0SxZAdfEItARYk58GHfNna0UxrITYJd0yzdKkJB1DmAsypJeV&#10;9OLy2g1odVsVeDuNzLnNeeizl+FaXRWuOai6AyC+7tGj11mFbubBvcx5e2ilu2ipu3lcp7tWedSK&#10;hyf2+PGtiI4LUyoCfE1t6LkmeW8P2jtvoufWf0PH9Tpc6w6B2VwOj7cJ9bSsDhYiXp9Xsc15PA9a&#10;UzxqG0/ibOhyrN87nqDYoKY7CQnZD3VlkXK8nd9l8zQijzdlSVk+TkXtxtJDn+FS+BJoVNnMVaNQ&#10;mHAAe1Z/p8x62NTSDVNZJtQ5O5jPHYdNl406XyutXi3zYqYFnbWIib6EDz4djrSYA3DznLj12XBn&#10;H6PVzkOjNgVN2gS0MG9uZI7saWI+6ruNMlM9zp+5gh2bdmM3LemSX+diycy5WDZ7HtYsWog5kyfh&#10;MyrwS089i+dpo1+gEo95/kU8R4smbcVviLUeNYpK/DheJMCjX3oRx6mU0RmFzH07YCC4WhYUZUYX&#10;1GY3DDKfsqdZacIysZCylKchKyGEgPtQ19qLlORkNKmWo9f8PXqsixAXuwnR8SdRkpOjzGMsUZKd&#10;SxVORX5iPLIiryAl5CySGBlU6fTYUBYCp5CQfB4O1Vrcdk4hwNN4Tx1GGb9TX5UHu7QB91toiT9A&#10;zJy1vpxp4PKdcCem8brKhIUB9R0YATXlumKtA9tKKCD32+j+fQOPF3idBEgmyZNZOqWb7p5tmxQ7&#10;/NjTo/DUc8/iamQkCkqKkZ6bxVQqH3lMRxIyk5CQkYLkrEwkcpmQnoLUbKYKzJ9TMzKQlJiEuJhw&#10;xDIFiQgPwcnjezH2o3fxOBV4MBV6xuxpqK3TwyQzw/L/y3BJgVcBuJL5mlVdBO+6xfC88SL6Fs7F&#10;ja2rcGPBTHR+9yVurlqI22uX4faiOVTczbi5cwv+tm8HOlf9hugXX8KxIQ8gY9dywhvPSII2Jxk6&#10;Kp1VV608stRWrYKd61JRJTXPLgvtNXNtN3PPVmMxOnTJVNIMQpyDLmshegjmtTra4gFKHAx5rcuS&#10;xdw3nZGFDlMurjE38Hl90NEiazWlMBiMaGunIvdcVyqwmts60dTajqb2DrT33lZ6T+lol7uv/Sd8&#10;zJ0bvPFobKIaN/nxw8S3cPDIZMK5F1pDIi5c3Yb4jKuo9fXA0tAAS42VeWwJvHWSj1aihvas1tuG&#10;pPQ0nIxcjStJO6HWVsCQz4sYuR/hp7eiKO4Yatw+eFt64e/ag6bOTfAx9/Z23IKz6zKqb4yEo3Gu&#10;MgY6NPwyks9tgrskBvW8IY0JW9FUJ/28bfAz/3Lkn4Hbpka9v4Pv6YRKY8Dhw0dxYM9BzJo0GeuX&#10;rMCuzbtwTNl3AJs37WQO/BaeY647auRwvPHCc3hDmosefwyfvPUmXn7qCVrpx/ASX3+atm70M09i&#10;2fJFiM8phc7bjSp7A0qNDubBblTXNMJMRTbbXdBSDXVFydAXpaKygPcPVbqm+RqyMrPQWL6A1+ZH&#10;dFsWIDJyHWKTz1CBc6AuKUUFC7zirGwF4Nz4WKTzZk28dBrxF08pAGfHXSXMBxATeghuFgQ3aaGv&#10;WWZQHE4Q4AQY+gFWJtTrr4UORqACi8rEtEjyYJmuJ1Cx1d8m/GclHgDn3XUCrFQWSeVW/757Ie9n&#10;IeGiha6zKY9blUE0u+hEBz10H554lgDT4cRmFuJKRiIOhB5BbrUFEclZ2H7uIFJKS6Dm8eraOuid&#10;zcqAFa29BVU2Fo7WOq57kVFciCOhp3E+9BQ+pYo/+PCD/Oz7MX/RXH6vGRZTtfL/g+qrAJyXGIkq&#10;VQnc6XHoWr0IN9cvw81Fv6L1s3fhfG8MbhPUO1tWo2/uTNxauQDXCfGdvVtxa9dm5L33DsK+eR+R&#10;235Dcew5XtRUVDOX01WUwKSthqWyFDWaCubC1Yr6Sj4cHBIoo5C82gK0qSPQaUhFuyEL3aZsqmuR&#10;0qOqz1FBJaYa3wWZdpr5cbc0GZlEsVPRYU5ERyNPNC9eA62nl5D1SD5McAXgNqnc6vldGbPr9fsJ&#10;8B0YzXXcvob2vr/C3WRGc3McWlq8CImJxuSFP9A6p0LPPLbaoEZ2YTwKK/NRqDZQgcyw1rp48+iw&#10;be8kLN08DnmlV2CkYyhT6xGXFYIcfTF0zhpcoiPJzafKFKWgOD0SNl64mqYegpyK2vqTqFRdhdXO&#10;0rzlAmzdP8DkOI0GQwVa9Xmot5bz3OipLB6oY/colX4yukkGadhoLc8d3so8MQWG2mKUalS00OlY&#10;MP1XbFqzHlvXbUN4TCLCouJw5PBJ7N1zFOM+GYtXqLKjn34CH9CujaE9e/fll/DFB+9TmaWv9DC8&#10;8MTjeI6Av8Yc7odxXyOnwoSqWh+yVdXIVetQbnahTO9ApZE3Gi2/vqII+uIMVOUm8L+UKDOK2BoZ&#10;Vhta1XNxzfQTr89cRF1ej3jeF6X5uVBJjWpRGYoymOcmJSE7NgbpV0OY/55A3PnjSIsKRVZMGHPl&#10;w8gJP4n6it94vSei1zQL1XlMS4oIsKaE6mu+q7zBGLgtkLokD+6HV/aJOv8RxgGqOyCCFV3SphvY&#10;DhynwE9olKlpvU44PHWoMdJh1piwe/tm3Pfw/RgxajiefPF5JBZUIJqFVI6aBXJ6Eg6FXcDVzEQU&#10;GKpQbMyDxlqFqOJcZFToUGK2odxagzIWRqVcHog4g3yjHsVVGnw89kPcJxVcD96PhUvn8f8YYBYF&#10;tpEhGQ8QzIHTeeNWxofDv2crrq9Zglvzp6Hl4zFo++w9aKb8iJzPPsK/bVqN2xtWo3faBFzfshI3&#10;aKX/fmgPepgDh835AZdWzUTKsR0oS4rhRU2HXq2CVjqHlBUoCixzSBuZZ7sJhgDsNNB+yPC/Gh18&#10;VWnwV0utK1WYuV+nJQedNUXorRU7XYlrznsA91GFb7grqcKZ6NLFo8uUhxaqovSX9vvb0MpcuKWr&#10;Dx3dfVTYPpgs+Whs8aH5+j/hbu2h4l6Dt7kDrX3/BjVh0+orkE2bExpxmXmvEw3tvcznmEf52lGu&#10;LycgucjMT8CqHfOxev00RMXshpfKt+3Cbqzd8xMKikNQWp4AZ3MrzsSHIrk8FHb3EVjMsTDxxtHV&#10;OVGprURFRihs/J25tJJ7t61HVvJl1FBZrXV0KHY1NFo1rNln0KDLgLfTx1yzDe62PtSYslDnyEZL&#10;txvORh+M1VWoKKvGkaP7EU0wivNycfLoScU+79y0A6GXI6mexbgcmYjTZ0Kwdf1mfPv5Fxj78mv4&#10;nG7pDQL77PDheP/11/ERc7J3XnsFTxHcV59+Cq89/SReYb61a+d+ZJQZCK4BmSUETmNEuYkKzJy4&#10;2uZFmdai1ECbaxzQ0O1oLU5YqMxGVxfqeGO1V87EdeNPvJbzEHt+C9IizqI0J50QF6AsvwhF6elU&#10;3zhkRIcj9coFxJ87jjhGSsQl7juP3LDjyDh/AI2qBbTQk9BlmIXKvPNQSRsw05HgkyGC0AqcQXiD&#10;23ctdT/AEkElDrbf/hHce1BLR43AMnCcR1Tb098W3NIAmWrJYTTy2pngqL6CkMkAAP/0SURBVNFj&#10;2+b1VMlBePyZUXj+tZeRWcZ73d2lzFB6IuIKInIyobLbkWvMR2nJWWh0WThXHomI4lgUGsqRX5mF&#10;PF0J8nif5OgLoKJA1Lg68NkX4+7WXq+kqDqZOpl1FcpQWQE4OB/YIH1hBnoO7cbtJXNwfe4U1L//&#10;Guo/eRt/274eLSsX4cyI4fBPm4y/7tyMG0tYus6cgt/3b8Odg7tgnzsdmdN/wJFfx+HyxtlIO7cP&#10;pcmRCsC66koYmF/LFLTG8kKlGaS+Rp6vRHUhwPW0AjLzZL3NAJ86Ge3VsegwiqpmoN0qHTOKmRNL&#10;zXS1osKKhfZwnfnwNebDHeoo+KrT0ex1oNXfRLXtQFfPLXT2/QXdN/+G7ltU2NYWOH1+tHb/BW19&#10;zIn7ktDdHU6oHShRFdAO1kFjcyAqJRJZJRlUZB98nTeQVZpF63cSF0P2YM/hZQiLpQ2sLkV44mnl&#10;gVNqiw7RabTJ6nyklWQiNisJGZWFyNakoMETj9z047TSVXC0XecNboIq6TzMlmqUFqdg986lqCzL&#10;hd1hIuy1VGUHqsxlsKlT4Ku3w+o3wlRfhaqybNp6M61TNm+mRNQ6mX54WuBu7qbFb0NUYiamf/kt&#10;Znz3PXZu2YXjh84ihrlrREoeIuJ4k4TEYt+2nfh57Gf48GkqL63zkwR0xNBH8farr+GjMW/ggzdG&#10;44UnR+Gtl19UaqRfYR58+nI4Uoo0KNHX0NKV8T9qmQe3QFPXDqOnAxW2BhRVmVFeUcX0wQ9dTQvz&#10;Yj9M7m7YqSTtVdNwzTgBbbrfcOXoasSd2YkcCkR5bi6KqEz5qclU30iCfRkJl04i9vRhJJw/idSI&#10;C0g+uwuZoYeRcfkgWlRz8btjAjr1M6HOPYeKkmRY5PEmVKCgfR4I7cB1iYGAB2FWlFRA/BPAAqss&#10;g/v//LoyCbzfh4bccjSN24y20UvhPhEBd4MdWzatUwAe+fTjeOXN15FbaUJlrR/ltiYW4O0MP1Q1&#10;zYTYiuqqcMQknUWsOg3FJhWScplOpOxFUvw+hGdcQZk5nkqsYuHfhE8++ywAMFV4I1l01BFgvVqZ&#10;WzsIr6jwIF1CJK6tXIgbMybC+/bL8Hz5Pm5tXYcbS+egfvxXaJ8+Ba0Tf8CtZXNxZ+cmXJszBW0L&#10;fkXaO2/i7P334eijQwjw1zi+/Bdc2bsGyZePs7TNQVF+Hi1RKHITI1CUlgBNcR6sVeXKtDzyiBYv&#10;wa23m5XpcBplXqqqeHRqEwgxATYzH7ZIc5H0cS7Hdadasc9SoSVKfM1LmAl6ozaHf8RGVXWgoUWH&#10;zo4u9PT2opzfoTGa0d5zA43tfcqcVTdv1uB673rc6NiHJk8h/L030P2X/8HXb8Hm9NAeG1HfRKhc&#10;zdi9dzFmznsfu7Yvpo1ORWzGBZwLW4dyA29mloLdPSdw7UY1oXLwpnbhalwsKvRVKDXw/Y2tULGQ&#10;KtepUcHUITo2nK+fgrGtEgXlUbh0+RjMRt6INRWo1hbC6dYTgmK4vFakZYbgxLlfcTlkIQzFachN&#10;i8b5s9t540egnCqeE3MA5rIc6HRGJCamYcpnX+Kbd9/F2qWrEB6RgfjsMlxJyMKZizG4EBaLzevW&#10;42Mq7/PDhuOVF57FSOa5Lz/1jDJo/+1XXsKrhPq5kSMw+rln8dSQIRj34WdIyC5GVoUBRboaVNZ4&#10;kFWohspQo3TqqPHfhkpvQ0ZaCuJDTtMB5MPkaoO9vhtWAZiK1F41BT2GH+HXLEX0sc24engtrhzf&#10;hMKEWJTQUuYnxyEzRtT3PBIvHEXsyQNIOX8MSWf2I/HIBmRc2KM8HrVFPQu3HJNZEMyGKv8iqsuY&#10;axulE0fg0S5BYGV94HYwguAGQrZrCO+9Cq0/AMoIKu6fYa6XHlt0Pw1VevjfWYZbo5bgzvDFaJx/&#10;gPud2LB+rQLZ4JFD8NqbbyGPAKtrm1nQtVBNm1BR0wi1vYnRwH16XM2IwdZTh7D3wjkkpmegIOsK&#10;cgtiUWYyosKShUqmVqa6TozltZXKsfsHP4itu7by9+sVgJ12il4/vEpf6MLidHhOHoTr5RfQ+PWn&#10;uLN1LW7+Nhu1Y15E2y8/4W/7tuPGsoXonvwdbm5Yhb9sXY3aT95F3BMjcJE50+lPX8fFZZMRvn0B&#10;Us/tgiY3HmZNFbRVlags4g8qykZVUQ40RXlQ52ehNCuZNioeZcyVVQWZqOBrFWVFvGFTUF8cSmvM&#10;vJYQd5qz0W0lxPYSJR++TiWWNmGlQosw33KVw6dPQ625CM3tJjS1ltFeSO8glTJjg5YAuV0WeLzN&#10;BPh31DmL0NSQQisWpuQT8hAyndlJW30LRap8GE2lSMi6BHtTA9TV1ThFcHL5e2///X/g7NUjmLf6&#10;DYTHH8fvhL69lb+9aDmKCy+itc0Pb3sb89kWqpAblvp6NNDGq40GJKZG4tyVfVi8ZyLm7PsM567u&#10;Q0TMZeQXRCI5NQRHj67D0mUTsX/3Mp6jOBhzL+HI1ilIubASlqjNSDk4C6FH1qK2JBYpJ5dBl7gD&#10;puIklKmyCXEVDm7fTmV9AgtmzsL5SzGIiM/E2dA4xGWX4tDJc/jyo/fw5COP4NnHR+LV555Rhg++&#10;JW3Box7H89wn8Swt9AujHsOrTz2No8fPoUBnR5ZKjxLmuyFxGbR4BpQwx1eZnLT2t6iE+VCnhTFY&#10;oESeQGZiLBz+W6hpuE7LX4K2yp/Ra/wRjeoliDq+G2mhR7B36QLsXLIDIccuIvXsaSos49JxJJ/a&#10;jbhDWxC9Zz0iti1F1LYlSDy0gbGGadVMAkwl186DKi8cGlUaasy6AMC19xT4z0rroMI6qLaiuMq2&#10;8pqEjftkPLjY4Xu58MAQdR4IswxSkEEEnpZm1KcXofOZObj18lrceGwpWjadh9fnxKqVyzHogfvw&#10;4PDBGC0AV5lQ5WxGtUOUV8BtZiHfDY2zHdXcVllciC8owBqmrNlqDQqMVuSzUCy1mhl10DkaYKip&#10;wwcffoz7mVuLCm/cvom/nbbdWAl5VpRMMHE3BzaGnIL7yhm0LV+AG2sXo2/eVHjHPAPnh29BN2kC&#10;elcuwV+3bUQvlfj67Km4vWMTft+4CnW/fIuIce/i8MwvcGbpz4jYvgiJJzdDnREJbUUpdJpqGOQJ&#10;b1oVHMyBPbTMMpOHzLbhlO6WVgMcvCBWmeWCebK6LB92dQ7aVNHo1IkSp9NO5xDiIvTVlOAGS6Br&#10;bgPzYebFDoa7Gl3WTLgqE2GuzodZm4eK0iJClYPe6zfQ3tYKH8HqvvE32Bx1qPE0oKX3DtQGDSp1&#10;2bTLfuQV56OZttvV6EKdx4vNB1dh3tqvoDGpceuv/6DtvonOm3/HxfCrOHT6AEGvQgvz5GZGtY7/&#10;0cDCgnl6bZNLyYPFsjtowxv9ncjII0wRx7Dv3G+4FL0KG/fPQVlVMQ6e38z1hbTs2Vi99VdMnDka&#10;6bRV9qpsOMtSoc6+BGvuaVjjtiH7+ALknl+JosubkX9hHWpzLuHMie2IS6KlL0rHgV27mLuOxLSJ&#10;32Ptuo0IiUlHWrEGCbR6l0Ku4MMxr+CRB+7H04+PYK47DM8+NhJvPP88nmVaJMor+bDMziHbLzz2&#10;GFZs4Pfo6pgDa1HMm+ro+RBklFSh2u6Fts4Ha2MPtGWF0GWGQ1eYjEo6hsiTe2Fr7IXe0Q0T04D2&#10;yh9xzTQe9eUrcOnITqSFHcNZqtSG3/Zhw8pzOLhoC07Pn4kTC6fh5KJfcPq36bi4dj6u7FiKiP0r&#10;EXecBde5TejQzcLN2oloqpqHstwIApwBu0V6YUklltRCSx58rybaKUupJTablLHJTpcosbwm6mwj&#10;wKLA0m9a4A4sg9AGwR0IcwBg2edGg5Mq3VyPpn1X0fP4PPQ9OB31k7ehscGFFUuWEOBBuG/oA3j9&#10;7feQUqxCZlUFg/eZvR4lllqsPX0MmSoDKlgIJmQWQO9uQWJ+AdJKZRohLUopJBUWB1VY3lMBjSUf&#10;Y958A/cPfVBpY968Y7MCsM2shYuFUWDmTamFpgLfmDsVN5fMxm3C2/Prz3C9+QK8n76Jf+xcC+vs&#10;Kaj+ciz+smklbmxcjd4J3+PmqiX4+4Fd+Mfe7SidPRkHJ3+CS5tmI2LXUiQc2whVegQMFVRUvQ5V&#10;BSlcL4BNvLtZAycvQJ2pGnXSDixevtYMGaxf57FA51Irsz826HPRrLpCiJMUJe4256KLFrOTpaHf&#10;7UMXc94+Hi+Tyfc5tcyVLqHwCtUy8RJamKd0SEVWqwfxMedQrqJddzr5+bXw91xH+81/wtdzDVoT&#10;YScwZRUlLF1bUOO0oqPvdxjdHlxOPIucwkS0997ke66h68bvMMhTBFq6aBXb4PD6UF6pQ9e1v6Kl&#10;k7axgZ9PgN0EuL6ti5b8GuJSI3jz78DibTPw6/IvER63CymEb85vE/HFtJeQVHwABub1q3evxIRZ&#10;ryA5fgNz5HO0SOm0zWdgSD8IW+JuZJ1ZgpBdC1B4aTNq0vci+8omTJ78GSIiL6KkJBJzp/+CV6ie&#10;X74/BvNmz0Ku2oKcqholF167Zh3V9VEMe/B+paZZnvn73KiReIZLZZv5sIxIenzIwzxuBB5/+CEs&#10;W70WmfyMvEqzMqldSbWWquGFkf/b7OuC3tmKanUFKllIV9P6FUobMIE3NHbD4OxBaeYFdGt+xHXj&#10;eLhKlyLy3FnEXz6JOEKedOE0QvYdwOW9exF75gBC921G2P5NiD2xF8kXjyE9/CySrp5G7OVTyIo6&#10;gC79DNyyT0JDxQKU5kVAp86C3aohwDIbpsxFTVAJp2KhBV4qrYxndx47DUdoONzuOtgJroOwC/AK&#10;xAyXU5qcpFJLIHZyGciNFWgFWEZQhaW/s8w/LY9gke36Jg98Mdlo3XYJjjymPSwUVv32m9KMdN8j&#10;D2L0O2OQWpGJ9Oo0JBYno9SiQgXv9YOxl3AyIgRbTu7A3pNHkaW2Iotikx59AiWqSp7jBqTm0tUV&#10;J8BAJZZ+B2PeGIP7H31Isefb926Dx2UmwDrFUchc5YFJ7Alw7wSecALcNflHeF5/ES1ff0yFXYZu&#10;6f3x5cdwfvMFrk+fjDtU4WsLZ+H2zKnwLV+M1DfH4OIjQ3Hwy7dwct10hG37DfFH16M4JQJV+Wm0&#10;srQShVnQVcj0sFWK2jottED6SjikRwkvgtZZwBOkg7quAknODPhq9ahxqFBvyIW/Ig6d+hSlk0en&#10;NRtdtWq08QL4ebI7/U60+LxwMAdu08fwZJ5DfY0RbZ19aGlrY26Zit07piHq6n5EhJ9GfasP/q4O&#10;NHfIPFQ+qHU5SM4JQ9jlI7xgJsQwV1cxb/b39Cmji/x+M27cug1vYzOuRl9V2l09vIHVeiPab/wd&#10;haXlaOvqVQZIePl5rjYtmjq70Hnt35GvUuHrOa9h+c75WLx+KhV3Kfae2IS4nCjMXzELb/zwAubs&#10;HIvV2ydhx85l2LJhMpYv+RLzF7+P41TphAvbaJUPoS5+E5JPzEXowXkwJ+yGJn4fQo8uw9WwQyhQ&#10;FTPnViGeefCiefPw/svPYeGsOUjKq0BGhQknQqMxd+58jHjofoxkDvU0FVaZ93n4I8oA/lEjHlW2&#10;hz38IC32ULxESy1WejsBy6m2oURfS4ANSMnIpJW2Q+vpgM7dhiqrG1qDBXo9bXVhCdSlFdDVNVFR&#10;umH29KIg5RB6dOPRpZ2IlspphG8VXOodcFQcQ03ZKRhyT9B6n0ZZ2kWUZ8YhOz4c6ZEhSAo7h6SI&#10;y0i8cg7Rl88iI4KfY5qBGzUTFCUvI8DaigzUWARggVdqoiUXDrQHy7KGiurUVMKzaz98G/aipiAb&#10;DhbcAm4Q4IAS2+EmvAKxLAOKLE1PAnDANnv782BZDzzKhYCLLaeCe5u9cFIg7LzfZEaa5Yv7AX70&#10;fgL8BrKqihBPJ5VCh5KddwZ5CaeQXJKEVEMZjsaGIr5QaqZPIym/EKU52UjLTUdkbgqiMukyCiJQ&#10;VpbB86/BW2+8jvvlkbD87D0HdxNgizKlrpO/WdqrBWCZG3pQJ1W2dwpzlleZ8/70GW6vX4TOmRPg&#10;++ANXFuxEH/bvAFdv/yodOz427b16Jr+M5JZkl8ZMRThrz2Fg1M+w6ElE3Fxy3zEHtvEH3wRxemx&#10;sOpL4DREwWmMg4lqZ9EVwi1DCPW0ZPpsVDgKkeyIZ8mnZn6gxSFHFE+oAbV1pfT5MWjRXEZnVSQ6&#10;CHGHIR1dxix0yQik2nLU10ZCbUnCnmNzYMo8irriKyjJT4eqPIsXyAKDLh0GzTrazFnIz7kAIy92&#10;QWkh2rtu8qRGoagoBX23KnHjeixaGvKQGB9B+DvQ2d2J1tZmqrifn8MLRrXPLMig6taiq+82an3d&#10;aGi7wZvFha7eW1Rvgt3M3LeujDl4Dy37Naw/tgbTd4/DtFU/IjrlDG3tQRQwx08oSsCY757DE2NH&#10;YcwvozFvxTeY+vPrhHgmjh1ZjB2b1iMt/gpSYs4jP+EstHEHcGLrZGjjt0Mrw/Ik34w6i4ridBSq&#10;6HCoOiVlFThyZB/Gj/sc0yZNxtWkTKSVaXA6PAoTJ0zAEOZPwwnpKII7ZPADeLwfYHncigzmf2Tw&#10;/Xh22BB8/uGHWLRiGS5ERSNfa0WR3o6CSj1S8wqhMtZCU9cKnbcD5WYHVNoaGBw+uo5rqDTVKz20&#10;aqjAZm8fypL34rphPHPgibhmnKwMK+wzfYce/QQG95t/Ro95KnpNM9FlmAu/Zjnq1ZvhKN8Lc/4B&#10;VCZtR374TlSm7EMfj7tpnYC60o0KwPrKXGXMcaAW+o/2WR4YXsscV9TWU1gKd1wC6irLUUeFDIAu&#10;09AGIK4TeMU2ewm8m0rM6+yWnleSJ2dnwJubo1hmJ8EOWO4g7HZlZlPlUaX8zhoZtGMzYOniRYpK&#10;Dnr0Qbz1/vvIKVcjs7wC20/sY+p1HHp1EZKLmWoUxCOPrjRfS4vsuMJj0miZnbiaEIWYnHicTrmM&#10;2OyL3Mf92hK8Nno0HuK1uY/X7eDxg7wfaaGN0vurDsrMILTPMiRy0O1ls2B59WXUT/gOd9YuRO+c&#10;n9H49sswj34OXcxTbm9YgZsrF6F7/DjcXrOMSrwWnonjUPbeaCRN+gTbpo7F0cUTcXnbQkQcWocU&#10;KkR10VW01sai17EcHbZ5qDUc5Z9OgNeaA6+xGDZbGS5ZwxHrTIPNnYdKdyF2OCJod1nC1ifAXrsQ&#10;nsp5aFUdRnt1MvMh2ulqhqUInVRMv1OP9r5eJCdfRHMF4dNQ9VOO4/KJFdCo86j0aTzBO9HQlIzG&#10;JnmyAO28jvkTrVBi+jnoqdB/u5WO328Voc5aAqtVj+LSUtQ31EPLnMTj8UFXreOF5kXyWuC2J9Ou&#10;FKKOJ6yl8w58zdLPugctLBBau/+J2voWNFONpRSduO4D/LT2C0xd+yNOX96Pw+d2Mf9uxImoy5i1&#10;ZgZS83Ow7cRm7D21BDPmjMXp02sRHXMctY31MPP3VepUVDkdwq6ewUWmBuaMA0g4ugD5qaHIrziB&#10;FNNaZOSHoVytQW5REQ4wlVm1dAGm/Dge+4+dQUJOIXPuGHz3zbcKwCNojWUe6IcJq8CrKK/AS7CH&#10;8sZ7fPBDmPrrrzgdG0drr2Lua0V+Na14eRUKKvQoN9TB6GmBrakP1ubrKC+rQmrsFaiL86HW1sHk&#10;7VbmybJ6e5ASdRzGrGUwpc5ETe5MuEun0klNQ7dOoJVeVfLolIm4YZuAG1y/YfwRNw3f4Zrhe/QZ&#10;JxH4n3HdMoOF9WwqMNdtP8BWukUZyKCvKkAtr1MAyH7r3B/yjCZ5YoMyXzRzX5vXpVjqOoIbfB6x&#10;or4CsEOOZY5coeI9wnuCBUINnWFtXg58IaFo5LmTOdtcnv6eVwKvKC+3pQ+yMoUxv0veKy0pK8VC&#10;8zxKDvzOR5/gWNR57D5zECevXGaOW0XXUodiTTXCEsJpm0uRp9ZBYzOioOASsrMikFGYhyozz7dG&#10;hUSqb4ExEyfDDmP0mDcwbNQI3McU6OCJg/wdJmWgjDxowcP/LE9vdNVYMcg39mM0U4FvrfkNvTOY&#10;c7z/GtzvvIKWudOR8/H7Sn78101rcG3WL+ib/BN+37kZfzu4HW3zp8Mx9TtEzPwOh5b9grAdS3Bl&#10;/wpEn94CtyEOPZ4EdNSdRqNlK5prT3G5n5ZjN/y1B3GjjiWQKxrnWRI1NEYj3HMS2xvOweLdylxy&#10;AezuX2Gtng9j9m+oLz6JTo1MP5OILnsJ/OYc+FkayXOOPPpSdFOhWysuw52xH8XRB2GkytvspWhq&#10;rkJbB3PsNh0a/LSE+XHwNDXDWW/jBStHR0sNOvz1KCspYL6uQZ23Eb6WNtT3P7e1zl6NvfvmoKQ8&#10;Fa4GuzJjQgkveke7Fz3XGwku7TOtdUNXFgsTMzp6/wM7Tm/FvP2T8NOq7/HujFewZPUcbD+wBUbm&#10;KkcvXEAZbalM4i611Wv3rsD8ZdNwdM8yhIefh41KXkM3UFcfD6vDgMTcQiRkX8W+FeORcmQu8i5R&#10;mWp2I6PlK5RZz0NncfJGsON8yCXs3r0Na5atxOKlq3A1NQ2XY2Lx86RJePiBQcqDy4bSRsujVeSJ&#10;DLI9hNZansgw5IH7aLEfwIIVyxFeqEJWNZ1KtQlZVPFclQZaWz2qrfUo0tqgdbcivyAPWVcPIyNs&#10;H0riaANDzkBX26T0MtMY7EhJiFPmhg47vQsRZ3ci/NRG5rurkX15BYrCF0MVOw+6lBmoK/gVDSyg&#10;m6t+Rat6Mq6J2tqm4LbtF8YEXDePVybGu275AfayHSgvTIFJL60MgecwCcSBXDgAaC3V1S4qK+t1&#10;BJY3eADegNUemAM7nXyNIJhyc1GjV/MYI9/L3Flbhfq4ONRfCYObhbibwHoJrvSxl3xaUWOBmUot&#10;n18jnZII8PKFCwJDBVkgvvH+BzgRHYborBwUas3IL9cir7wMFjqYUwlhiMijtc6j+zSZKDQJyI7e&#10;gStMl/IK41GUH01n14CzSZHYeGgLRr/xBh59fLhSOJw4fYS/n4WXTQtbYhIsaWnKo2zkgeWDBNBr&#10;K1jizfgBzR++Du/bb+D2yvnonjcRhS89h8bvv1S2b21Zh86J3+LOivloXLUEGe+/g7QP38bZN0dj&#10;/6zvlOfTXtzyG5JCd6G6ehdM2gjoDGE8CSfQ5Y1Eg/UM6q0n0e09ge7aLQR3O0rqlyK+fjm+NW/C&#10;PM8xVPh+QLtjAno9W+Cv2wYf97fo91BlQ9CuS0SbNgE+1WW02irR1sIctEaLxvJQtJRdhKfkKjz8&#10;g+6GBmUmjba2RvjbXMxfyxCdyt/EG6BbZuO4RtXsakeDz4WWFh+tlxVmswr+3i60d/TQppTxRg3H&#10;yr1TMH7mO4TJBUejH+3X/gp/501c6zqErvaV/HwPC4dueNuy4G6iO+i5hWPnT2DO2sksaQtxMOQY&#10;thzYi5jMHBgaWlFWq0UVb6BaXwtqm9ugczZi0txJWLxsKnNyMwyuHGi7PkFV3xiYGs8iM6MUS5bM&#10;w9fvP4nEPdNRcHoRzu1bjPKKUBhsOUp/bp3dgTKdAafOnceBg/uxaMEi7D95DhdjkzFrwQLlMaIP&#10;EdKhQwYrzwaWR4oOlmcBc788F+lB3ngvPD0KyzasQ1haFjJVWkV9CzQWVNfSjTiaYHD7WXA0oMrZ&#10;hPJy5t4pl1CdEw1DfhTSLx9Btb2ev93Pa65BTmYaLFSmirIcVJRmoLQwFUV5KcpQwTTmf4l0FdGX&#10;DyP2wl7End/CfH8Nks4tR07IEpQTbn0aC+/cOfAUTCPYU9Gh+QXVebtQmp8Mk1FN50bYqDpBW/zn&#10;CNROBwCX9eBxf97vJIiisMqc0lxXHi4uOa7Md1ZdpTwVUUBV9jMk9xUlDuTQMg5ZRiMZ4LAasGPL&#10;xrsAv/7Bh8o4ahkpprE3Ib1AhSNnziu92i7mhCMkKwrFahUy6RIjc0NQWp2DMkslirITUJqZgnPp&#10;5/Hb2RVITM3BS6+8jEdHEWBer/MXTvD7mT7IAAqnE41SocaQccqDfD99ib5ff0TL2Dfh/vAN2uX5&#10;6Jw9CabRz6Lt16nomzMFfT//gFsbVqL3Ku3g+C9x/KlROPnuyzg7cij2v/8ytv/6OY6tnIaslO0o&#10;1K+kDZiGlOqFKPXsg7/5Ijo8l9DmDofbtJ+l2yZa4e1Uwu0I88zHO9XL8bh2B17QbsUUy3iUNM6n&#10;9d4Ev20dety7aMXXwlu1BS2qi+iSieAqI9BcnY42QtBMkD1U6GYC7FPFKXNUtXf2EMo6QqlDY3Mj&#10;87jziE89ho7uNgLrRHt3F3NXHwsQNzq6ehXwWpplatguWKjeusosrF3/I37d/D1W716CsvJK5ORl&#10;0WLnQ2bib/Mcht+9HzpNIXJp7UQt7R4n853DiEyNw76TB1HpuQh79064WithbaCNcichpfwwotMu&#10;K09fcLVdp3Lfwe4Th6FiaVzf8TvMTVeQ3/Iiyjo/hIHO5WJYBKZ8/yF2Lud5jT2KiqQzOHV0BWKT&#10;QlEsnTlMhMxYg9ziclrqYkTERSLk9F4cPLANRy5d5m/fh5dfeU0ZRC4P935YxqSyNH+Q8SgttDzI&#10;7KnHR2Lc1+OwYvMm7D5yAPHZebA2daNQV4uq2kbUtF5Ttq2+LmVwv9XlU/o/y9Q++ZGHkRpyAja+&#10;JnNnVWmqkJ+bDgtVycIbzcqw8BooYeO6qZJOh+mBpgzVFQVQlWahJDcZOaksCBJCkRRxBnFhJxF7&#10;8QBiLu5E0sXtyIymq6pIhkaVrzwR0kLVE4CDwAbjz0AHgQ2uC3SylAja6bvrTgLJpTxo3EFIZRok&#10;AVeG7clScl6BXJpvgpZamqdsMpiBVnzbpvWBHlODB+HNj8aiWOdGVU0jAfbRabWjSG3Exgv7MPfC&#10;LJzJuIDM3HIcjjqLvSmbmRJlorapF+u2bcL3MyficOpp/Ba1AxsuHMLLL76IR58YgUEsdC9cOsX8&#10;XotafqfHKc6A0d/MNajv55/Q/NXH8L4/GjdWzEHX7IlwjXkGFc+MRPvcafh93VJ0TfwBPfOm4Jbu&#10;OOqpBLufeRb5J1eg9Ju3ETrpI6yZ9CH2zJ+CuMgVqGpYhhL7HCTUzkGxbyVaGo6igyrc6TlHS30K&#10;rqoNBG4uVMyNP6qagicLV+Op8p14X7MBb+b/iq22qfDZl6Gxei5aDb+hyboBXvMGOEq3oq2Stlwb&#10;h1YqsZ/K2ajLQEvVFVrseHhyCbLM2OdrgrehGR5vPfztHbTSbYS6GfXNBgJdg96e67DWVKGwJEkZ&#10;UaRhztna1EL17URFeSE89Y2ok8noum8hPS+N1psK663le8xUABv8SlMVFUdTAa2xFNpaNfafPojj&#10;l/chuVwq54pw0vI+04ORMNQeURQ6Ln8bdh2fhYyCJKr2ddTRqjvbzGjg72rqucYLXY/0klhU2E8i&#10;MW8bIhMOo8JoxqkzJ5GXFY2zZ3cjMysdulbmxsapVMRYluQaZOTmIbugEGn5hchMi4Ih7RBqiy+i&#10;IOki9uzfgdfefDNwczEGy6Bz5lMPM+cdRisto48+povac+owzoVfQXJ2Lu1yLewtXThxKQIpuWWo&#10;bb+l2OPalj7lsSqOthuwe5uVp1OUl+Yx1yTkBNvkbkNFBQuS9ARlyleTURcIkw5WS+DRK/eWTHG4&#10;lMooWbdYNDBThYwGNTS0tFptOSrL81BanAVVehKq1+1W5muTvuPyvv+d+koElTa4byC4AvPdpaKm&#10;NQq8Mi2uwCqABjt9KK8xFCUWkAmw7BP7WmsOTFAxjyInA/oHPUiAPx6rDPGssjWhsLoWRYxiOprU&#10;gmKcSb9MdV2IdKrvySvnsSh0JkKjzmHPxYt4ec5YTN46H3sTr+IH8nU47DReeoEK/PRI3DfkAZy9&#10;fIK2XYsa/n/lMUG09A3S5MoYdGvWZLjHfohry+ejh6WA+62X4H3teRR+/hESXnoZf1m5GD2LfkXH&#10;gYXoc25Hp24pMg7NopXbjerZn6Nu1yxUZ2xD6rmZ0Odsg9awAwWe35DsnY0U9yyYmtfA17gfjc5t&#10;6PGexR3fBaisa/B1wbcYlj0egxIn4oWSJVhqXcL3HENY3Sr+6fEEdiJqy2bAo6NddR+ATb0XjvLL&#10;aNNEo0OfBL8pG20mWleuN6muoCZhM+o1+fD62tHefh3N8lxgvx8dVGQTldrmqEBblw8q2sCCvBiW&#10;5iUwGnNRXpbGC2xHX3cLFaIEoWHHkV64AVl582kDI2iVqUC0SnWErP36X9F54z+YU19HaVkJ6llY&#10;VLJUfP2TZ7Bxz0qUmyVXrEBk3QTkNO+AiTdtWk4sLbKGStyIMkM1aplfV/KmVRvz0NrThcUrl2L8&#10;hAk4efY8otNTMH/dYvyy7mssZB59/MQi5KTvwaHdK7F0xnjCmsXzeQC1rnjkl1YiKTOVhUw+EtMS&#10;URB5AM40Rs4x1BeehDX9BEIPr8WyWRPx2ftv4snHH8P9/TBLPPLAAxj3/TjsOXmIn5ELvbkGeivz&#10;aqtLae+2NnTC2NABSyMVlipr8bQw363nspXQdsPd9Ve4uv+Kuk6BvAOV6lLk5aawkDMRXi0VU6eE&#10;qOafQ2AOLoNgy81pp4XVML8zFOby+5lnrjsKz6C3YT8TAXsDCxeCGYwgrH+OPx8TBHkgxHdDaq65&#10;VACuJdCiwkGoRXUlCK6M+xWAFXhFsXmcXeysxYyZv0wMnFNC/N5nX6Kgug55lTUoN3qgNrsQlZIG&#10;E3Ngk70Fm07vxm8n5iKMSjxp73RMXDgF0w6uxUvrv8ZquqdNl47h+53f4sLV/XjmuWfx8KhhtOYP&#10;0I2d5vcbUGuTgQw1kGd1yQyqDQR5UN/k73B9ySz0MB/zEl7bc4+j7zcCu3Ihjg8ZCtNHH+D2moXo&#10;PrSS0DAnVc+Ct2IhS6O9yF3wJTxZm9BZtwm9pnloNu5ATso6FNTvR6TrJMKsSxFrnYoQ3S84q/oI&#10;sWUTkVY9B9/nTMCD2QsxNPZnPJk7FU+VzMYH5Z9go2EGcup3oti6GjbtSpir5sNt3Ig2537UGE+j&#10;NGMtbJlbAn2mZaoZcx7aquLRWHQe7pIwNPCm6OzqQFebWGJ5+l8Tmv2dcPuccFJFo2LOUVHjoa4s&#10;YIlfgqKiE7R+CbTQTnS027Fx3wTsO7QIJVXHEZv8MrITluPQ/i04um83Ort/V6aXbeu5CaPVSmut&#10;QjPhdjX34mpSHNQmI5ILMugsqhGWchar9izB3MUz8f3kj7Bo/U9IzEhGfF4qzD4PMotzEJPKQqjr&#10;Nl5gISk3wJa9tE4n1mHC0rHYGbKNMJ9ClT4MOWkbEXJqI6Z//haO7VwPk9UCV4vU/LZCa61DZkEB&#10;MuNCYEzch7rMQ3BkH4Uj9zi8+afRXnEZXdVX6XhCYeTnJZ/bjj2r52LK15/h/dEvY/6i2bgcHoqS&#10;CjX0phr+Lyc/0w2Do5E2vhn6Gi/MrhZYvG3Q1zYQbjeMdU0wywR3VF4frb+TKu3u/huqLE7k5QRy&#10;YCMLKjOXJqOmfz1gpc286ZXnCRPUIMTyWhBkq4XvKcqDubwIVpsOdalZqP9yNdwHQlmoyCNNTUrI&#10;+4MdOv4rzLId6OgRXBdIB0IsIN6FWABWVJVWm2AqKty/T4apSg6sqK+yPwCvU9qd+bvdFj2mTvgx&#10;APADg/DO2M9QoKmjK/PTQsuMKR4cjwxBvtZCd+HC/iv78d3uX/Hpph/x8dLv8Oa8T/Hh8bl4fclX&#10;+HntHPy6ZR6WnVuJuPREPPHk03jkieG4f8iDCIu8yO/VKQAH7L2dAMuYYFrovy2Zh+7ZP6P+g1dh&#10;fWEkummFb6+ci5YfPoLqrddR8/ZbuDltPPr2rEKP5gA8VbTZ1u0oyV+FnMu/ocF2CC3aZXAWLsfF&#10;zVN4o25FVsdJRLiP4GTtOhyxbcFO2uUQw2KklGzHovT5eDjhezyetwivps7EVPN6jCz9GYv0k5Fo&#10;nodi4zI4vBehdZ6Hwb4Tbtt6tNJS27XbYCrfhPSL41BydSNuGjPQZUhGh8zuaMhDE61vd6ced25c&#10;QZc/nypM+ywPjWpPgpP5pdutQVlFPtXLirb2TrS0+dHa0Y7urpvwt5Sju6cJ6/bPx5otP+HIMRY8&#10;UbuRkrwHR05sxsQp32Lntu3KEMkmP9XJqkJlRTHtegtaOm+g69Y/ebM7sXLNMvy6fjye++YZjHh3&#10;OEa+NQQjXx+BhetYiEVehr5JB5UjGhZ3NZo6fdixd59Scn/x9VfYcmYnVp5ajg3HF+JC0jEU6tOQ&#10;WXgOqRknkJ52BWeP70NmdipKaVXNDhd0NXY6CB0yU2JQdGkjb/b9sGcdRV3OETgJsIsphYS34DQa&#10;is6gueQcuulgejXh6K6O4msXoU89iYq0C1AXpjKn19IaW5lWEOS6ehgIpFbL7RoPTFRdo7MZFpnc&#10;nepsa+xU2oGTssq53gVv919QojEhPvYqjHqxw5KvBqENACpLsdUWOhaxzgK47DMaNHcVWx6SZmde&#10;WUPHI4BYHExbHAS1liCK5bbqqfB8rUZqjgVQhrwm0Q+rRF3tPZDl84Lg/hlgWco+qdRSVDcIqqLI&#10;tgAs/ftEoWW/hOy3yUyuzMt/nTwhAPBDg/DuZ59BbWskwEwpzI08j10IzU/D7GPLsT86FDMvLMes&#10;4ysw49gSfLp7PD5a/gPemvEZPt89DV+sn4TPV/2E0VM/ZuG/Fc898wyGPTkS91OBr8ZcRl2Npn8w&#10;v6ivWGiXEoOsn3+M+s/egvXFUVThqbi+9Fe4Pnsb5R++gu7l83Bzw29o/vU79M6fit6wrXBUbkPI&#10;2kkoL1nKP74ThvzdKE1cj5DDC3Dx6FxkmpfhomUZzupXIK3lOGIaTyPEuw1htk20WNtwMHsLPibE&#10;g6Kn4OmCnzFG8yU+q/geN5tP4K+NZ9Bdfxg3fIegrVyNiPCvmGcshL30B9RXLoSxbAlqqhYhK3w8&#10;zKm70WEuRrOlBL0dXWijjbvdGYnbvdvQUh+HtmYfVUKNUt87sLX/QMCilClx6mibGpsb0N3bC1Vp&#10;NkrlYeAtjbTXnYiLD0NhYTRikw5j48bxiEs8gfHM/yfN+AavjHkYc3/9EprKSipgAZraqtDKfNbt&#10;8ysPLdNZHTh85CBmr5+M9xe+hjHfj8b9L96PRRsWo6iyFOciTqK6Jhs6cyLdi4HnIg4PPny/MuHZ&#10;xKkT8cqc0fh060fYcXk+kvJPoNKahYySUCTmHGfBk858+ABSMhNQXVGIlJgrSI26hMyzW1CWmYjy&#10;q3tQm3qQCnyQCnyEcN4D2EMlFojrC8+iUaLgFHwFJ9BSfBbtpRfRrjqLZtUlNJSHw1oYAW1ZFsy1&#10;LlRVG6FW62BzUnHdtIDOFua87Yoa2xq64PLfQkpOBQHuQZ2vDRkp8Thx/ACSEmOQmBCNZLqSVO7L&#10;os0vKsyBuqIUWk05Cwm1MjGdQBywzwH1tQjohNpK6KXLoCytAreArhQE1dDpypUcWZYSer2Kr1ey&#10;AFDzdaYpFhYCArgCuSwlZw4ALBHoABJcv2evg3CLCgu4dyEOwtu/La/L0sHPseirFYBnTZ2kAHzf&#10;4PvwwRdfotzkpfr6mQc3Q21tQnqJFl+s+RlLTm7Chn3bsG7fJsxjLvzuwYl4e/bXeGPujwR4JkbP&#10;/BjfLP0JZ8LCsXTlSjz55JMY+vgwDH50CGISwxWApRATgCXuDmbYxi+PGzmCKjwZ1+f+gqZ536Ip&#10;ciW6KneiJ3w9epJPoGPxNPgnj0PLle0wXNmDxEU/ocW1HtroiYj/5lOsmzQWh3bOxcXLPyPM/jV2&#10;ab5HNC325bpt2Gycjs2W77HHPAcXk9bgQN5GLCtah+eTFuOd4p8xr24aUr1rcYfgdjfsxrWGTfi9&#10;9QSt4iresB+zwJgIe/F3UFfPQGHNFFq1X5lXjMPWwx+gp6UVnczBmv09yuMp/I25qNWfo6JEor3F&#10;D73zLDSt38LgXUElKaOaXUV9gwtttNfdfczb5GHRdSzNWrtQUJSM5PhTyM25gtzMCzi4dzauRh7H&#10;b8sm480Ph2Le4vFITmPOTSvtaWHJ7cpHZVUF7E6n8qgPb309XJ563tSxmL1jCj6f/j6+m/Q5jpza&#10;j9rmFmhqKlFYEI/C1Eh0WvORGnkUa7dtwIcffajcAE9+/wreXfMpvls2Ft9+/z4i4g6i0HCF6meC&#10;Tq9HWlokKnV6VBVnojwjEkX5GaguLWDO1gxzWSbMCbvgyDgAV8YRpjVH4co+Bjfh9xLmBoJcn3dC&#10;ica804zjhJjBXNnHNKKxmApdegZNpSHwGkqhN9pQUkLY9GbEJecgOb0Appp6GKnARg8diKcdZlps&#10;l68HjubrzJ3NKMhPRQFTCMlntRo1gS1BcVEO92ciMzMOGRmxtNjM1fNSkJuXgezsNKjKC6j8FUqb&#10;ql5ThqqqYujlucNKjyuZ+4r2l1bZRdtdK7ZZKsDu1m4L2FplaTJWKyCbzVUMWVawkJCl7K9SQgHW&#10;LhPC36vUurvO76ijPQ1CKwor638OJ5XdJe3MPF4KFxc/XwGYLur+h+7Dh59/CZXJxYK6lQC3IEdl&#10;QbW1BWfi4jF+3bdYsWER3p/2Cb44+ANeWfwJPpg/DiO/fhNf7ZyNBXtXYdL2X2G0NyE6MhmPjnwU&#10;jzw2DA+PeASJqVGwMzUTRxFU4LvjgY8MHw4Xf8S1Zb/C+/nbsI//BL2uo7jt24gO6yl07luL3mWz&#10;0Zi8AzbLPlrZrejUEXD3DJgPT0Tqm+8jhLbz4O4puJC5GntdhNUxHZddq7HH8gvWW8Zje91kHKmd&#10;gX3qafgs83uMz5iG0ak/YL5pDmKbN+BG12X0uPahVbsAvrIf0O3cBn/DdtrEr5iXfYN05tCntD/h&#10;tO0bnDNMxOr4D7D66lhUqguUbm3y4DKpWnfW6KCvIpQ2u/KEN7dXyxsxBKrKFFSbKuB0W9HR2Ybm&#10;1maqsButrV60tPrgaPAgvSAbP3z7Oc6d3YpjB2dg9ZJJmE1oZyx+Dxu3LaZd9vPzfPDKw6eamPvW&#10;t0Ot0UGrvwqzbRFMlSdZ6muRIPM0hx3F5qPbMJfpyYoNS6Gi3TKZylCddQH1pZeZt4fBWZ2C9bs2&#10;4uMJ72HEs8PwxOin8eLnL+KZcc8rQH/26bsorCqFkzmzxbyV5z4EZqqJ1RSC1vpN/L+RvMlroc6O&#10;gip8I2yJO1GXRgVOPwxnxmGCLDDvhzt9PzwML7fdmQfQXH4VTeVhaMg7Al/2PjTmHkFD/jH4ii/D&#10;XZWD6vJiaHUmVJSVwcq0ICWjAOlZRdAZxFo3Qk97XcmcTltlhs7ogMVJdebvys5KQGJiBG0uc2Aj&#10;VZFAVVcXEcpCqmYxt1XIzU3Gjz99j0lTJlA9y3Hs6EGM/eQTTPr5J8QnXEUe4RblTkyI4TIWGcwF&#10;c7OSWFil8/fk0/2UwKAjnARelFUADNQYUyVddqUnliiv3S7KTjXm/WC1afj9JdBTse2KrQ70zBLL&#10;LOu1hFFyWgmBWOC8q7j9+2WfEny/U+w6CxN5HK08ZneWVGLdTwUmwB9/OQ5qi5vwNtJCexkeRYll&#10;lo61x1bg+JVDWLhpCSZu+AXTNy/Ge9O+wqu0zDN2LEFSWhb2nz2OCq0TFy6E46EhD+DRUSPwyOPD&#10;WYDG9AMsY4EF3oCFVhS4d/6v6Js3BU0s9Wueewy28WPRaT6DrsZzKFk7Ge7vx+LO8oVoO70JGt0q&#10;6C2z4GQe3G2di1PzP8fshx9B9NkfUWK8gCRTIo6Zl+Ji4yoCvAInXNOwzzYLu3TzsKvsGyzIn4B3&#10;o3/E0swN+Lp4Kr4wvofcxg34a3MYuj3H4CyZBkfuZHTVbUanew/OVXyGPfovcFQzHYdNP+CQ4Wsc&#10;tn6NkIZfsObq2zh+djVLZTWamcw7zCa0tXYqPaYaXB6oiguRnxuPpISjiLywCuqyePjbOtDVKY9y&#10;9KChOZHLWOYV5fA1tKCCSrBn1xpcOLsZRcXR2HNgBT746jl88NmrVN4UrN26HDt2bUCNsRZNTU1w&#10;+NrhavLB5JsPa/do6CuX86YyoPXmv6Op647StFJuNBPoKBQnnYerOASegjPw0sY2l4WgXk01orU8&#10;SpUfNXoUL9YwvPTBExg9/lkcYL4bFRkFS00T1TANdZZpaPLlIepqOPLiV8FjnodO716U5yZClXgB&#10;hrj9sMRvhz1lHxwpe1HH3N2RvJuxC7VJO+BK5HrSdtrpk2itikFrZRz88rwm/hZf7lH4Si6j0VgK&#10;Q1EGCvMyoTGYUVlKNTTZYadt1pvrWFBZoLO5FXjLVJVQqatYMBqUMdUy2V9eXhpyshJpZStQUZHH&#10;dCUXpTITJwtZNbc11YVKfPPtF/jksw9w9uxh3DfoPqxbvwQvvPg0fprwPYHTKKopCit5saZaDVVZ&#10;AZ1LFnKYKqTxXEpkpMXSnotNj+T3piJfmvvkUZ3lRaiuKud7NUoeLf3i6+xGqiwVnTA76ghkf/6r&#10;wMuQyq4goDLjo9hUGTQfqNQivIRW5oCWmTDqlGMFYObwukrYjRWY9vN4ZTywWOix474mwDJJnRdl&#10;LNzKjU5lXm2BWkYcaehiDDZabO4z8phitQlFTFXyK6qhqrJCpbGhigoeEhKpTGg39DGqMAFOY+Eo&#10;ANexMKl3CsCB8cCKAvdM+QGt33wIy6sjUf/BaNwsu4juTpbEW2fB9M3H6Jo9Cd2zJuLGyiWw5a6B&#10;2jwb9vLZKA2fgkNvv4Itkz5EseY0dG4tIkrO4nDRZGxXzUWEfztCfWtwsnw/LuZeQIh2B8Ynjsfn&#10;Id/jiu04JmXNw+js93jcKjQ37qUC8+aq3Y82+050OA+gwbMVSVTu1ZUfYZPhO+xkHDTMxlbV5ziW&#10;8jNOXtiE4uIyXgxaijoPmlxm9DAXjqb6pcSe4wW/hEIqXm7GRWSHU50MZei6fpMA34CrOR/Gnm/g&#10;u7EfDbRELk0u7BUJqK2IgLmQtrU4ClfPbMLpw8uwd8cCzJjyBebN/xJbaIF8BNffeRu+tl6oecOX&#10;l86G1TEVRu1lnuRa1Jh4khvboOeNVxFDO1vE/JJ5qCsnUDvszDvJXPQc3UYs0qPP4+OvPsGQoUNw&#10;/6P34blxL2LBiln8nATc6Q3lTRKB07TgGUknkBR3FacPbsaFfUsRdXY9CmIOwVydC4uqANr4w7BE&#10;b4I1divssZsZW1Abv02JuoStcMVxPWmnMs+0TE3bwv/ZIg9aI8RSudVYmQC3rhCukhhYKrOgNVGB&#10;CWg1VddAha3SWaDnfyvX2/iag1GDao2BhYsVVRrmsjYbrwXtci6dTlUByphHqypyqcDF0GhKUUmA&#10;K7ltt1Zg+tQJVNwfkJh0Fcvo7ByOCnz99ef48JN3qPyFzG3LqJhlSk6rjDKiKio1zrTU0me5RvJn&#10;qruOdlscmKRBpaXZTH3SkZnBNIjKnRAfpSyz0uOZDiUyD2fqUpil5OE6WnSlwkxg7FfioG2Wzhti&#10;kx1UWWVJeOtqjP3Ky8KA4AbDoq/kta7AVLoHJQceMogK/AVUZgcBrie8bubDTkYdg/sIZqWZ9pow&#10;a0Wl+ZqGSx1B1lo8qOQxAq+xth6XQ0SBBysTxY967inkyCN1mBIoCqzkvwMAznjqCaRRqt1fvEdI&#10;Z6I5YR+0s75E9rPD0b50Jm6uXoS2CV/hxtyZaIjcQon/jdZpMUIXfY6zH7+GspLjKDanITk7HJmq&#10;UKSoD+BE3lxEmnbgiu4A8h0hKLZuhaZlI7LdK2Bs2oHGzsNYUT4Tjxx7GSep1GWta9FYz5y7/gJa&#10;Pfx+aT9unIZO31JoXTOxpfJjrNd8hT2GCViZ8i1yimNQTUDk4WS+eua+TQ74vVdo77OQGH4IeemX&#10;UVEejaiQTSjLCUNV6hno8yLhYN7SSLWt9xfC0rAZxppTqC5KgS3rBKySIiTtgjl5P0ypR1hYnYYl&#10;7xxMLHy0qedRlXIWptI0tHbcRJ2zAfrCZFQwN6mrUaE0/SRsVVXouPUfMOqtUEcfhj5qDWr5ma7M&#10;g6jLPgIn81FH7gnUceliOPn5cVGbMW//FPw4awqGDnsYKzYvxJXQIyjJOYiO5vlwm9ciPysaWRmp&#10;OLl/LSJObUbInuU4tW4ewo9uhzrjMnIPzUBFCM/TpeXQXVoG/eVlMIYuh/nKCliuroI9cg1qIlaj&#10;ufg8OvSxVOB+gMuvwFcaivqi82hiXuxO2AFH3Gba7X2or0qjHXXAUNsII3PsSp2VN58NZk8zKnS1&#10;VGGrUmNdValBKXNlrU6DfMl10+NQRYA1mkIsW7oAX4/7kgVBHqor85nrFjF/1OKrL8di8pSf6JQI&#10;kEOH2bOm49HhQxEadZy5fhFVt6Qf/BIltw3WZksll0zlKnmwVHbVUmFrxUYLbLTRYqFlKSoro5JE&#10;gS3GKuiqy/gbcxi5KCrMRU52OtLTkpCWkkiLnszfzJw8Mw2FuSx0Sgr4W8tg0KqVijQZ9ODi53lo&#10;0ZUg8G5RZqqwRV8Bq74U0yb/hAcekWF/g/Dp19/AzPvR5OmA3uGHprYJ1TyHVVRejU3CqwBcTZAF&#10;4EqqdBXBVelqoNYzHTLQ6Vg9uHIl+v/P119+N5Jt275oZiUzF3NlMVdCVTIzMzOjnWQ7nWZmZrZl&#10;kkGWLEuyzIxpJxRX7bX23vece8877b32/oX++pihcLpqrfM+jBahkCyTfrP3MeaYMzBp6mS1Gunl&#10;t16FsdpAgG2qv3t0FVpZ6HscPRI+/EA1cvy6bQWcC+eh74u3YV7J3PO7Twj1fvzn4V34Y/UP+N39&#10;NHOkyygN2Iw7675GWugFlNmjEMs/vp/XRaSl3EBBWSBiso7DP2YvSpv80PLLGTx/fh6/D57HfzP+&#10;s/c8fus+jgJCeiB5H+I6vFH1223Yfj6Gtu49aO3aBGfPenQ1r8ewcyOt9WnmWWfx0LoSbrTQ8Zab&#10;8Ig+haSKg2huS6L9/Q2/PKP9sT+EuSQMhrRglGZ5qn2USjLDUJETRhjDYE7ktcxIdNZV4WlvO0dg&#10;I//BTbSkYagvDERzSTiBjUF9aTQcjPqyWJ7HwVkWz2MsYYmAzRCHDls1OmifHDXF+P2//zd++8f/&#10;G638gDsLEjAot4T883+jIS8QjrhTaM2krc2/j64ST4Lrg95ifwVyf1kwuhoL0fLUiuK+DBy6vxtL&#10;ln+Cq9cOoKAoDsmRx2AzXkd99S1Ul6WgrckCe0UBnMZ8tFTnoaUygwpfjH7mYD2mLHTXZKHXlIGB&#10;6mT0G+PQx0GnrzgAPRyY+gx+GOT/5EdrLNU3SQH8hHn4EO38AK8PGgPRm3oLPZFH0Bl5AEN59/CL&#10;LR3dtLBN/TIX3K91X3X2Y+Dnf8LZ9QTW+iZUVZjoPmoJnJ2qZkVuThpVL0Xlm3a7EcuWfaeUKTE5&#10;mLCbUMI8LiTQC/PnLcCqdcuQlhGDJYsX4/U338Llm2dw+/4V1NaVKdDrCbBWZdZCurWksCUVazX9&#10;pKaj9IaQRtUEIkUvVXXma/TokkIYo4fqOdAvK4q61aoi1WVFEGUwaHbaUV9n0XZzKS9RMBvyCXZe&#10;NgoJuRwNBL3MUIDKMpm1KFdb6dYxJ2+yViqAx0+fqG6tIvPA0Um5SMsuQWpWMXKLq2GotKpVXTWO&#10;VsLarebW2/l37Xr8M7r42e0e/gPdPHY9/hVdg7+i/+kfyMspUNXn8bOmYM5r8wlwqfo9ZHrsRRHL&#10;dWeGmm++wj+OU3m3LkPLey+j6/P38F8n9+LnI3uQ+Por6F/3vSpw/bFxGX7dvhK94VTLc4cRsmgR&#10;YqPcUFabjpvHtyIt1g+BD84xR0lCUrIb4vM8UVh7BYOPT9MWX8Kvrbvwm3MLnjo205JsQ1b/ERxM&#10;34+Dhm0Ib7+Ca8VrkVH+GT+oX1HdFqOl4Hv0lS3Dc+dW/DnojvzGG9if/BUMtV4cnXPR0VuJx8+f&#10;0hL/N57wn2O35KpbPbY2OFGTHQyzIZEjtRUxPpcQ53kCvzckoqdM7jvrhy5jPAaoEr//+A/0NDPX&#10;q0pEoykdjVWZ/N78EJYnwk547QRXoq4oigBHMsJhzQ9FbX40+mjvfvnn/4dA29GYn4CGhJtozvVX&#10;84WtVP36GCpg6g20Z94hxMxNi30JViCDx4pwdDUZEZfljcSccHy1cyG2Hl+KGzf3U22TEex1Bhnx&#10;XrT/8ShPC8LThkL81FGDn7rs+KnboY4/yj2UmirxnD//U2ch/64ZeFqXgqeWJObYsYw4POXxaU08&#10;hs0JGDBH42ktr9UmYKgqXME7QOXtS7uFluCD6ArZj974M/iZ1r7fUYaewZ+pBr1opnWWXUi6Bp+j&#10;5/kf6OHfrJWqLHmwzPcKaG1tNhiNeSgoSGPOy/yXkZkRre6UIdNlUsQqyE7AlnUr8MWnH+GDD97G&#10;zDnTFeDvvP8m5s2fjY2bV6OO4AvAjbTRrVSctjY7ATYxZDdK2laVGzNPliknQqs1f+jhApzPi0Lr&#10;EIuSynW11JAhK5e6qaQyFSR5rxSrdAutw6H2f+Y1KWAJ5E31NjisZip0BYwlRQQ6D5kpCchJisXa&#10;FUuZ/ozHK++9hdmvzMe4icxdp07CtOlTMXPmDHV7lFdffZl5/pv4YOFCfP71V1i6cjk2bN2K7bv5&#10;+T9yAqfPXcaVG2646X4PD30e4ey5s5jEAWHSPH796wtQYSqjG5CGlDYMqZ9PppI0Gz3mf144gt82&#10;/YCmt+eh/Yt38c9jO/HnnrUY/OFTVL/7Fpq3L0O/91X89OgG+kKvobcyHD1mXzS13IKh+Rrycu+g&#10;PNEdZRy5q6qCkG2lAhffRkDBddTYbuG33qt40sZcp2odOovX46l9P0fA04jpu4w9ts1YaHgfh43n&#10;sSFmJ/ILl6PVtBRNxhWwpX2PprxlGKhbA2fNLsSUXMWjgv2oq94BU8bX6LDLfOpTNFqr0NXKf0Zr&#10;OxzmUlrqJzDnx8FcmMBRthsPbx7FmZ1f4UlVJH4yh+MnUySeGH3xuDwEw45i9Fky0GmR24Rk0yJT&#10;2arS4axIg6M8CfayONSVxMBqiGYQYh5rqcT24ig4mXs9fvwUdXkE22cHmiJpYyOOwx51DvVR59EQ&#10;cx5NcZfQknwNndl30U8F7i8PYNCuFvugrzKa+Wsm8g3xOETlXbLqA9y6fhK5qSHwuHYMFVV5aOAH&#10;v6cmmRBG0nL7Y5CWd9CciCEeBcKhyhAMVQRhgCr6WBXIQlU8lpDcuyqKaktwzTGEmJaZOa88lucV&#10;wNn30RJwAK0BO9ESuAfPy/3x2JrCnJMO5cl/wtnID3zPEFrbewjwU/QM/4rWx7+g8+l/0in1EV4T&#10;808Drlw5A2/vu6isYp5JeC2WEg6yhLG+lHlniSpqOWwVaCCclhqZVkpDRno04uMC8cjnFjw8r6O4&#10;VNS7kgCaUV6Wi08//QTbdmyletcQYAsHizo1fzy6BVPOBU5tvldr2lBNIAKvqK+qOjN4vVvls3LO&#10;YF6tV5ilYCVFKslx5VwKVRJ6EUtd57Gf+bG0L0qe3N8jnVi1dCkWbFq/2tULPUGrRk8ehwkzJmPs&#10;lPFqMf5LE/h4yiRMmjIRY8dpLZcqOHipI79m5MjnX6IVHz91AmZReScT4HlvvYKKyhKVd0tq8FgW&#10;M7hCAVz50VuoeXM+Or9ZiH+c2Ib/2LYSg4dWo8P/CAYfnUBv5i3mkx78I4ahzZyEspKbOL1vMeJy&#10;DyCt9RQyMq+h3HQBhRX7kFl+ESGlWxBYuBeB1Z4wdJzBH93nMdx2GN3GTWgvWY9n9mNM1E/iKpV1&#10;reU7LKr+FhvyD2FlzFpas0Poo0I3Gteixbga/dYNeGzfhpqqXbietBOh5SdhKl+HqqLVaDA/QltN&#10;DJprzXj85Gc0OuphMSahri4fDfYKWKiWidEP8cOKj7F78zcoi7iBP6StsCoEzyulmSEAQ2UEudSb&#10;QAUxTw1BC61nY0kkGosj0FAShXqe2wrDUFcgEc7zcNjFSjOndtBOt9cZYSuIQF3EGdQH7Ycz7Aga&#10;wyWOozmSChxzDh3Jl9HN/FKmdfqpvj3FzH+LvNFdFkIYk2ArTaL6J8Pz7hLGTmQlhSM11h9FuYmo&#10;5uDwjLa3h7D1E+BhAbY6DI8lmNMOVISo6KeSDpZrFW55PMjnhqqj8JSgPzHHEl4tnljiMFxN8OU1&#10;BQ/RFHwUjRx8Wry2YSj9Jp5aE9Fclor2ngG0DvyMlrZu9NLqWaxOtHQ/pvUbZl7M557+A+201Y76&#10;CqSkRKgP4+TJU1BUnKXyXwFYU+LyEUVWuTEHJAchdjqrlbLK1JLM1zbTKUnO6+T/rZl2u5JqLp1I&#10;c/gBrqjKVc+L0iuIVU6stWAqJXYpr9Zi+cJKy2NZIyyFH8kdJZ9VNpTwyjSQqO/IFJGrSNXD5yW/&#10;1aCWay0qB5ZzFXyPHgG8Q240VosWWv2MhAjcvHQaJ47uZT6/FevXLWdq8DU++3QhPlz4Hj784D28&#10;9uoCLGBMl3ldqrPceXDytClqqeC4KRMwgddemjQR4ybTijP3nTpnJsYx/x03bRLmE2BjRREBlg3t&#10;2lX7pNwjWDa0U9vKpk4YC+cXH9Im78JPGxejb/dS2LwPotPogYGnIWgacoO1+hyqy8/Qx+9CuW01&#10;MoqWIqlyI3IbziE6cjdi0zaisPEmfApXI6LoBAqpdBn2aFrjs6jo24mOzj0YbNyPHvtu5Nk34LR5&#10;MS7UHMWK4h/wYd5H2JN+DO/HLMHp/MUw129Hh2Mvuqy71eufNuxDRe1ebH2wGpejdyOu4BBSDceQ&#10;l7kBNSWnUF1xX931oKIinflJLC1OGKzmTNRQ4Q4e/hIffj4DD67uQez9k/izjhaSLuF5JW0p1XCo&#10;LID5YQAey7xp3gMq5R1aXje0pt9Cc9pNNKVq0ZjihuZUdzSl3UFTOiPNnY/voIHXG7PuozH5llLg&#10;tuizBPcUmsJPoCniBNpoozuSLqrKcHfWHfTkezInJcSM7pIAnj9CTwnhrI6BMXsfivOO8sNwAseO&#10;7kOMPx1NnBuemUL5Gn9XRxUhpXMQWAVaUfM+UXSBl9cF6iECOswc96my0FRdKq+or8QQ1VeUW37n&#10;9uiLsHntgt2LA2vUcfxI+91Ct+EoL0b7wI9U2Mfo6nvMHO0nmO1NBPgpc7gOOFpoK5/9g/nxc5hq&#10;CmA2F+Iof96ly75CZnacAvQFwGUcUJkzMkbObeXMmwmxvYavleaNalV1ttt55HVR6mZaaFOFAdk5&#10;Mai1lqiiVn09rbSTwDPn1eHV1FgDWAvpsX6hygpiUVwdQAGTjwXi0aHA7pTpI0LL5wVUvQqtH9W5&#10;PMf37OHXtDfVo9lmRmeTDd1SOa/Ohd2UDQsHwOrCOFTkRcOQHobc5CCkx/ogNvQ+IgPdEPLoJk7s&#10;24RbdL5nj+7EwZ1rsH/HemxYvRSrly/CN199hoUfvovX3nwFcxfMwWtvvYqMrDi1rrrGVIJ6Ww3/&#10;dhY0N8h9kpoxZmDtYvzzyG78tHoRujd+gSdFpzlKXyJwj5hQe6K2cy/s5ruoiLuFfPMWFLf9gNLW&#10;7ci3uCEy6iwyKy4jtJQ2NW8R3A2rkV3thxJ7Koo7w+FVuwchLRtQ8eQQWgYPIblzLe42MPe1bMC2&#10;mqU4Un0WG437sTf7PN7x/RRLA5fhSOKniDF8CqdxO3PJjciuWYOH9lXwrjyIw97bcCl6H0IzLiA6&#10;7QqCUpcjumgFSmkhy41hyM9/iJLiAJiq4lFXm8HHsczJYxHkcxV3Lu2njQ3Cj6YwPKsIxlNjEIbL&#10;aT2pbAO0tL1UyO7ce+jKuof2jDtoS7uN1pQbWiRrxzbC/CKuo51gtjOH7MhwR3f2PXTm3EU7Qe3I&#10;dEenK6TBooMDQ0eWG9o4OPQS2u6iR+gsfIiuPAGaimyMQITnaSRG3cGpQzuxbtUyeF5iXkql7i2l&#10;3SZwAwRUIB4oC+ZxdPC6MVyzzNW0x3Qlyi7TaquwJLgUmGosgBtD0cnfr87/IGyeO+D04/++hjl5&#10;dQps+VRgR4MqptiaOtHWO4iu4V9gbaKlfvonWvt+hbONYP/0X2jpe0a4iglWOdOpamTmRDMFSlSQ&#10;WiylCuLaWlroUSDXWkt5LFUqXV9XBZvDBLutSsH7IniNwDbROjc1EfK6SlrvKsgdJeW65MBinzX1&#10;/WsOrIeuwgpemYKiYkr+29vdSThFdZkHC4x/B5TnotSjr8tjsd9y3icDAAHulfeUwaPRoaaTJOr5&#10;O9sq81TUVWbCVpUJqzEd1rI01BkzUMvzWmMaQc9DsOc1VBXE8blE1JYmoJZHU3E8THR1lYS/NCcS&#10;RVnhyE4PR0FeCmGtRSt/7y7m46oKz8Gjsb5WwTzmv07wH7juOzR9/Q6eFl3E74+voa+BFrDlKO3M&#10;VVTbTiE7azdK08+jKG0XDNUrqbBHUGgKRqH9JiKqf8ADw3pcyFqLNOMNROQdRHzTedT86oHqp7dQ&#10;NuyGwqFLyB7YCZ/OVThpXgov+xlsql6OPeW0HY9OYW3AXizxWY5lwRuxImQZcqq2o6VqM3IKPsU5&#10;42fwa98I//5t8My/gK1ui/EogdadANzNWoGH+Rw0Ct1QRjtcUOCFIoM3ystpea25aLEZUJ3oi/ir&#10;B+FxbAsqw68xBw7VAGY8IcBDklsKwDLdQxXuyiKE6YSNALek3FTRnMxwnbek3HLFdVWkaiPAbWlu&#10;6mtaMhiEtI3HjnTCS7BbCXAboW7P5PtR2XsIr4DZxZ+/mwNOT6Ef+pmfB945Dk+388hJCUdNTjjM&#10;CbfQy7xZFif0E2CluK5Q4IptpiLr+e4w4R0WeC2aVZZi1nBNIsGNxxCvD7rUd4h/n/qgo7B4bofZ&#10;ayuGih/hsZnwFiXSzmejvb0XbX0/qQUN3UM/avcH7hpE5+PfmRf/Q92hsOP5P9FBa52VGcfPRjwa&#10;CVpeQTIMJZkK2tEKLDECsq2MqU4lUkuTEVkQjSZVsa6EjeBKG6XMGQvAMrcrlluq2U4HBwRTKQrz&#10;s1xKXeWy0JqNfpETv1BjgVeuiQKruWRZ/CBgEmDdNqtcl9dUfjzqqMM8GmL9XABWFlsGBr6/WO7u&#10;diffrwHdzM/bCXI7bb6ocmdTHdoIXnuTlaBb0eIwMzgo8RgV6gubhYOfuZiqLfdOzofdBb+tmucm&#10;aZPNhbOumN+bv1OLXbkEKV49GezD08f9eDY0hOfDwxhTTftse/9V1H/9Jn5uvIOfaIu7qw6hjLlm&#10;veESE+jjSI37HnkpW1GUshMZMZuRbziLtFzmuz47EZG6GXklN5CQ+wiecWvhHv858vvvILz3DPKH&#10;fVHxjLnw41sIbF2D0JYfcKNxEfbFb8ClpGu4lnoXacUFuJ/qjTVhK7EifAVmebyHT4Nfh0f9Z1Ts&#10;pXB2HIa9/RRSOrfB0H4JZz2X4Lr3RoSkXMWVjJ24nbICcckHUVDigYLi2yguecCfPRS1NelwFqZQ&#10;4RIxkPQQdrcDCF7/BRqizlN1/fCMNvpJBRVYbDQfD1MZB5QK31fwtRLSZipvE39OicbEq+rYLJF8&#10;nXGNEFOZqcYCrwI4napNeNtcj9VAQBVWQXgF4E7mnqLAEj0FjEIOHgTSyVG63iK3nymENeUeOqjm&#10;nQS9jwNMH2HVKti028oyC8S0zBURGFLKS3UVu0y1fWJ+EQKvKPLjmigMSLcVoyOWg+v9zTDf3YCu&#10;FFkeKosYsmAtTEe9qQytPcNo6XmChtYedA0Q1qf/gabe52jtkHsA0zoP/oTen/8btrZBvP/eQsyf&#10;Pw+7du+gfU6iC8pToEojhxx16yw22CLFLFspetusuJHkiTPxblRZ7TU2W6UCUz8K1Hbp3HIY0dpc&#10;jZ1btTW3N26eJ7BS1JJ2SoFXC5laGg2wgpj5sBSyVDFLgSkwupRXhVhhQiuWeNS5dGKpa/8OZL5O&#10;5cfy9bTRKo/mtT4+p8OtKbS26EEtPWSoJYqdWj+15N+ZaUmqp1peL8UpUVW5riy9/PxNdnQwZJDo&#10;apOcXZv/lq+XJg6pkqs91Ad6Mcadf5iEBXPx46FNeFZyBU8aryDPazkKUtdzRLgEazpzX98tMPvt&#10;ZexBgv9ylBY8QELMAwSfPYJkXzekZXvhZuwOHD2zB3uPrkTNYATKfr5D5fWgAt9F3c9BiOs8iKDm&#10;lYjsuYX1QTvx5pmF2BVwHNH50Ug1RuKe5Qb2Fx3Fe34LsTD8fZywfomkpm8w1HgBT+yM5qP4tfs4&#10;coyHcSvkGB7Gn8Y278/xzYO5uB69ApmZF3E3fwPSTEf5QfKDoywJz2qLMUwb4rx2AHXn1sH96/cR&#10;eWIlejNvahAT3qe0qMOEaTjHAz2itrGX0JqoQdqQcBXO+Cs8XibAV9DkiuYkhgL42l8AbqX66go8&#10;co0K3CoAZ2gAdxHgLkLbXeSj4JVjb5k/ujnaNtWVwVEYDWvcVXQX3EcX1VID9wXAkvMO0D0MVlBN&#10;q6i6VN4hVWUW5RVwk5R11m2zwDtkCldzvz1MD6rdN6Dq9nrm6Sfxqz0BzeVxMBZmwlKaD0etiTZ5&#10;mOr6IwHuRUvXU1roP6m8f6K9/2d0PfsPND/+RUHd8eR3hEYEIyMnHrPnzcLuPTu0Diwqiw6wtFAq&#10;RSbAtXUlaHRWICkyEJ88OI5v7h5BdloI2qVHXMEqfdNGWPk3kKOmwBX8mircuX0Zr766ANeuHad1&#10;1K63tNC+El5tWkmWI0qFWpsy0i20VrRqUsCN5LwKZk1FXwCnPxY4CZaotAteZaFdX6OHqk7rBTB+&#10;ncArIU0eEvrUlB4yRSXrikVB5WfIzUhTIA70SFVbQjZr13qcBU55nWxYp5/LDpRap1gnv06aOHpV&#10;AUvNAxe//y6eHNyK33etQefeRRiqd0d18G4U5zFvjTiK3y7sx/PNK/Gfe7eh3fsgEtK/QoT3LmSl&#10;RqhdKB/wure0HVIRD+zbj0iqne1Pfzj/9EVV/z3U/xaI5j+ikNvyCAnNATibfhIfuX2BnZm7cKpy&#10;JwIrHyDZ6YV7dcdxyXwKN6tvEuYDiOu+zNfvhs25Gx1Vu6k4qwnkThRkH8TZCEbcIay8/grWecyD&#10;b9Im+CVuxZGML+FWugIl5XfQWZqJQUM8nFf3ofb4SlRfWInFr8zCio9eQXP4CQxk38Vzfvh/ruEf&#10;syAGT8sT0JvyEFbPAzAzP6yPu8i4zLikAHbGa0cd4qakq7TVfwOY4EqIdZa8WEJX4PYMzUJ3F3pT&#10;hSUHpgpLcPCQ9bsdNTloNBfBmvQAzWnXqM7a3HGvFLt09RULXaEXq2SKSOZ5XxSpNOXVcl/1WKrO&#10;NdEK3sEiP9Tc24yyaz/A5L0TP9XFojnbG16n98LvPgcZWzUVjB/ep7+i79f/ib6f/hsdQ3+gjfmw&#10;gNv983+h6ykt9OBvan8s2cguIDgAOXnJmDJtCn5YtghmF7hioc2yvRDhlTDz95Iuq4vnTyslHX9t&#10;K8ZvXYQZU6fg8uUzyoJLn7QCl4os7ZgjENcZCXElB4Mi2GsLtFxTbchAWyrNJq61x7oCj7bRCmAF&#10;n1jmFqoYr/N5dY3g9omVpgLKua7Amr3WwFW2WarQrnP1PnLOo0Aqr9XhHR3q+iiIX8DXo1ZT5Wam&#10;0QLLnRW6CWGvOmrtkbJ1rSis3m2lnUvIubxWC60LSwH8n8e34ucdy9H9zQeofXUmBnyP4g/PY4jf&#10;thhF336B/3FiD/65byt+XbcaNZE7EVm+EMG+S9RmZNKbe2jLFhxz/wYhJVtx5tIRpBf5wjLkC7ew&#10;/bibcBgHQzfgpMdWZOUFwTPmIh6lXqOFuoXFgeuxLOEbRFV741LuPhxN2omvrn6BGxXHkTngi7SO&#10;6/B3fAtf01uodxxEf80RdBj3w156BjH8cK8L3IQl7m/BM2sjInIO4W7ufpwt+A7XM5eggbnfYEUR&#10;4fKG9coOpO75DlvfmoMZ48fj9LZ1BDYSf/JD8Cs/GAMVaehKDmE+nEV7yQHH5xTKPXeilgrliL2A&#10;BgGX4STQEo0uiJsJcCtVWPqPJdoJ598BFqh1kDsIsCw46CLAosACsLLQjF6C2mlKh6MoCfboK+iU&#10;xQj8O/aozq0A9AjEVN7BylAMEtzHzGeHBdwaDdhhixYj8PK6DvWQKDFzbCfz3rIL36Py9jo8LvbG&#10;Y75P5OkNCD6xHpEXtiP62m4kep5FToQPynKzCUk9LfRzDP7+f2Pwn/9f9P35vzHw+/+jlFe21Oka&#10;/gc2bdqKuXPnKChPnD0Ik7lQWWIB2EL3IyH22ekoQ3SknwbvtEmY6n8GE/evHdni5949piLNZsIq&#10;bZda66WD8KqqdF01GpgblxoyYKosVNvLdrRJUadONW2IAo+20XKu5cANCmCBT46yGF49FlB5Phpc&#10;LTQ11gDkY1FbAVhCV2sXnHIUoFUoiF2WmUcJOddDB1ggFPjaGhwUoQw8e/JYQTo6NIj7+FoNZPk6&#10;ua7P+ertk6NjzJMN36Fn0YeomT8VbV9/jF+3rMEvP3wH0wdvI3HOPPy0cQXVdwt6r+yBoXwbwis/&#10;RlDGQsSlnkdeWjiuXTyFvReWwqNwEdz9DsHt1jlcvHwQO3fsxI4HqzD/1AJ8dvhr7Hcn6NHr8XXg&#10;u1gdsQSX005hc8RaXEu5gt3hW3E9Yx/iW04hZ+gUrfNxRNatQmDt24hu+AZ5jhVoaT2N+rpDKM/m&#10;4JJ6DuvClmBDznK4Vx/E3ZJ9cC/eh2Opn8MnfQ2GbVXoY17XkOCFjHObcHHJJ7iyfwdqs2LwR0st&#10;/miy4rHZgPa8CL7mPiwBF2B8cALm+0dQcW8vyr33wRpxDvUEWIHrOgrIIwrMkCYNKWbpAIt91iz0&#10;vwdYqtCSAwu8owHuIqzdlYmoTfVQyi67a/Qa/DSAGZIDD8ocsIk5r6oy0y6PVlsXwNJxpeBVAMcq&#10;eB+bYtBH61x2fQ0Ml35AB/P63+zJSLmxhynQJmT7nkFJ2FVkceBKvncAMVd3IPL8JoSd34qo64eQ&#10;6n8XlUW5qLXYkZydj56f/1RV6Cf/8b9w7vxZBeCa9d8jPiEEVZV5VNwSWuhimGmlzZYimAlxS2MN&#10;jh/Zp147cd5cvBFwGl/vWq52yxzz0kt46903CbuBwFJ9BWCquI0hILc2W3D7+iX1tW+//Qa+++5r&#10;bNiwhjl3Irq6mlSP9AjEoyy0DrAophz1878o7qhz3U6PhMsuC8DynIA9Yptdz0n8BeBR0Oq7e+gK&#10;KjAKwE02Kwx52Xj+VANYf15CB1gLXZk1uyzXZA3wvwBc/cYCFC6Ygbaln+HPgxvw9MxWNJ3fiIql&#10;C9F/dif696zD8wM70BB5BJkNqxFu+hg+Be/iYdw3yMnwx41LBHHHFpy4tgX7j6zkH3cjLjFXuR91&#10;Bfci3XHi6lnMW/sGPr4zEzcrV+Bc/iZsT16Gy9k74VlwFgej92LG/dnYl/kpYupWItb8NaIs3yLV&#10;tgjpjiVIrPseCbXfI6N+LbLsG+EduA6ecZuxJeZ9bChahItl63Ah/VucCngfhyJeRmrxYeZ9peir&#10;zqHKFNBGGvCUivCrvQzPrIVoL4xHW34EGtN9YAq6hDKvo8i6vhXJZ1ah4MZWGB/uU40ZzpjLaKCF&#10;drpstIRTrHQir48CuFUAVtVoKnE6IWXollpC5cMCM49ipbvyPVT1uZsgy9pdZaMJa0eBP2z8Hu3p&#10;N9X1vuJAqrBUn6m6lQSXNlhy2mGZFpJcd5TiKohHw1sTjycEfcgUh8fGCFh99yP/7GI4qMK/O1OQ&#10;/+gsHuz8DvFu+5Djfw6l0bdRmXgflQkeKI99gMKwW8jxPUegDyGaQAceW42oO6dQU0Uoa6tokyuQ&#10;mZmIpd9/iWPHd6HMmI6MjBgYy3O0nFdZaFmRZFAgNzWa1Ny2QPjGgrmI37gSe994BWOnTMF4aVyY&#10;MQPRMYFoorraqNhalKKOg0FzYzUunjvK/Pcs7t2/obqWvvzqY5Qbcwlqg4JWqsyyC4e0UOpdWHIc&#10;gVaOhFKFC1r9KHCOPtef08FXObTrOQFSs8cCMl+rwGbeKwUqHtX2OwKwHnysq68OsKy3Ls7Pxo/P&#10;nig49dAaNEZDKmrbh6ePB0fy3dEKLNckxgSNGwfL99/hH0d2Y3DFF+h034cBSyCeN/IDY2X+WuAL&#10;c+ZtWubDSKlegsCSdxBQ+C7zzs+QmnALKcneWL93HW77uCMg6AFefXU+jl5dg9ShW/CvdsMmjvyX&#10;ck7gaPb32J3xJi5SNa8S4uvZK5GQexu+KWdxO28DEqu+g5/hPQQWL4R7wUcIr/kWibXfIqxgDSLT&#10;DmpdXgmE3nsT3NMWYV/CG9hZsAjn89fgfPC7uO71Gm5EvoOg0PXoqcrDU3sNfmy04Xl9DfoqM9Fe&#10;FI3u0hQ0ZYbAEnkbxV4nkHFtG2JOr0TKxXUofbAP5oCjsElXVfR5Ba6Dlt9GJa6LPMdzAhyv5cIS&#10;uo3+K8Q3FIDtoyAWRZYiloosApz3gArrqZo6JB8WO91FiB1U+KaES+iUhg9e6zEEYKA0lPlu1AvV&#10;tcSPqO2/ADwCrxbyNU8JfXeyG/JOfYfKO1vwS20kHCkeuL7mU/ifXIuU+wdQGHQRZdHuqOb/0cIB&#10;uS4rkBEAc7ovDPw7ZfudR4r7EZRkhqpWxga7SXVMGQoTCVE6LXKhsslpaVEwEiopYEn+K+DWMPeV&#10;xw5bGWLjgjB39mw8+OQTbJ09F2PHjcc4wvvShImYMmUq1q75AYVMy+rtkvdq8Fr5HqLILU0mJFHh&#10;P/3sQ4x9aRyCQph29DD/bbDxZ6JtbtW24VF7arnAHb2YQaq43a2EUULgdMW/qK4r1HWqqw5wL6+p&#10;1xNSLajGvKblvFRfuaYrMUMH+O82WgCuMxlRUVKI58+eKiBHx98hFXj183/3nAL48aZV+P3AVjxb&#10;swj2D1+B6a2X0UYV6jBcRGv+WVjSz6Ik7SgKkg4hLXYbMsM3IzphDfx8FsP74kZERp9DQPA1HDuy&#10;B74+Hpg3dx5WHv4OV207cL/zGK63boX3k8NwMx/AuYRtWBb6GTYmfIjjKUvgk7QHPmkn4J6xHScS&#10;34Fb3kLm0ktwtWgZc99lBHg9vII2IoRqEBF6GXduboe3x3acevgetvm+ht1Z3+J8zkrcS1oGv/jv&#10;8DDwSwTc20gLXYEhWzl6KzJpT2OpehFoyQpGU0YAyvwvItv9IEKOrUTQwW+Qem09ynwPwRx6krCe&#10;gj3iNKxhJ2AKOIaKB/thuruPH/49qLm/H7X+x2CPPItGKmUjYdYhVvnwyLzwXwEemUZyRVfuA4YH&#10;egRigttV5IMWKrQj/Dg6+LWdOQ+UfR4whqrGjCHJZS1SkKKqjgZ4FLx/B3iIIdb5SVkgKm5tQO6Z&#10;7/CkxAcD5eG4vvkbuG9bhIgLW5BJ92EIuYKKuLsK4FoCbMsOgi0vDI6CCLWZvChytu8VWKoK0NBg&#10;JcDSCWQmXKUKUFNNIY8GBXA5Fdhk4jVTIarlzgzqOebFtNRWKmrqsQPYPHWmUuIxEyZTTbUbWB8+&#10;sg3FhhhUGjOpvARY1vkSYAlR4+aGKty8cQaffPwBpkydihlU7NSUSMJFeBsdaKOFFnglRqB1xYgC&#10;E0Bt7talsK74F3D1xwRYvlZUVq6r5wipasNkvvxi6kgDV476uQ6wDrsOsUz7WKvL+bcsw9MnQ/8C&#10;r4Rul/VruvrqijsaagXwP/dtxpO1i1C/cAFq35qPn3duwa93DiJry2fIXPsBhi9vRs/p7ch134Zc&#10;r33odzsO8929uLvhExybMR13zm1FVooPdm5YhWvuu5BScQw+xk04a1+NE9a9OOnYgtt9u+HtPIaw&#10;0mu4kbYdV1PX47OgD3AyZhMOJK7D6pAvsClqMU4lr8bD9ENYFbgSO2PWY+3193HLbRVC/c4hLPQS&#10;gh4dg9v51Tjj/gn2PZqHI0m0zamLcfLOe7hxeSHu3v0MMYEH6RzK0Zwbgvp4D1phd8J5Cdl3DiCB&#10;v0v46dVY+/m7mDNlIgIOLoHRaw/KPfcQ1t2ofrgflV6HUXpvH4z3D8J49zCq7p9CY/htOIOvotLj&#10;AGr8D8MRdU4B3JxAK83QlVjPh/WcWOLvAHfm3leQCsSy9U13oRfqOSg0i31Oc6O1foRhleuKZdYK&#10;URKqoizHv4Gr4B15ndbzrLqxqiPREnEWGQcWoiPpCn63p8L3yDocX74QXkeWI/YK/6d0ISWhV1EV&#10;fx+WNF8Frz2Hf7c8WQMdDmtOKGoSfVAc60WopM3RhHqbFJXMBKsCVdV5VNoC2KiwKQSqggpsqspH&#10;DVOXqgqqMY8WCSlsZSWi4dwJHNq+Ea++sgCzFszBm++9riy4sSwFtroil23W1FdXYLkDhhS4mhqq&#10;aYutCAn2UdBfvnQGg/0tzK/tqktJV2CBVl+JpIdS4L9BK8e/Az0Cryvkmg716HMJ/VyHW1NjLUaq&#10;13qeLI8JsShwjbEYtdVGPBl+PAKqvr+VDq0Op35NQn882lIrgBsXfwXbe/NQ++7L+HnPJjzbthz1&#10;H7+FzMUfw3p8C4Zu7MLzu/thDzyKiod78dOdY8hb/i2uT56I1B8+Q/6etSihAmcn3UFK9nbkd32M&#10;R5Vv4nj2B4jocINb61GcaVyOS1U/4JL/amy+9RX2xy/D9oQlOB2/D2/5fIklPstwLvIC7ibcxMHA&#10;Y/jm9ha8dmkxdt35gUp/GPnGG4gKPw2f67tw4wxBvzkL1/3exe2kL3GU6nv45htwu/oxrdVSJGWu&#10;gzn1HqoenkWxxyHkUkETLm5B6MmN8D+8Cvd3/YAvafNfnTOdVvIzpJ1fg/zb/BB5HYE55AJqQ6/D&#10;Gn4T5uDLyHM7hAqfy7BH34WN16ofHUWN32HYo6jCYqNFhQViXYkJsN6h1e6CeLR9lmNHzj20Z91H&#10;R/Z99FJ9O9NEfU/ztTeVEncR4MfSr1wdoarNAqPYYc1GE9IaXXFHqa4LXD0GaqIxWOSN3GNfw+y5&#10;C/9sSEPS3ZPYv+RN3N6zBI+Orkbijd3Ie3gS5ZE3UJPkSaflp+yzIy8UTjoWAdiWE8bc2BMVWdEK&#10;WoFXwkmQ7bIThjkPBYXpyMpKUApcUZGH6so8Ba6ZCiwht1AxU5WtV8+jMNIDhQVxyOX7JSQEIpuD&#10;RW1tjlJZK/PmWiq5QCsrluS8qcEET6+72LdvJ5wNZrS02nDo8AEFcHxiMLo66gmwtnxQABZYdSUe&#10;rcZ6HqsaIxg6rKPh1EMe6zH6mljmv0P77x7rAI/AKzu+EGYB+MlgP0oLsulIKhXAj/v+Cu1oYLXH&#10;L679u+cVwAmvv4b2rz/HT9vWYmjfajQGUmlPfIkm92MYjuSHsoIfPIsn2vghLfTdiQAq4JVVn+EC&#10;/4gpqz5Ey6nt+NXkgX/+4o9fB+9wlDyJ6KLvEZzyJULSP0WsZSNu29bjcNG7WLL5W5y8dhLXIk4i&#10;KPUM3EKP4iTV7GrgNbx2bBE+urQC37ivxxsXluBo4CHcDTuMtPwzcD6/whF+P4JoZd0vL8XV22/i&#10;5qVvcPfGF7gXvRT+jz5FyP0vkJq9Btml3yMpagVz3NMo8jqJ3PvHkX77GDLunEI6I9P9JPI9z6Ei&#10;/AYsVGh7oheacsPRUhilLLaF16sDL6Dc5wxybh9C+uXdyLq0BXlXtqDs7k7UBR5GU/RF2ujLaGDO&#10;OroyPZITj1hpKrCreCWVaSlmydLCtiwGr3UbHqIt9gpaYi+rLq526afOf4jeEn+t26pCVh0RZKqp&#10;hBSypDA1pKaQaKf1cCmwVJ3V89XhsNzfirzji/CHLRZVtMhbvngDF3d8hzt7lyLy3GZkexxBGe1z&#10;Vdwdqq+PUl9HbijBJbz5keqoAewBS3ke6h0WOOpEgRk8Oh0mOJivLv72a3W7Fn//+yrfNdFq1/Io&#10;ECoFri1GeXIYigLvo6ggHjWmAtTJ/K6oLGGtoxXXwNW+Roe3jkDL0sKbNy4qYD9h7vz+++9iwYJ5&#10;8PN7gHaqcYvMBTfaaLFt2rpfV6glhQKwACsK7AL37zEaXAnZ66qnlfCOypV1mHVQR5/rj0fA1Y/6&#10;uVSwea4d26ie/SjISlUNM7J2XXVU9fUoEHVV1VcbSTyRQpY6d4ErwDOeyEokFVKFXrMUf4bdQs/J&#10;DahZuxClZTtQ3rYWVZkr0XBvJzrP7UDP+u/xy651+OX0DoS8+w5WzpiMW1PGI3jBfFREXcT/+K8A&#10;/DF0E38OPcA/n/ng//VnIP6vpz6wl5yB+913cC/nC9xJ2Y5LVMN3F7+LY1T1oKjreBR5GTsf7cKS&#10;y6uwnt9/4a7F2HJjO+4FX0B05F1EptxAbf8VWAcPo6b7IKrsJ+B1+wfcvPgpbp1fBI8LixH4YDEi&#10;ghYjr3g5nE370G05iNyMZTAlu6M5IxKtuTFoyY5Hm7RVVuRgoDIH3SWJjDiCGwJHuj/q0/xhirqL&#10;soDLyH9wElk39qgCV+qFDQjd/S18Nn6C5BMrUeV5mACfgjXgBBy0p1pzx18Blrnh0QBLd5aor5ob&#10;TncBzHPprW7NcuNgcB5t/D1lW9jOHA90qv2dfdAnEJfKjhkh2jrfSubEVQRaIFZqTFV2ha68AvAz&#10;KnJf0jXk7f4Yz/J90WeMxv7FH2D3D+/j5r7vEXB6A5Jv74Eh4DyMUbdhTvJQRStR3vrcMDjzopn/&#10;RsFOFbZkBcOYQmttlmmdKthqK5QCi52WowB048p5vPvOa7j/4PoIwDXVor4awAJsVXkmykrSUFWj&#10;wS2AijorUAmyQKvUWgBmXi2vsTJvthFuO9OhxPhAXLl0HO5uF5krJ6O91cLvXaua/PWjrsIKYJcC&#10;y4IDHVb9fPQ1CbVO2AXlYG+nun+wKLkOsICon48OHd5/C7AcGfr2O3JN8mex0IXZaWiy16o7C0ph&#10;S9YYizILwBqoWkOHLNwfluYNCZfaCrzDrnhCdX7aTwV+GnYVf3Yl4beeGFTe2EnV2oWs8BVIK16E&#10;5Lx1MAXtw+Pty/HrxlX4jwO78cuBPbjzxstwmzoFfoT43idvoTz6FP58HIL/9WcM/tev8bAZbmD9&#10;si/w3cfv4cj+5Zj78iQsW/Q19u5agwPHN2P5/q+w7cRSfHz0S3x0ehHcfc8yhz2AXcdW48jlNbh3&#10;5xB8aWlrm6/AOLwXxR1bUN21E6npOxB0k/Df2YXwB4cQTnUNurkThZY9qO9bg2cdx9Bt3IOqgrWw&#10;GLwxxA9dnykXfZWM8ixCm462vFg4+KE0Rd5BiddZlPheRL7XKWS7H0Dy5S2IOL4OPru+xf31H8Nt&#10;2bt4tPFzxJ/aCAN/JkfYDXQmecEadBJWWv2GmAvKQuttliPFrJFcWMuBxTrrzR2dVN9OHlsSrsEZ&#10;dR4ttOGtfF171j2VF3fmeaKzwFstOewrCVCLFmS5YD9BHqgMo7WmrZYF/TWEVmIk/5WgraZql59Y&#10;jIagU/i9IQPntyzBmk/exN1DKxF6cSuS+XcrCDiHymh3mGidbRkENCcIzsIIwisRrRRY1Lc6xQfV&#10;eTEatHXVcPDvKQqswVylcmILYTMUJyIs/BEtdD5MAi0Brq7UcmGzikLabalIE1CCLXALrHqVWVPg&#10;YhVyLgDXmWmrVZSioZ55cKMJrU75GQwqL252WtBYb0GTUyCuU3mwmkZywSsgC6x6KFgJ3l/glXzZ&#10;Wku4CGJfBzoKDOgqKaFaapDKa3RIBXK1a6Ue6us1mz0aZD10kFVrpVLhdsLajbzMFMim8ANU1hdz&#10;vzLnq08pvYB35OiyzMNyHAFYizE9Kz+HZe2XHPUv4mmXTG9chpm5bdbZZUgI2IR0/y3ovLIDzzeu&#10;xK97t+B/nj4I+7Z1ODFhAtJeno68L97D6QUzcW/nUpTGnkbYrR0IvH0UnrfP4MyJPXC7dgInD+/D&#10;I4+72LV1I04f2YMgn2tIiXCHJwH0C7rC1x7DtQtbEeJzDkF3D+P8se+QUbIV3T+eRG37ObT0eKLD&#10;+QDN5ddhyriMaA/adI/jCLhzBFnJx2Br3I564yq0l9AxGA+hJotuIvcy+vkhqo99CFPYddRGusMe&#10;8wBmQmj0O4+C+6dQ4nEWiRd2IuzIelxa+hn2vT8PZ758BTdXfQTffcuRcGUXDL5nYPA+B4PnWZge&#10;nofJ4xjM/sdgDTtFgGmlXdVoCWWfGWq5YZpWidaLVzIPLM0cXXKe7QZ74BHYgo6gI+UWlZlQ5zxQ&#10;0ZHL35U2WqaWNIj9tTbK8lAOQtqSwv6yQNrsQD4nK5Koyq7VSD/WJsLhux/mGxvxz+Y0+F/ai1Wf&#10;vg3fc1uRwgEqx5tpRahUnd1gTvGANTuA+W64ynkbmEI0FsXwGK0e27JDUB7HvxcHvXp7jVbEIrh2&#10;2meH3QJbnbaW12IpV9vpREX5oorqKyGVaGnq0PPhGl4ToE3VOVToHIJfrnYbqZXpJr5WV+IRgKUN&#10;k1FvlwX+1aqwpalyCeqt1WgWcOUuD/VS3NIAbpM7M4wCWEIgGw2xrp4CoKz97a63of6eN9pyMtBj&#10;rkL74etoDgxDVw9hbGtAb0s97bQGvlSe+2UBQlcTBgVQlV/zde2EvMO1MknedxTEGsha/ishipuR&#10;Gq8GF21rWFfbpIDsglXdfXDUYz3ksQYt1Zgh155Q0ceEzp4Gw+vzMexzEH3mc6iKWIfSi8thOrUO&#10;TbcPonX9Ivy6ewt+3r4GP21fi5rVy3Bx5gwceOklFNI6/XhiF1J/+Bo7Z4zBnk/eQFKAN1JCfZAV&#10;64/sxAAUpIWiqihZ3X+nPD8JGXE+SA69j/jAe4gP8yKAwUiNeoAgz9MIYV4WzjzT8+Q3sNccQIfp&#10;IHorLqKr9BQ/0Ac4Om5nPnUIcY/OIereCaTFnoHdfpDqsQ414UvRmLGSH779tH47UZu+C6U+x2l9&#10;1yHh9FokX+KHmJF4YSOSqUQB+35A0L6V8OPA47n1W3jvXIG48zuZG55EcfBVlEbcRMZ95s639yHl&#10;2g7EnlmP9LObUHFvv5pqkiKWVKGbE7VppJH8V/qjaY91gJWFFmh5FEvdKcsLabFLr6yh+p5Xr+nI&#10;kso01ZcK/HeAtR08fNCd66Ve16GvVU6/w/e9p5pCuvK9MUCF7uPzVRfW4ndrLHPOq9iz+GNEX9+D&#10;YmkPZV5fTctsSryH2lQv2MU2u+BtJLwCbj3DQfW1Mxc2p/qiOP4hLJWF6nYuNotRrc21ESAFL6OO&#10;j2UNr2yrExHhg0pCWlWVr7qxRIkrjQKspspytJgLOAAUIzEuBH6P7qCiPFeBq5RaWWhX4Uupcylz&#10;5lSEBfspmK1U8DqqcRNz8RZRXUaTU4NYrLwO72gbPVp99VCPWxoVUC2FBegKCkXX/gvoiI5H501v&#10;DA60o7tV7ntUj95WAkyQ5et6u2mt45PRwte3WSrRwb9Df187egh0VzsHBwIsixxUm6UOL22zmk7i&#10;USy0TCUlJ0TTojdhwLVQQaAeFCvtglbFYC+GByXffQHxEwWsBq8KwivXx5R/9zWe7d2E4ZMb0VN6&#10;G/akfagM3QzH/h/w8+7V+HHTCgx8/xX+89ButC1dgsNjxmDV2DG4PXUSwhfMQvgbC3CSj88t+RS5&#10;iTEEMhTJEQ8R4XEVhvRoGLMTUJoRhRLmo8U8FmWFoiQ7EvkpAciI8UJOvD8yYx8hIegWwghPXMAZ&#10;RN5cjork7ahO2oSSsM2oStiKuowDKE04jvSgc0gOuIjoh2eQHncClqr9qC9YjdrktWgq2MYP334Y&#10;03fCmHgYcff3IvXuQWRxIMqmWqdR3Q0+VNI4ftBjfWCN9YAtwYvhgerw24ybKAu8giIqdK7HCcSf&#10;34rY46uQdm0zSh4cgC3sPBqouI2S90pPNGM0vHoIwK2ptxVoammh6sYSBRZY7/DrrqHGY6+a920j&#10;kO0u9e1WFtpLNXdIHtyR70FQ3anu19EYd1V9neTOsuFAZ/YDKrlMR8ktRQPVdjtVtzbhSd4jNKR5&#10;4ea6r5DmtheVwadRHXkFtQl3YSe4toxHcIhlljbSgkiCG0nlFYCjVOHKkRsBa2YwipliVOTGaepL&#10;gOuowGKjBWC5lagGsazdNcFaa1T7W1VX5WHlyqVYtYoCUE1wmbpUV+SqKSVrLSGlim7csB5vv/Ua&#10;tm9djtzsOILKfJivrRG1riK81VLMMqDBUYZVK5aoApbHPf5NG6rRYK8kwDVotBNcRovTSitNkOsF&#10;6Dq0C8QCcDMBFgs9CuLRIQvju6mmDbFMD6Ii0BwRidayQrQ+DEAX37eL0PY0EV5GbzPPJZeVDQRC&#10;wzHIwaK1woA+/i1aywzoqa1GF68N8P16qOhdHGD6pQItU0e9VF3p0mprU2otc8ppyTFqKaFUoGV3&#10;zIEB2UCvDYPdYrEJsSxysNkwYKvD0+EBBa4UsmQdsNzAQBW1qN462GP+cWg7Hq9bDPtHr6D8ozcw&#10;fHkX6g+sw7W5s9G5ahH+r73b8GT5IjzZuAK/79+B8s8/xWHCe3HSeES+Nhu+M6fi/qrF/EdxxMxJ&#10;R+QdwuXtRohpqYrzkRzug7zEEOQnhxHwIOTE+qIkNZSPg5CXEoI8Ap/Hx1kEqiDeF+lRHsiJOIO0&#10;hxsQenMj0gMvoTTFDcVUjrzou8ikBc4Jv4OkoOuI9juG3KiDqEnbRUU5gKYSghd2GCk+hxFz/xBi&#10;HxBa2kZz3D3UxT5AXaIXGpL5Ac4IRB1/Hkf8A9gZpT4XkHZjP1Jv7EPkmY2Iu7QRKTd2Iu3WLmTd&#10;3Ibsq+tQcn0z6nyPoFHyXtplyXt1cEcDrHVlCcCy0P9FQ4e+wF/g68p6gJbEa2hPuY3OTKpqjjY3&#10;rHVoPVRK25h8E85YDhRx8n1kd8u7qvmjS9YSG6R7ywc9RX4YNobjSW0SbCEn0R99Aa05/ri74Rv+&#10;PntQGX4ZpuibsCU94O/sA2e2HyENhpPgNlJtmwRcAy2zgfBSiR25YajL4kCQ4I1c/o0tBEqDthJ1&#10;NgYV10obLfc9EhvtsFkIcw3VsYLWMIpqasByflYEukwO1hZTngYxbXONKRfff/8dJjD1un3nPMrL&#10;Uvg+eVThdL4mB2bCX0slr6NNthBoK9Vabu0qO1g+8rpBQKvVBgACcaNAzNCUWFPk1gYr2psIscwJ&#10;Ezy5u6EGq6a8+mM9ZMVRu91KyAVSAu+wojEyDh3GUi2npX3ubXXya+1oKzWgPS4B7fd90dvXhtbY&#10;OPTFJqMrOBKdbp6oLUhBY1Yy2h8EoKPCiOGfBtEWF69UvaeHFrqDAwDfU36OguxUDHTx/S0WDDr5&#10;c5h4FNXtZR480IWnz5+gPyYZQ1UmDBPgISr10HC/ClFdXaXl/CmhHtP13fuo+2AeTK/OwpM1y/Dj&#10;jjWwf/EBohcs4HEhftq0Er/v2oL+RZ/gp91r8f+cOID877/FkXHjkf3WfNSfOYja8GB4Hj+IR1fO&#10;4t7JQ4i4ew0V+fznlfOfwVHKUsIR1pCOorQgFNMyV2dHoyQlDIXJgciM8URpfiKyEgKQFumB1IgH&#10;hNoPycyN00OuozD+PuF9BAM/VAXxnkiPuIrE4ONIC7uCqEfHEOVNpfU9ivTQ00gLPUmwLyHV/wLi&#10;Hh5F8sMTSPU+i8LwGygLuIA8fqgL7hxQUyjpNw8i49Ye2uPtSLm6DZEn1uLRju+QeH4j0q5sRszx&#10;FQg/sAgxhxcj9cQaGJn7NoRfZN56nBBf/BflHSle0R7LEkMN4L9CrIXMBcuSwRvoTHOjpdYA7qby&#10;dsoukYk3+P5Udypuq+z0kU+wZRdL2UWyXFsHPFgpa4GjMCzdVrX8kPA9WkJOoyE/ENfWf0d4d1F1&#10;L2sDV/ID1BPeeqpuQ0EYgSW0RQJvNJoNMWgUgKnCMu9blxWMqqRHKAi5CUNSoAZvLW2zhBSyGHVS&#10;wKIC222yBNCs1LjWXIms9ESqdSXyC5Jop/n/YtpUbcxGFcNhK8HtGxcU2G+8+Rpef+0VvDJ/PoID&#10;Pfk9RIFFfXOY50rBK0+BX1GaxWvpKC2MU881MmdudFSrEBvdTNXVQjsXgNskF260K4AlOsVKjwJX&#10;t9AqqM4yZSR2uUemnSSf7ZX7JREuKnkPc+oefn1Piw1NpfnouuuLjjscPJnzdsbEozctE933AjBY&#10;Xo7uQSpsbRW6A8LRYchBa2ICek/zf5uezhxYcmQpcLXyZ6lHQUEW+kIT0JmYgh6Hnbm3GU+GB9GX&#10;WYBO7xA8ezyA3tgkPKO6Dj0dxOPHfRh0OPGknsFzpb6SP7vs9ZjG5GhUrFuC4Q3L8MuetbB//jaK&#10;33gZP27fiN+3bkDfoo/xK6H+ed1KDH3/DaqWLcF15sBHx45F4ucfoinAC9U7d8D/9HGEuF2D38VD&#10;8CbUkV73UJQaiRKx0TlxsBgyUcFjVU4MavITGDEwZgSrqMiOQnFqAIFm3hzvg/RoL6RF3EN5hh/K&#10;0nwIuw/Bf4gSKqgh0RsRkRsRGbYWMX5nEO59HFH+JxDJfDcx5CKyot2QRZVOZt6X9PAkMoMuIz/i&#10;FgcBLxTQIqfe2o3ES1uQ434Ipf6XUfDoAtLdDyD0yHqc//gNeK/7DFGHliNk7w9IvUjH8eg0Su7S&#10;qgdcRkPUddTRkgrAfwf334W+yEFyX729Ullq2TyPR6lKd+XIXlr3aaXvqZy6lQB3ZXqgr9DXVbwK&#10;UtA+roxSMSy7b5hi1RLBwZpIPCbUrRGnqOz+uLJ9GZLoGqxRV2BPcIc9xRNOwtuYS3iZ7wq4jcUC&#10;rUSsigaqsD0vDLVZQahO9oEh6h4yAq5ywE1WkMrUkV2KVwxH3Yuwy55WBFrCTAWW24qKrZaKtRSi&#10;ykpTlcpWVmQRuHLtFiT8zERGP0B6eiBmz56FDz9eSKudRWhzmGMX4ATTtLcIeGxUEOrrSunq0glz&#10;gWabHSalvg12gkxbrwPcKFvVuBRY9qYSiNubbAwBWcKmQJbCVSdh7m5kNAnMArZDC0IsStzVJoor&#10;0BMsyYGpwl0EvfdJL51SOnopRn1PetARGYXudILqG4zHPbTKalCo5/+rDK1eARhII7ihMej/sV81&#10;kvRK+yUBbqXlLy3MRk9CKnqKDXjcwO97xwdPmlrwODoVg75ReFJXh8ehSegLSsBgQhZ++e05Ht9i&#10;ynPzHoY7O9WN/CQH1pV4TIelCsNuF2iRf4Djy7dR+up0FH/2MX4itP/YtxXDK5dg8PvP8Mfezehf&#10;/B32cxTdPu4lXJsyAY9mT0fR1nUoeOgNY1klPC+dw+2dK/Do0knEPLqNwqQQGFIjUJwWBmsJR9TC&#10;ZBizIlFXnILq3EjCG4SKzFBUEuCK7FACHo7y7AiU8lpqmDvBfYTydLHcPijjB7QszQ+5Cbc5wq9F&#10;UMIniIjaivigM4gLOo2U8EuMy8gkwDnR95AVeh3pwVeQSXizI26jiB/OqqIE1BUmwcDBoYwW3ErQ&#10;nfEeqIn2QLHPZeTdPY78O8dUHlwZ6YbyoKso8jqBtAubUHxnD+pCzjEPvY5ml33WFVhgVUCnaFDr&#10;1zQ1HtUfTUUVgGWPLClGdVGNu2mN25jXSldXJ8/7DX5q/rffGKwKUzIP/LgyQlvUIFGt7cKhttOp&#10;CkO7QJ/uidt71iHp6k7UxtxgqnBHLVpwZvqhITcYjZLrFhFagZchIMtjCel5thDeiiRvlEbfR0Ho&#10;LeRF3dcWzkvxSgEs63IFYqlEa+fSSmmt43MEyuICWG4s5qiT4DVTMSFOQ1lZIhy1+bhy4ZhSYK+H&#10;N1BUGIN582bj8y8+RzUBrq3J5XsXYt8Obeucs6cPwmkXK11IQDXL3MCBwSlrhPk9nXQGUoVWlWg+&#10;1ySFLIFYillKhTWIO5ptaKOtFoBlMb8CuImqSoC7CVw71bWjxa6AfQEyg+fdVGAVPO/t70BzYBA6&#10;ivLQIwot9ylqtjL3Zb7b3oB+WuKGnDS0+Qeilxa811SNlvtMhegOpLCl5pkJcBMHxNyUGAwPdqHZ&#10;PwS9hQYMPwjFkIODxSMOyGc88Sy3GMN7buPHiGQ8PnIbA1HJ6D3ihuc2O54oeAcw3Cu5sBS1qMDP&#10;D+7C8JpFsH35OopemYKhNUtRvOQb5H/zKf6xfR3+2LUVA4s/xS/rlhHoncj97hPsfWkM7kydgIi5&#10;sxA+cxouf/oGbu5chQeHt8L39D7EPryNOH+qHtW3JD2WUFJxqcCmohQCHAUzbVZ1LqHNDEZlVigh&#10;DUVRkp8KQ3IA1TgI6eH3UEpgq7KDePQlvP6ozAhBeuIJBEd+jeDExQhN/Ryx0buQRKudHHaVqn0N&#10;GVG3kBFBFSaAOVHuyIl0J8DutITeqMwJg0UWzRtzGMy5CuJhjr2LuigqYkYArHF3URZ2C4W+55Fz&#10;ex/SLm1CkftuVAYchezQIXtkyQZ3TbInVpIE818XsOrIx60MOUpIg4YCWQCWuV4JWRecJfPBd9BJ&#10;m93J92vnezXFnlfWuYUDhIDekUnIc2XFklSjZSopmBGkQU0lHqyKQU8mB4UUN/ge34rYCxtQF3ON&#10;yusFR5o3GjJ9FLxSqJLpoabieDQXx6JJVNdVdbbTNtdmBsKUyr9vjAcMkXdQHHmL7iieyirzvQSU&#10;1lAstCysf6HE2rlVilt8zlRVitSUBAVwXa2Jtlr2eLZSjc18rpA2Oh3FHDhXrFiC8ePGYcqkSZg5&#10;YxaCgzyo1tI/LX3TOagqS0VMpCeKCuJUddqpFFcAruLRhJZWK5wEp4FK38j3bmQeLiqsW2opZEm0&#10;NYoCSy7s4LlDWVex0spOE+DuZiowVVO/rgAn0MpyM7qpunJrmS7acVXIogVuK8hHR51JTRsJ/J1t&#10;DvS1yUAgVrxRTSupY28X+jhAtOfkoLvBpgpXao64s5WDTw0KUuNon2mxw5lHl1egyzeCQPdiUPZ8&#10;jkrBYHgqngQkYDgxB0O5RXjS1oqnPrF4/uMwoaWF7hUL/SIXHtOxeCFqFr6MknlT0LtqMX6n8jq+&#10;fh+Jr83HENX39x3r8evm1ej54Qv8vIu2+tA2lC//Cg9nTEXhB2+gde0yhH35Fs58NAfXlr2P+zsW&#10;w/v4BkTfPUMQI6nCYVRP5jFF6ajIjUV+vB9K0gTacMIZAzM/LCUpfkgNdUNerBdtM61cTgSKEqm4&#10;6QEEPYTXRH19UJ7qTzV/hOTkfQiM/BJhKZ8jInotUkKvUH2vIS38OjIib1J1byuA86LvII8A5xJo&#10;Q+JDGDND+OGMg7U4HXZ+sBw1VBljLqpTg1EeQtt9ZYey13nuO1F+fz9t83E4I8+gIfos4TqnrHOj&#10;FJbiqcAJVOBEgppIFdZDrlERRx6LQo+y03p/tOxQ2UmQ2wl5FweFLipwS/wlNIafgTOYuXbIMTSG&#10;nYQzmoofT7vO92kn7KqKzfy5n/Z6kNa7g98v/Nx2RNPq18XdhD35HuzphJf5blOeKG+EsssNjKaS&#10;OB5j4aT6Ogi1nZa6loOj2OayWIH3LioSPBDtfRmG3DTUU9kEYJk+0pVYU+MXqlzH5+os5aiuLEFO&#10;Dv+mhEoKXLV0dVKtrrdJ+2WNmhKShQoVtNNeXrdw4cIJxCf4K9tcVZ41MmcsU0VN9RVoqK+Edo8k&#10;IxW/XClvU4MZ9ogI/i0z0EhlFRstyqursOTCLQ2uXJiqK6qqQ6vlwwKs9liDVsuF1WOqcGervF4s&#10;s6tJg1+vggrcw6Nq7pDdJ8VmM2Sjde2oNXLojR7qsUwjSVeXXJP3ItzSzGEzV6G8uBDD/Drp1OqR&#10;ajSf76WV7h3oxOMIWmdjBYY48PRlFaE3JZe5cC86bvgwzcrH42eDePrzjxgeHtKq0DIPbLx0ECWf&#10;LEQ/c1uBt/mb91Dw1svoWb0Mw+sX4Tnz49/2bsPgKlrpVZ/j+Z5NSPn0I9whwBUfv43HG5ehfcsq&#10;hCxdiOsrPoDv/lUIOLcDsffPojSF8DKqsuNhNaRSeeNQnRdFgOKVha7IlOcE5HCYciMYkQpec360&#10;qkiXpgWghvmZkQCXUyErMgJRwVzZQEudkLIVMWnfIzbiALIJbXrEdWRSfbNj3DkQ3KONvoNcAVjF&#10;XZU7G2nNTfmxtPPpcEiFtcqAOlMRLR6PvFaZEoFavndTzHm0RhMo5pb1wQdhD2D47YfN/xAcQcfg&#10;IGSOcAIWeZpwE7JYqnOctrBBzQ2PitEdWionlv2keexS6ivHm+imMneI7eYA0RR6ghAfQn2QxAF1&#10;3hhKoF3hDDmEBr+daAvYj7hzWxF3YTtq429pleY0L9RnBcCZG6Zss8pxGU0CMI+ixE5pkxTllZyX&#10;ylsex/Qh8j7KEh6gir/7h+++re7N09FqozoSXovAqimvgFvHxy+ArlSAC8D5eZlwiAJbZVpJmi9E&#10;pU0qBOJ6K20wrW1zr5MA0mYTTumDtnEAkEFBDQy03rLZu4O2XJo4VFiN2p0cqg1om/Itur/ahzbJ&#10;fWX6SGy0XSB2KbDkwco+25UK/x+BZbyAWgpeAi+ts4RaW1xPBaZ9Zkgxq5eq3CeqzOdUqLlhLV8W&#10;YCUEVAl9DljOewRmtQ65Wc0Hm03lKCvIVQ0cPcyLpbA1/HgQrQlJ6ImMR78v06Mn2l5ZQ4/7VXFr&#10;aLAHQw2NeNLdix/b2jHgG4/hlkYM//6cVpoKbK/NRf+ts/h50w9o/eYdJM8eg7T5s5jzSvPGWgyt&#10;+BY/bl+PP/YR4qWfw3v2TOwbMxbXJoxF3nuvoX/tItiXfYegT9/CjRUL8XDfSgRf3I24e6dg4Chb&#10;mBBMWJNQZ0gnwLTSeTGoLYyHiSBXMe815QrABJn5b01epALZwhypKJEAE1YzP2w1OSEwMar4oask&#10;yFUZYchOu4SkxC2E9pQqUBXG3UM+LXB+LPO4+AcKYoncmLsqDMmPVL4t1r22OFnd7c9RWQRnVRHq&#10;TQbYq2Wf3nI0VueiOeMBWqi4TeFn0RB6BrU+h2F+sAuWh7th9TtAoA8RZgGbx4DDsAUdhVMUM+os&#10;Yb6AlrhLDNphRmuC2GI+5lEWhLQlMXjsoHWWm3D35t1HT8FD9BV6o7/IB/35XnzNdTRw8GgIOkI1&#10;Po7m8FNqI75WDhidyZfQx0Eg7fxm5ry7YI+/DkeyzPF6MufVClZO/s0kv22iZVYFK54rmJVtjoA1&#10;Kxg1qX4w0m4XRz+gffZEbYYfdm5YrnLQr7/+BrJxuJV/DwFWz38VsDwKzBrIcq0CJgJckJuhQLW5&#10;wJWjHnJdpp2cJaVwJKXAyVzVrhRarLYJDYRWzsWaq8USKlyPGQ1U2kbmvu3bzqHrlXVozEhHfbNW&#10;wBKIlY2WKSUZIJwWBe+LYpbkwWKj/xVkgViOkusKqJ1U2i4pZnUQREIrRSyZStJA1s617iwdXj1E&#10;mam0ugJLzish6iugdnVgoKsTtvJiVBqL1C6T2h5cLWq3yl47rXZEHIbr7ejv78Zgd6eqNI90ZAnM&#10;vzzDUFImfh7zPf788gyeZxfj6XA/xvRfPojHGxbB+fVbyJgzHvFLPoX3m6+g5ON38c8D2/Bsw0oM&#10;rqEK796Ef+zZgZiFb2M3c+AHM6Yg6pWZqPriPb5+Fm7TRruv+gyPjmxA6OV9iHI7hoIoT4Llh8rM&#10;eAKcoarPptxoWKjENVTZKuakJkIr4NbkvwgLP2hFSbR26UGwyLVcgpcdrACu4rGaEFdSjUsTTqMs&#10;eg+Kos7w+9xBYeJ9QvyA8VeI8wh3cYqPAriKCl9TlEDrnA9HRSEaTcy1BF5TMRWZamwqRVtpPNXu&#10;OFqirlA5fai0bqiR+eRH0v54FLbg47AHn4Aj5KSmyITYTnUWpXYEHkS9qCVha5JbrTB3Fnush8Ar&#10;RwFY7gzxvCYaP9Ul4Zk1Ud3+81ldospze/O9abM5kMReptW+gp5sdwyXEHKDD3Jv7kKO2144Etyo&#10;vPdgS/WAjfA6XdVmJ/9+qlClqs2ahVYFK/4trRw0zUxNZLpI8t5ypi0m/j1P8v87dqzcoOslzJo1&#10;C2Ul+cqaauCK8sqOkcyFW+tgdwiYmo2WopapshiFVGABV269KcDaRwFcT3jraT8brj5C25jFTA/i&#10;YG/Uil166DDrR7n1ijpnNBDohnoTmpqptOUG5r9GWnx5zjRipRudBFnaKsVG68UsWmkJyYV1gHVo&#10;9VAVakLeLSpMle0g/F38nrJhu1joHldBS46aGlOdCblWtX4RGsQawHr0tRJQWueeGtrizmYY5Ral&#10;xhI8FmipvqpDSzYH6G5T00WPpbGDSi3gSneWhGqtlAYPKvNTmwO/f3IYf4xfi2fnvWmnhzDm6ZIv&#10;0fzVm8iY9hLSaYcFrtgN3yNsxkvoXbkY/9i7E8OrF+M5n/vHri34r5P7EfzO27gyaTzS3pqHss/e&#10;RsJX7+LS12/CbdXX8Dm2BUEXdiPixmHkBBOqmIfMX8MJZbJSYAHYTBtrYS5anSOKyw9VUTxVmVBT&#10;lWvy5A6AcQTwEXPjQP48GsACb4WAmxVIBeYx3R9FAVtgeLgEBcHrkEuFymUOXBB9jzA/0IIQC8gF&#10;8R4qzzZmhCjrbqIDsJZnE+AC1Fe6lFggpqW2VZej2ZCE3vQH6Ex5gKaoO2iI8kZt0D04Im7BGsp8&#10;OPoi89MLcESeJ9x8zDzZSZV0Bh9FPVXZQXV2EOaGYCpoGG02Lbks2JeFC9K91Uio25Ov47msHqpN&#10;Jrip+NGWgR+tqXgmywErIiA33/7RmoC+Ak8MFHhh2OhPdfZEwbWtKLizD3UJYpvvwplOcLP8FLwy&#10;lysq22iIQxP/plow9+U1hywPJLy1GUEwMe81Et6KBE9UJHnhwNZVVN6xGDNxMsZNnqRU2PvhA3RQ&#10;XcTWyuIFuWNCfWU5ak/z75CTB3uDReXI0oVVZTSMACxNHXWWSua9zJFrq1BbVYyq/CzU0grbImLQ&#10;+dZWNO25inp+vV4Q02DVlVeDdyRk6SKjSSB20o43SidWNSGWaaUX9lmpMfNg/VYnWiFLppEEXq2g&#10;pYpUyjLLbUoaCWETOqSoxcdStFJ3479+D/2bjqLfXotOQtlBuMVad0l+rKuvQE/YJUR5lX0W5aXa&#10;ymu6mVP3UOW7pOgUmYzBr/fiGfPbUlro2rJyqmoPwe5QAKvdPAi3ar3salH7akno8MpRqbDE0GM8&#10;a2nBj7V1+LGvX2vkqFr5CTLnTUL+trVoMhci98RexM2ZgPS3ZyHvzXm00evwG58bpgr/uWcbGtf8&#10;gIB5M3F9wjgUvPsyhtZ+j671y5Gw8nPcXPERHh7dAP+zOxBCFU7yvoKssDtUU381/2vKjVUWWsJm&#10;SHYpMRWXR4usFSXAJrF4VAtR4JJUf8LO3Nhln0eCH8SihIsoZ55aEnYK+QEHkBNwCtnBl5AX4YaC&#10;mPsoopU2JNIBJHgogMWOV2YJwFRgDhC15Rm00XmENw91ZblwVhr4AWVUl6CF7qAj+jpaAs/DRCdh&#10;vH8JtVFeaGBObo91hyOGOW3qbTSn3NbaG+OY69IuqwJX1HkqzGnCTJWmMjv89zGXPchrJ9Astjye&#10;eW7cOebHF/DMHEflJbSE+JlVbiMag2FZOlgaiMGyYAzLXQlz7+Fxia+6+Vrpnd0wehxBXextV2vk&#10;Q9RnB9A2ByvlrS+MUkUqbYoonkocz2syVRTJnDcE5jR/VbQqj/NEjTTIRN3FqqVfKnjHTpyCcZMm&#10;YPL0qQrgZT8sRRtVxkrVraPaNXTXw+YVjM4xn6JzHwcOqlMdoRawKwlwfk66Ut7amjIVVsJbJ/a6&#10;NAfG7GQOjBwc5ZajzHmlMCWqK/mztGk6bJoC60qshzwWBRalddoqGRVU40raamnq0LqxVAGLtrlZ&#10;TSUJwJIHv1Dg9maC7AqtWEWYm11TS3LHf6pwl1hnUVqCP7D1GH75ZD2673qjo7tZ2Wo11eT6WglR&#10;XO0o9lnyX5nrldubEuIu5r6dkgNreXHPiWv4/cud+HnfNTofWn+HlfmwdqcGpcICsFJjbeGD5Mo6&#10;wHqoZYdUZ1WBHhrC8NNhDA1ozRxjytKCkXr3Iiwl6Rw5Dcg5vQcZcycj5ZUZMH74OjpWfIH/2LsN&#10;P25bg4pP3oX7uJfgM3uSiuw3FmB47Q94vGktEhd9DPe1n8Hr8DpE3jiE6FtHkeF/C9nhtLXxvrTD&#10;EShNC2OE0MoKpEkqF67lB8xKSysQK3UUwAhySUqAUswa5siahdYgVlZaIu0hKglUKZW1PI25HCHN&#10;UdXnW8hnzltIgAXewoQHzKc9+X0D1ZRVJfNtE7+XtSxDqXBdeQ6DAFN9RYEbqgrRLOti/Zjb3tuP&#10;Ws/zqPC5BguVvTLyLmp4rIuXOxPeQXsWVSpbmjDuoCXNHU1STU5iEOrWhKvq/sCNseeZR59SFtsR&#10;THsdwZw2+hRBP6F2nvzRnkmAk5QaC7yPS/wxWOKHIcLbl/8A/Vm3MZDnARPte6XPEVhibsKecF/B&#10;68gKILgRaFIriaRgFecqVEUzYqnIhJfpSR3/djX8W1UR3tKYB6im8qb6XsLnH7ynYB03fRomMSZO&#10;mYJJ06bhpXHjMHnSRBQZstHGD7uNaUUNYauNSkTX/C3omLUJ9cZy2Jx1cNbbUF1ZiiK5d5FUoc18&#10;nUm2hKWdJpy2mlKeG7VKNM/r5F7BVGMH82e1SEKOriKZrsa6lVYAyzWVC1cQYKOaVhKgZW8uvSda&#10;a+yQlkqrClFglfuOqLBWpJKjKlRRJRWYAjWjSwpe/BoBsic/H/0Xb6Hb1xc9BFLUVpti0qKDoGsF&#10;LCqyyoNdoHIwkHbJ9qIiNGal04pb0dnoQF9hER6fccPzQ9dhTohVe1nL+8rUlAawZqWlKi2Van0/&#10;rb/YaDnKnloEWFouZVGDqK8CuKo4HSkxfqgoSiZMtLmGFBSs/wGOLz6gun4Dy0evoOv7r/Dnoe0w&#10;fvwm7k6cAM/ZUxDz+nSkvjoHTYu/ROw7L8P9q7dwf/M38D+xGZHXNYAzA28jP9qTMAZTaRMZtNB5&#10;UsDSojIrQs0FizpWZFIdJT8lvAK1XJNpH3M+VZnXTTnhCl4JUeTqrGBlqctS/QixFLx8YKAdlJxX&#10;z4H1MCQ9VB1f5enBCmBZ42rjgGUtyUBdaaYWBFmmlZqkqBVPOLwOI/cgUwqfS6gOvAxj8DWU+F9C&#10;0aNzMEXfhyPFG40p99FOgLtkh8lsL8LsgbZMratKoG7LkN03eJ52l9BegjOE+XIIVTn4kKout6W4&#10;UXlpnWsTMFwViv5ifwwU+WKAee5giQ86Uq+iL+M27CFnUe1/RjVp2JPvoz79ERzZ/nDmhaJJbhLG&#10;AbCB0ShHDopOOgwpVtXlhGkFK/59pGBVxkGtmgNduPsZvPWytiG7gDt52lRMnEqIp81UMX7yFPXc&#10;hUsX0VlGGxwVReCoerSRznIjmuM52BMamzRt0GpWVpTCUMiBkBbaYiKsZplioo0mzCpqylXU8dwu&#10;VW2ZfjKXUIG1KrS8t90FslhoB615PaHXQynvyHywpsQS0p2lNXRYFMhiofWuLK2IpXdjMQisQC2w&#10;Si4rOW8XQ8BtbbRQrS18vg4dMl3UI9NCYq2lI0vLfSUPfgHy384FZmnooKXuNJvQba9DP4HuliJW&#10;T7sqaMljc3kJ2px8T1eRS1RXppz6qN4DEspS69GmKS9juLsLw108Sl+0WGnVxOFajWTMjUdSmBdV&#10;KRlV/FDXJgVi4OAmPF31LVq/WYiS12bB8dnbeL59Jf5xdB+qvvsM96ZMRORrM2H+5A00ffMFUr57&#10;D/eWLYTPjqUIubAL4VcPIOb2MWQFuSEvSgAKhInw1nKQqCtOg700A44yfgj4gavhB60sPZB5shaG&#10;JOm8kuq1dGEFUZmZM1NFJHR4NUXW7LSRuXBZqgCsdW3JURRX1FfaLzUF1uaXRYWl40umkgTg2mIN&#10;YJlWqi3NQh0BdpRnwRp0GY6Hx1F6ehWSTmxRQJb5nEax9ymUBl5ADRXeluCNhoxANGT6oTnzIWQ5&#10;YE/eQ3Tnym1DvdGd70OwH6nbqHTlPkJ72h00x9I+S7WaENcTYDtzZrk7oVhnuVewVKD7ih+qBpCe&#10;dDe0RJ9HXdgZ1IScgyXqBqyE15HuDWd2IBWW+a6aHnoBbz1V10l3IUfZkM40orr8W0S4oyzqNjwu&#10;HMSsmdOVbZ40dYaCdzzz3vGTmf9SdSdM0WAWgF959TVUVjfB0dAFR30LGurlViYOOPjhdtbXqcUM&#10;AnCVKHCRBrAUrQRgc7VmpSXMzIPreKwTiGsEXqq3RQAuIczlCmqZrpLCmKiug2pbLzabIQBrc8Ea&#10;tDrM2rkArd3xTwpZmgq72irFRutFLLHQSpFpnaVI5QJZjnInQW3KSZo+bGoqqk1UWWy163l9Tnh0&#10;2+WInVYhakzQ+Xfp7GhQatzTTHibG/i9eU1Apq2uKC3i95DXaRsBCMAyV9wn1WiZaiLEmpXWlFhf&#10;aqgDPNTTpZRZINaDCpyK5KhHqMxLovqmofXgFgyv+AzNXy+E8Y256F3+LYbWfIOWxR/i98O78dPe&#10;rYhZMBPhc6fD+eVCPKNaD+zZhNxN38Nj45cIPredFvowom4eQRYVOI8KXJoaquC1Ut0lbCVptGBU&#10;vWJR/ViCTCvND52EKSeSFjmcSvoQuTFe6rw8jfDRUlfRApuoKpqtDlePJYwEXdosy1THli+KqbgG&#10;Qlua8ogAe6ocuFhUmjmgkYovU0l1/L2tHEwk1Dl/JlWF5nl9wj00xjHP8z6KyI2fo+DWHrTTHlf4&#10;nkARwa4Mv04b7UElJMAcEJo4mDQS5LYsP8Lqjc5cL/QU+KO3KAT9pSEYYHQX+qBNlgZGX0ADIW4I&#10;OYqGgP1wRl10wfsAPTn30Vvqi660G2gMPwVb0GlYwi/AGndLLUpwZPry+4VotlmfHiohwLTODg50&#10;droVOwc6yXdNyb4oVw0a91EWeQcGphfHd67GhAkTVaV50tQpmDpzFoGdggmEePLMGZgwdaq6U7xc&#10;mzhlsoL4qnsQKhv/QLGpF8baHlTVtqHKZIfD0UCI7WhwOlBebkCBWGgqj/RPW81UbdroWrMsxC8l&#10;wDyaRIUFYtpoAbhWawKR6rbDWq0pMK+J+o6EAK2DLKosCs2c/AXMlarFUopaTaLG9foKJa2Q1dog&#10;cFJ5CWYnjxJdBLVDClo875aQgpYqbjF43uF6XTdB0+eCOxu013Xzdd10IdKJNXJUc8KugpaEFK9k&#10;CSIhlnXHMmWlF7mMpYUcSAR2mV6SSjVBlyYP2mlR4X4qsOzgMdAtebArF5Zgzvy4W1NjHWBRXwVw&#10;Ju1tbJgHSmWhQVkq2pkD296cg/I35qF/3VL8Jjc9W/4lSt9bAOfy75Dy5qvIeXsB8995sH2xEEPr&#10;FvF1a5D8zcfw2PQlAk9tUeorAGcH30JBzEMXwBq8EvbSdNgJsMzHWmn3RIVlKsnCD6CErTiOsAXA&#10;wA+h2Olq2l6BtJKWupwqqoClxdbPK2RRRDotN9VYV2Q9SlN8UET7WER7XSIqnRlIC80PuSFJ/Swy&#10;sFgKE1WF3EY1bqCVbqBad+WGwB52AyXn1iFs2XvIv7ie1vc0zH4nqMYnUBlyRa0jttO6OzOD0MbB&#10;p60wGs3ZAWjJ8kS7rNM1BGCoUm4uFofHVZHaGl9aa6lIq3neYOa0IWcgd0GUaSLJp4fKg9GeeEVt&#10;21MXyYEi4Q7szPfrOUA46Twa+fdpLmG+WxAJO/8u9UUcjPK0LWDrxJ3w96/i72yMfUDVdUN5xE0k&#10;3j+FZV9+pIAc89IYjFfFqum0z1TbGTMwZdYsAjwTU2fPxnhCPJ4QTyXQ8vpPP1+K6vofUVwziPyK&#10;XuQbe1BQ0QVDdTsqarpRY+9CpdlOqM2wO52wOWohtwm1WUR9ZcM6V1FLqS4BNhcTXh5lWkrZZm2a&#10;SoB2WCU/ZvBcdt6QKaoRG63AlWKWXNeUebQiaxa7UkEsVloKW6LCEu1U1U7JcQmyXtDqFJVV6ipF&#10;LZkr1u7r20WV1q9roVlt7ZqmxHJdTSsxVGeWUmM5aqCquWaeK3hdAMsAUW7IV8cRgKnYvVRsyYdV&#10;9xaVV3YK0RT4Bcj6xvBqSulvMea+22l4uZ9DURrzTH6Y7cnhMK38Dk92rMavBzejfclHyHv/dZR/&#10;9wEcX7+LnHfmo+i9l2H96kM4+KGwfrUQkQTa+4eP4bNnOSIu7VX5b8xtyYFvoijukVr/KwCLfRb1&#10;FQutADYw586XaaMYQhRLuxxDFY4h1LG0v2KjfdTjmlyx0AJ3NNU6Tj0vebEAXcTXFMR5ozCekBJU&#10;AVainIqsQR2AEtpImQc2JHur9kyTfE9+b4FX8nKBVyC20oHYqwqobknoISRtzDHtwZeQeWg5Ape9&#10;jfD176D8xmZUex2AJewKLNFusBLi2qRHVMYwNBfHoM0Qjxa6g6ZsP3QUBeJxdTyeW9PxrC4Fcn/e&#10;Aea5HcyLpUNLWiWt0ddQGXhSbc0jNxpvTr4Fa+AJ2GiZ6+Lvw8YBop4K35AXphRXKW+pTA0xL80J&#10;V7luLQcwMwe8mhR/VMQ9RIls0BfphtyAq7h2YAPmz9JgHDtxAiZMHk9IqbpU2ImEVeCdNmcOZsyb&#10;p0KUeOz4cZgxdzamUInHjZ+IB34xyMh3Iq+4heD2wmAaJMT9yC/pQkFpGwzlXSit6oTR3Ioaayus&#10;NgchNsNpt1BVq11WupxRQhWmnWbuq7Vhyibu+jyzBri9lpZalJd5sRS6RgCWSrX0WEul2nVtdF48&#10;ArBUpaUryyl5sGab26nEnYwOhp4TdyooNbWVwpa6Hy9DX4UkiqstK9TOJbrkGp/TmjxEjbWClpYL&#10;y9GltgKwUnTtmoQor9yRQcCVx3LsaZfOLb2gpdlnZaFdubBArIH8oio9Gl6lwHdvH4a/x3UUEGAj&#10;c8OmeD/8dP4Anu9Zj9bvv0DVO/NQt/gz+L7zGhp++AqN336I3NdmoPrztzG0dQ3qvvscuUs/QsD6&#10;zxB4ZAMirx9GNNU39s4JpPtfgyGeapAR5rLOGSrsVDqHkTlTSaqCV6rR2lQSczc+FkgNSQGqH1op&#10;tA4wn7PSLsprJEStTVQeyYVFbYuTvFXkU32kI8uQyHyYgBclEmpRbFFrhjb3rM1LV+dyMMiLJcjx&#10;fBwPa2U26ktz0FuShP7KDPSUJqI5yQNF13bBc/E7uPjOVPiteANGjxNo5CAhANclP4KdEDUQqPai&#10;WLQXx6OVIDcVRKCvKkrN8T63Z+G5QMzHvbTTssBfbhhuTbwHg+9xGH2PoCnhBizBZ2Cn8toIr1qU&#10;wLy/gZA28fdt4e/ezPdvEusslpmDhpXfV7qqpDFDpodKCW9J+E0EXduPJZ9+oKkuQ+Z3J1JxpxBm&#10;gXYSlVcUd9psQjuDxzlzMX3uXL5mOsZNGM/HBHveLPW1K9dvQkRKMQKCExERGIPEqEzkZJuRV9aJ&#10;wup+FFX0IYcQZ5W0IK+0EQXlzTBUNqPG0gS72awW6luqi9RRQkFsLtEKWWojd606rQpcLittl8eq&#10;Yv0iFxa1fQH0i1z4BcBVCuAXhSwtv/13oXVp6YUtwishEIt9FjDlyMdyrgOs2i0Jq9hwBTnh1vJf&#10;CRe8jF7mv7LiSaz0aIBNxpIRgHUV1otZorxyHGhvxeOONtpmbZpp9LTS6PlhCVXEOnVyA+67nUdO&#10;ehSqMkIxeGArftmzDi3Lv0LRq7PRsfwb/LxpKUq++gyJ77+DnmVfop4Ql7w9X203+9vJPejevgKl&#10;25bCb/cPCL+0D7G00NHux5EdchulSZJ3hivFU+AyNIBzaVnTqII6wBKiwNGw8YNalhZCFQ4kaAQ7&#10;Xyti1fG6rUSbepLHNbkRqrBVSVssoVeppTpdzlxY1LcsNZDq7I3cWE/m1MyH47z4HBVLAaupb3Wu&#10;tk5ZoqW2BAGed5Hsewc/15fhsbkAA0YN5LroBwjZuxpVDy9TJW/DHHydgAXQRvuinrm4UmH+TG3M&#10;6TtLU6nGCWimig/VJBPgTDytTVYAy5JBsdLO6POwZfmorV3LmG+bAs5Qea/ClngXtjQfNObI/K7s&#10;nhGjwJUQcOv5PWz8fjUpdBPJfqhI4MAVdQ8lkbcR++AMdq5ajKmTmeuOHYuxtMPjp0zCpNkC7mzM&#10;nLcAU5j76pZ56qy5CuJJ07XHkwm2KPDEGdMwbcEsjB07BvNffxPx5Y3IzjUg+94pJN/i//fmKUR5&#10;PkR4SCpiEvORnl+HwvJOGKo6kF/WhKziJuQWOlFWUgxTRR7zYNkuR4NYB9iulFjb1F3CJr3XZoFY&#10;VPgFvKNjNMijAVbw1jMXduXBun1WhSxVkdbmgfWClipqSdXZZaVVwYpgS1W6c6TYJVBrXVoCsl7E&#10;kuYO3UqrYhava1NLLwBWEPNcYBXbLDtRmivLFKQC7miARyAWgJkLDxJc6cgS66xPK/19blhCKfCh&#10;o2vg7n4aGclh/OBHom3PWji/+wjpC6ajmcr7ePNSdK75BhWfvwXT5++gfemn6N/wPayfv4u6T9/G&#10;L4c2oXvjKuT88CX89i5D0IWdiHU/gXj+owsi7hNg5qkZtHlUPFHfOlHgsiy1pM/GXFjrwnIFVbiW&#10;LsBenKhUuzg5iPmwVuCy5AvoBLg4gSDLNc1aS1FLrHSFrGLK5oea9lXOjcyPVdGLr6nODkdlVhgV&#10;OIRAy/RUKIzZ0TxGK3tv4PcpTiX4mRHoqDVg+9bN2LD8B/zSaMSgpRgDpkJ1u9J+Yzr6ytOoqjno&#10;5lGmk5wcMOr5/QTgJoIl0UyL3srfq60khfBRjfPD8Exug2KKhezx3JXvpdb/2oMOo5YKXBV+Heag&#10;C8x5ZY73HhwZvqqfWfJdAbZJ5nh57uSgVZ8dAUsKB6skXwWurCQyxrkjx+8KzuxYi5cJqlLdCeMw&#10;buokjJ82VantlNlzMHXOfCrrfEydO18p7RRCPHPuK+p80gxXTJ+ClwTgqZMxbf5sjKPtlor1De8Y&#10;lCTw73V3N6qCL6o9xEoiApEYXwj/iHQ88o1GoG8MgoKSFMw55a0EuQGF+ckoLUqCbC9bUym3WilS&#10;AMsUkto6Vs5VTqxNKdlcubLcYvTv4I4OAXc0yAJws2y7QwVuYh6uzwdLEUuprlhoAiddWKo7S0Ks&#10;tSgv4RpRYSlYjSpgqXA9li4uscqivGrTO72oJaFUVYtuAvsi5HGDKqzVVJQQUq0Crce/BZgqLEo8&#10;2Nmu4u8A6+qrAD5+fANu0fZmxNOy5kXDHHofJd9+DCeVdmjbCgVv3huzkbZkIfo2LUfrlx+gZ/nX&#10;GNj4PVq+eFdNNaV+/iECty5BwPH1iL11WC1kSKQSyK00ShM1gK3FkgOnw8I80+YCWHJh6ch6AXA8&#10;6piLOgiwwFaSEgI7FVfssiizKG+dIZbvQ9Cp3NLFpU0vhSlY5ShWWy96qbllqVbzcSXhlmO1VLH5&#10;XtayNDjKs1XuW0bnUcScWzrGamn1v/zsE8ykIrWUZeCJtZTqm0YgY9FVmoRegivRXU5VrkwjrFEK&#10;Wie/fz2/n5MDRSNtvdjn5pJEtFeko40/b2dxJPrLQtCVdx9NKdfgjGH+G3gEFYHnYGI+bY9zgyPZ&#10;Ew1ZgWji7yXQKrvM31ngFdWt4/vXcmCqZkpQFvMAZVFuKAq+irsntuHTt14dscvSiDFx2mSq7mxM&#10;mD4LU2bMwaz5r2IKwZ3+8iuYMn8BJtFGy/TRrAUvKzUWdZ5KyKfMnIZx/PoJkyZh+nyx1Fpn1pbd&#10;x1Ad6Y+yRydQ5n8eRY+uoiLcF4bscqQbO5Bc3IjEzEoEBsYjMaMGucZ22ul6GPISUchBtIp/65qK&#10;gr/YaF2J1QbuKv8ViLX4dwqswyvnowHWVVhCqtF/X1oooRev2nTlFcV1qa2mupqqiuLqKqxUVgpV&#10;BF/UWOvI4jmjlyH5sD5PrKaTXH3RslZYKTOhFyvdQ4BlqqumsoiwvgB3NMQ6wP3tYqM1FdZDqfDf&#10;ABZ4FcCn9q/B5aPbkB3ji8L0CJjTgtB/fBuGdqxA+5qvYHhjDmoIbdXlA0j84gM83bQMzZ+/j+GN&#10;y/Db/u1oX/Ut8td/gaAjqxBycRuV9wQS7p9GksdZ5IeLAgtIzDldObA0TwjANulFLstkvpukcl/J&#10;gTWAE+Bg/imL/A38WgetqxStVHGLdlrUV0LOpelDAJYmD22KSaaXxFaLCodQmQmtNIAwRIGlUUSt&#10;fOJrzBw4HPw5xBlIY0eN5N8cOCoKUrH4yy9pHcfSeofimbUYTXw/B1W2marYzgGknd+/oyQZHfzZ&#10;WiUf5fs7mIvaCJeT31OmlhqZt0p3VBuhb6/IQGt5CppyaIsT5W7/52AJPwNz2HlYZZueRG3fqqb8&#10;EAV7K3+OZoaor+weaef71XJAq+YgUxHngcrYeyiVPJcD7zL+bzRwX1JAjn1pLMaPfQmTpk3HZMlv&#10;GWKTZ9A6j5s6XanvlLnzMGXOHFXImjRjisqBp89+ma/jdcIsG8+Np/JOmS22mnkw3/PdhR8h5doJ&#10;VAVdRXmIG5LdCbGvG+IDIpBZ1oyUkkYkFTkRn1aFjAI7skuakVfiUAAX8e9byb+12GgJHeLaUQCP&#10;gOzKff9PEEuMVmCJ0Q0e0tyhF7H0nuh/F+18roOqqLqweJQil4Rq8HDlv5oqa40fEir/lXxXPdYK&#10;XHrINb07a+TIvFcA7m1tUv3c5spipcBin3Vo/3KU+eC2Zq2pwxWixqqpgxDrAOsQy3HMYSrw9dM7&#10;kR3ri0rayObDm9C/aRHaVn2Ngjdnof77z/GrXNu/EmkE2Pzt52r7nbbvPsHP2zfgt4M70LV7DXKO&#10;rEbQ6fWIv3McCZ5nkeR1DgVRD1BCe1qewRyYoIgCC8QCjhSxBGCbmkrSFZYQU4nthKMyK4p5cBjP&#10;U9Q1AVygFUstIedal5ZWxKqSjqNcgVhT4ioBluBJtVqpcg5fmxtNRY6AiV8njkByccmBK7IiUUlL&#10;bafSFqZF45uvPyMQY3HrxB70FoagJkK2nL0Fe5IoZAAaRGHFzhJoBy20Pd0fNgkCrIcocnNBFG10&#10;Ajqp1p0VuVpOzJy3PvmuNj2U7AFn+iMOEAFUXKYvpQkcFNIIMWGXijtzeQvzawlTvB9MhLci6hbC&#10;bx7DJqY3Uwmagnf8WComYZw8RQ08LxG4ydOnYfqCBZgo1nkeoZ3DPJdQT6PyTpk1h8/ROgus0yYq&#10;6zxVYGduPJXQCrwTqcBTaMenz5+Dl6R6zfe7f3ovzH7nUR14BaXeN1D88A5SQtMQlm5BVHYd4vIc&#10;iE2pQmaeDemFzSg0WBW8hblxzIMLCG/RSC4sW8fWqv2ei0dsteTBdrlvEu3z/z8l/ncQv8iDpQot&#10;LZWjOrJEUQVYORJIrSJdS3DNPLeoa6OhVWos56K6fF1Xo4RVPR5dlf4rxBrk6nn9SIvdQfUVYKWJ&#10;xVJdqgDWi1i6CstRD2nmEHAF5EEpZomVFkvdRiWW3NgFrx5jdp5ejeuXdyGV+aolIRAdO1ahZcnH&#10;KHh9DppWf4efT+zE0/1r8WzH92havxQFH7yDJ5uXo2vZVxhc8S1+ObgVg7u2oHDL9wg7swGRtw4i&#10;6eF5pHhfRHEcczTaYAHEUpj0ogKtA1yeRQUWhRWAo5jnUmkJq6M0hUoZTRUOVwDXGRLVdSsVTeCV&#10;Ypacm/k1+kolKV7V5OpdWnJNC6lUC8CygEJWQNUI9AwZUDQFTiK8UQpgB3PyrLggfP3VJwqM7z9b&#10;CHv0TZQ+OIyKR6dg9D2L6rAbqI17AGuSN2qSHtLOPoQpwQuW5EeopUJakvxgTfEn1LIrRgTVlFDS&#10;rndysOqiEneUJWo3UsuPQAvVu1Upbhw6ypMIejraS1LRwMHBSnjNKT6o4ntX8/uZ4u8h2essdq/8&#10;GtNcK4bk/rrjxr/EnHUMJkychEmTXACPe0mp65S5c5n3CrizMJ2572Sq6ZS5AvQ85rcvYxqP46ZO&#10;IMCEfc4CKvBsWuYpCuAJjKlzZmHmK/NV08eYl8Zh9eefIGLvCpj4t4jZvx6BezejKCYZ/ilOeMRa&#10;cS+yBj5R5cgudCKzoAkFhVYUcNAsktZZue0KIZaj3KmhxlSogJUiVm21y1LLY8Ir90PSVfiFKr8A&#10;V0Kuy1G3znq8mAd+sbSwXRWlNIhfRC2vCbwSOtzaUUIrbAnM0tNs4TkhHilevQh9uaG8Vj3muRxl&#10;Plnl2S5YraYyhgD81yq0Htpqpib0Edw+V1eWyoMFWpel7pfFDlLYEjutbHQPxkT7XFK3QkkJvqUp&#10;3d0zqPzwNfRQZZ8f3oKOjUthWfs5Wnctw8+7VlOZv4H1k7fx25Ht6OGHqWXpF0j8+l21k2P0lZ1I&#10;8DiFNJ+LSPO9hBLJ1QiwbJ2jFbHSVd7rYNTTQtcbs2mtkwivVJq1QpUUteylqQpgWYbo4LksdtBC&#10;4E1g3iznosDSZim2mfYyW0JyYOmbdkUu4eV7yvuqaSoCLEczf08BV34WGViq+CGrokI7jRmI8LuP&#10;qdO0vO/cwf14ZslFme9JlPucRHXQJZQHXobB9wLKgq6oOxxWRbujKuY+IfOCmb9vbbIf4Q1UUU9X&#10;IDC20VF0Mp/uMmah05hJWDMJayba+f3aGO1GgluWglb+LRr4c9vSqLzJ3oT2AcwJD5DvfxUnmdLM&#10;mSUtkFqeO24cQaXyjptA6zx+HCZPnaopMJ2DACxNGtNolUVZp4kKE84pzIknzaLCTqM1JtyzXn6V&#10;cE9TnVeTp/N55v0TJk3ExCkTMX7SeCo1bThz4snMp2WwWPzp17jw9ZcI3L0ElRygC26dRXZkMoLT&#10;m+GdWIc7EVXwCC9DjqGeNroBuYWVKMiLhSE/njlwDqqNeagpZ1SKGlOJTZryjthohqpGj4D7rzlx&#10;fd1fVVhClFdCs9Cy9SxtNNW1zWmh+tZqdpnKKvPBKlwq3KkaPCT0xy9CFbZUcUvUWaw2c2JXMUuz&#10;1gT2b8Uu2V9a9tDqbhTrLBaaCkxYRXWt0iPO6O9qVcDqEKvcl9Cq9ktGXwshZkhrpRwHWgkvYVZT&#10;SxKuwpbq0OrpwJhwz9Pwvb4PKb6XCUYSmlJDMXR2L348vBntWxeh/NN5SP/hLdTe3YfuTUvxfPda&#10;1C/9DPbFn+LX3Rup1l+gZPsSxF7fhpjbB5D26ALV9xzS/S5pFd+0UObAtKwqB04lNOlUPgGYKiw5&#10;sLRTClj8R9dSKQVMsbKSN2s5cKpSYB1iW3ESv0Yq0TJ/G+FSXK0CLTmwKK5UotVjAmyi8pr5/sqe&#10;C8TMsc0F0rSRTHXPUANLFV8n0ViVgRsXTtAyagoX6uWGX+y5sDBPLXl4AqU+Z1ARfIUQX0SJ3zkU&#10;PTrNOANj6HVURd1DDS2uJd6TED+ClbZXoj6TSkyH0SoQU2G7CXBnZTY6KrJpmdPQXp6GVv6ODRxk&#10;JM+uS/ZBdawHauOZ60bcxJ3j2/DeawtGwH3pJSquxCiABbrJMwkbbe5YeQ0BFissU0aTZsic73Rt&#10;7tdVeZ5GSz3t5VeowtqU0kR+3bip0zB15mwOBFMwYSoBpjJPnDZJxeQZ2oD2+hvv4fqm1bj7w0dw&#10;W/EFQvi/v+2Th0dpDQhIteFhnBm+0RXIMziQRRXOKzQgn+6mhP+36goCLDf/thWjupJ/U0IsObBe&#10;zNJDYNZD7LWtlkAzNJhLCG7ZCLh66BZaU2ANZplSanfWKPVsp4qqHmdCKFvuqKIWj6MLWFoI6Npj&#10;zT6/eF4ej/RHu16rq7SuxFLU6hYFZt6rtq6lfZaOLFm0X1stiziqFbAC7mgbLQArYFXIRgCiwC9U&#10;WBRYFjqMWGo57xaI2zEml/ldvNdppBJgO21px+kdGN69Cra1XyH3k1lI/Xw+lYZqk3wDzv0r8Hj9&#10;NxjauRqWL97DIFX6v88cwJPje5BxehOi7hxEssdpJD88OwJwBW1wZWa0UjrpOVZtlAwBWEIAVtZZ&#10;IJPqMAGWhQ4CfUG8P5z80EtOXMfBReCVc1txIh/TljGf1Rc4aFNIEXyvaB5ljpiRx3MFMO22KLwL&#10;YK3rSnLgDAVyZXYEKiVXLojF8X3bVJ4oOfDe9SvQk8PcM+g8ymgbiwlxgcdhFHkdQ4n3GT4+BYPX&#10;SSryOZRQmSvCbqImyh1mwmemxTbTYluSH6I2IxAO6c4qjKUa00JzIGsuIbj8fZoLYuDkwGNLo/3m&#10;AGCKvkOAHyDq1nEs+eS9EXDHjR2PsbSxAq9UicU6j5v4kqaWUybRFktTxkyXhaYiE+jpYp+nz1Lt&#10;kdJtJdNJUnGeTBWe9fIbtNS8Nmc2JsyaoXJlsdTyXuMnT1Ah8E6bLfnxTLwkdn3yZJw+tg2p7ieQ&#10;dfw7eC36Bu8eSIRHkhP+yVY8iDYhLNGC/CKB14nC/DwUZIWhjP+7ahMtdG4SLLfvwFKcru6XZKaV&#10;FlD/WpV+ochKeQmtwCsh8Dpd0I5W4NG5sK7GAnCrvVrlubK0T8+HVQFLKs0C4ajilcp9/w/nCl4F&#10;qqa+6iiPdeVlrvuXfFgAbnRCdsCUOWCpPEsThwAsNllvr1T2mcAq5eVRLWjQ4eVxBFaVA2swixIP&#10;MQbkdix8PCY/3F2tDc0MuoX60iS0ndkB09dvIPuNCUj7bD6sAW6wGWNREncFpe570LfxKwwz3+1c&#10;8x3s33yA33ZugmntCsQf24h4j2OE9wxSqcBpvhepviGozJAKsZZzCsBaK6WosOTCmcpCj8BFgAVM&#10;B5VJmirKCL9atVQsPdTy9TIVpYWVqix2efR+WaLAorKiuDq4KvfltVqBVirePL4AOFMNLJU5kYwQ&#10;NSd86uAOTOMHfdzkaVTiydi7jA6DKlvicYTwHoHB+zCPB5F/jyB7HEURoTbISiWqc7HveRiDr6Ka&#10;g6Ip5i5t9T1U0F5XiSoT0DqCXE+QG5gKNJUkwUnH4aDVrk3wRDXBr468jUy/i9i3fimmyKIDgVfA&#10;EWBdoauuHMdPFOtM4AiddFhNpdKOGTsGY10KLN1V02bPV1XoyVTiCTMJKuGdSLjFSk+mQk97+TVM&#10;4O87kfZ6snRiSceWKyYxlVAdWYxx/F7SGHJm+1I4ErzRHHsHxz55E2MX3cfxqHZE5NbDM7IYkclm&#10;5BS30D7XozAvAwYOUBVMF0zWIlRfugL77K/hvMdBzWqgCuep+eFauUOhstMGpbISqmea4STEDbTP&#10;TkYD8+BGqwatWOrR6qsDLOeNVOFmAtxGK93OnLitwUzlpaVu0gpWurKOKKwLVhWitgKwOkoxS4NU&#10;B1YHWIdVrmt5rxb6df3rJPrbG1FuyOXvV4Y+UdxmDVbZY6uP0d/WwBCIpUVTFPiFjRYVVgUtgVlA&#10;FohFkbtbMdTciDGGeG9khrqpdbv1FZloTApA7uqvkbnoA1hjvFFLqOvzg1EScxFZYZdRd3Yjetd+&#10;rVS4ex1zoa8/RvLJLUikKqV6n0YmwU19dB7J3lStlGBUZUo+Ki2QL9RXB1itySXAknvrRSqlwATY&#10;lBeH8oyIEYBHh1hxsdVmKq5YaM1GSxErHFbV0RWnKs668sp718kAwBCQJf/V3kez0AJwTUE40iK8&#10;8dor8zF2/HhlK1+aLk0RYxF19wIawy4g88YOZN/eCYPHIQVvwYMjyLt3kMdDKPY6SrhPEvZTKPU7&#10;i1LmyyUhl1EefguVhLMy+i5qErxgTfGBnSDXpfszZ/ZGVaQ7LTltOcH1PbMTb706z6W6LqusKy5j&#10;PH8ugVYA1qwzf04qsMzVTma+Ks0XArBqxOC1qbPmYMbcl2mTJQeeSzWWFUfTMH3eHEycQ4AlB+bz&#10;42XKifDKvLFUnwVeaaecSDstBa4Zc+eoIpkAvHrVRmRfO4pyz7MIPXkAGw88wvdeVYhItiA+3YSE&#10;jFrkFTcg3+BUSwwzgx+gICEUxsosWDw84fxkPew/bEetMYfQ5qs7L8gG7jrE2mIHafDQYJYN5gVi&#10;p4UQW8q1HT1EgXX1dVlnBe4o9VUKLADTRrcR3hZGK0H+C7gumDVLLCEwv3hOU145vgj9um6bX9ho&#10;DeAX59pRHve1OWGqKOLPVkO7LHku4aXq9vK6PCebw/dJ8FwHWE0nqWklrYD1uFPLgZWllvO+Xjyx&#10;WTGmNCUI+XGPUJoWDDthshvF2kqDRSIaaHEtubSceX4oDj2CHP/L/JCeQtuOpRigCv9+YBts+9cj&#10;zfMokviBzvI5iwx+ENMFYp8LKEsOIMCyywbBVDlwGoGUSrRMJzEIah3tsAZvggZyUSKfT1O9yUZ+&#10;rfwso8GV5+QodrqW+a6AO1KFpiJLkUvaMkfgVerL9xd4Ca78HOIEtNCWEkoBy1YcC98Hl5XqyAf3&#10;JVmxww/v+ClT8dl7byOUziTv9j4U3NqFXPddVOCDKHxwGMWeR1B4bz/y7uxFwf1DzJWPw8C/h0Cd&#10;z+cKHp2Fwf+iKnqVUZ3Lw64zt3WDMeQaH19BgddZ5FHFayMv4/7BtS7VHavmc1/AqxWqVIwCeCJt&#10;7iQCLHZ55oIFmE7rL62PWhFrGq+9SiWew9+DsDKmMAeWwUmtRJIOLb5m2vxXMHUurbao9fz56neX&#10;7itZTjiB55oVn83vo+XBS9fvRJx/OKL270OmmxfSokvgGV+FlHthyIrOQXq+nTmwUwFcUpCFgggf&#10;VGVzsK3IQ425EJa0WNiiQmCl+tbKDc1oo60E2KraLBkCrtho2mo7j/W000qFFcBUYTmK+ooqi6Wm&#10;lW4gyBKNVOAmgtxkq0SzvQrtBKajXqA1o11C7HQ94XTK3K8Ur2QqSaaIBFx5zCMVU0KUU7fQUqzS&#10;j2rvLIZSaf151+v/RX15LosmelsbYCorQovdoimtwMv8WLaqlduyiAWX835aailaiV1+LIrbplvm&#10;dnVU550d2uP+AQwZSjBGGiZyoh/yjxyplM9GUOxlzDNLU2kv4+EsjUFruQfztRMoTySkARdgur4L&#10;jzctwtCO1fjt4mFU3DiAxPuHkcJ8UCDPDrqGTB6NSX6EK1L1GusAawBqYZUCFi2zKKbVBa9WHf73&#10;CqzAdYXkwrX5HBxcAJtypL85EhYquAD7V/ucMAKw9l4awDKQyLFSfnfmphfPHKZ1noKZVCPVD0xF&#10;k+mYMcw/x4yfiE/eewsZV3ej4sEuGO7tRsm9PSj1OICi+/upzLuQRbjz7mgw57rtVsesu4eQfY9K&#10;/eAY8r2YQ/ueRpH/GR7PIFty6RB32Aoi0ZApLZWXMJ92VUAZrb4avFRcl+oKxBIKYFpogUzZ5KkE&#10;VHJgwj+FdnravFeY585Uqjth2jSlphOmTVYV6AmEWH6/GaqY9TKt9RzMfPllgq2tVJIF/hN5LlNJ&#10;YsenEnb5ub5atByF5gEkZzjhF2OGW1QtHkZa4BdhQESsAVn5NuQaGlFQbIchL0kVsExU25ryXEY2&#10;aqi6ZoJsFgWupK0UgCUXdgEsyivwOpgP23i08ZqDIDskFxZLzVxYgFZgyzlBbhSICbMcmwTiukq0&#10;2KqowFohq6PBoo5a1DKsDAva1HNmqqpFHdsaa9VifnWrFVXM0kNTX01VdeXVilq62r4453PymM/L&#10;tj3yfrLksNKQQ0tv0bambSXoDFFcOcpjOZc7PYjyylSSKK3KhcUuC8yuItZjWRtMgAefDuJpaDzG&#10;FCUGEGBv9WG3K2UjKKq5IhUdlhg8dVzBc8tB/Nx4Ao8bTqAw5CTyAs6j4dByPF77HX45vBXPb5xE&#10;7t2jiKeSZBPc/NCbBP0qKlMDqIzSPPFCgbXQbLSAaKUC6xVmAVhVh10KXJ5BsP6NhZawuQCucTVy&#10;mLJDCGsUARY1Z55LcPWQ99a/TsulX/wctbT2ssDfWZaC3Zs346UJUwnwy5g2cxamz2ZIiyHzxynM&#10;GccQpHdeeRlXti1D4Kn1CDq9EZEXtiLh8laqMmG9vUNFrvtuHgm0G4PXM9328LgfWcybs5hH53id&#10;Qm7gbeSESEGHAyVdQ6uBvwvzypepdv8KsCiwAKypr8ArIMvSQN1CS6fVlGkzVBVaFFvgnDqXOe48&#10;bYWRxIRZdBQzpjDvpa3mc6o/eu58TKLFnsDfcbLMA0/VHIh0dQnAMi88nRBPcU2tvfzKG0grssFg&#10;HUR+TR8yynsQl9cBz9QWuAWWIiuvDvnFTSgw1KAoLxalslyzPIeRy8hWYZKuLDmXacSq/BGIraMU&#10;eDTAdp431JSgwVxKkBm02PUEWgCWvLie8DYQ3sY6AlxXocFr14pYykYzD9aCCiwA14vyatCqIpdS&#10;ZgZhVQsdxE6PzotdSqvHiML+O9UdFaK+0n8tm8FXF+er99GXIgrIkvsqFXaFqLPkvSNVaB714pWy&#10;z0qRqb6djKd9eHLKHWPkg1ycEkrFkw4oyS0Jb1EK6pmjNpe4ob9mN360H8Qz8z50G7egOIJqE3YD&#10;Rrd96Nv4HQbWL0bhlmVIuX8EyVTgLKpvYeQd5BDishQCnKMt19PmgUWBtUYO1QfNx8rSqu+Z6AJM&#10;W/Av63QFYGXn5edS0OoKLPBJ9TpS5cHSdaV1YmlFrBE7zlAKLAOEAld7f2Xf+R7adjqZfJ9E2Aj+&#10;oq++xLRZ8wgv7SQVaTYt5Qxay1lUqKlUuRmyUOClceqDPE7y0XHj8RIV79bxHfjVFIH+okfoyvNF&#10;TcgZVIbTNvufQPHDoyjyOqKOlUHnURvjpvqqraUFyA29p3bFlG1uW6ozUZkehqnMQUcDLHmvataY&#10;oBWtRgMsRyliqQ3pOOBIjivWexxBnzR9MiZzMJCWyZnz5qvK83hxFFTgycx1p9M6TyP00uAxkiNP&#10;nckBYTrTB34fWTfMkPefNnMaBzH+7hwYXnppAgIi81Bq+wn5JT0oKGlFYXkHDFUDSM1tRHaBTeXA&#10;hUVGFDA1KRc3JOpbRoiNosK5MJVSiZmeSZgreL1ailm00y4VljxYlFiFC+BGyXltkgNrTR31zgo0&#10;tphpm6sIs2arRYGbBWCC20ILPVKNFuUlwCOw6kFlVkFF1uZ7/zp1pI6ETl1ztV3qK5NUrusCdfT5&#10;i2vyWgFbq0ibSggwv14HXgdZCldiqUeKVnqICit4tQX+Eir3FZh5fNJLJV52RAO4JDWcCpwwosAC&#10;lF0q0mVueGI/gb7KXWhI34yWvD0wpRxAdsA5lEffQd2R9ajev4H572kke59Ghv8V5IW7IZ85ngBs&#10;TAtSSjoaYNWF5QJY7Kusy5XqsPRE63BKnixztcbMKKXAcl1UeXRIDmwrokXO0xczyHRS2L8ALDFa&#10;gbVw5cAugGvpAgqTgvD2m69i1rx5hHYO1XeOgvfVN98myAsI8DTaUuaEU6ZoH2SCJaAtfP0V9Bf7&#10;4HlVEJ5XBOGX2kR0Zd5HjyEADUk3YQ09BUfUBTSl3EZfcTD6S0PRb+L3NhYhj3+j+lIOKrSSzdZi&#10;5KfGqvccDbDKgan8Org6vGKfdYBFMSdSPWWaSAN4vGrQmMEceDIHIpn7FQUWqz2BEE+SivU85sZU&#10;VtlOR/qdJS/WY/yUCQpiNUXF7zF23Bj1PcaKA+Dvff70OeTnm1TDRmFFP4qqHyPX2Imc0lZkFxLg&#10;EgG4WC1iKC9IpuLmwEQVrlEhEPOxS4VrKnNQXUk1rs5XxazRUUeA9fnf0mjZFIJ/t5oC5r8EOI3/&#10;f4+HHOBz4ZCtdZQKC8TMha0CsQZvs9NEgE1oEwUmtPpRqa+eFytgdXD/Gn+BmY91K60VryQ0u6zb&#10;az10gLtkOqnBwUGrgNdlrpiAu45qMQSPvSoP1otXWuFKzQGPAlju4i8AqzlhXh/k4yFjJcbILhSy&#10;rE6mVkaUjnayrjgeHcZ76CnZi+a8bSgOWITa5G0oiz6CgpArKE16hMrYByhN8ERhzF1kqdz3Om3h&#10;TRQQ4Nyw28yrwxWgArEArKmuHlr+qQOstplVKpyKhgpZJZSkAK4vl/XDmvIKzApe9XNKVTlBzfdW&#10;ZUnjRphrGkkq2S8AlnMJfRDQlFi+XvbB0hZXNFRmIsrnDl5/9WVCO09tJzOD6rXgtdcwZ8ECvPLG&#10;mwrq8ZMnYhLzQ/kQj534Ej/YE5B8Yy/+q/guHhtD8aTcH7/WxqM75yF68v1gjbiA5tTbaIy9iNbk&#10;W+gpDUd3URAHxCR1J4j80Ouw5kSgWVRA/qE9XXjnnfdfQDx2nJrTVUUrfj91HFFgBiFWQEq++7I0&#10;bUwjwPw6KrZ0Yomtlm4s1bxB1ZVN66bwNdLjPGHGVIJMYPlYrstUlOS+cj6O7zuOv6tYdO37aRVp&#10;tViCv/P6H75GlOdp+LsdRai3OyLDopGRS8Utb0G+sQ15BDmvKB+F/N2MRUyHqLwCrKmEAJfKeTaq&#10;mMaY+HkwcbCuM+ehrlaDVuaGqyvkzv556rG1uoB2mkosN/w2yoIIKnZOPBzfbUX33KVwPvJDQ5OF&#10;Csw8WKrUPDoJcZMLYJk+aq2njf6Llf5rSAFLbgUq9vpFEFhlnSVEoQmva9mhXtSSUJ1Xuuq6ntPO&#10;XY/5fIfTBnOZQSmuPB6x0c2ivrTPav1wE6MRA6NUWAEsMEs+zBxYVFkKW5IXSydWf38XxlgKU1CU&#10;FMJcMGkEEHsZP+z8gNvzg2BJOIDm3P0oDlwGQ+hWGMLPoTjKHRXSA8z8U7auKeF5bvB1KvMVZaFz&#10;Qm+hIOqu6oRSO18QYAFHU14BcpQC09Lq9lbPges5MgvwFVnRf7HQOrzqMUOgl+YNUV6x0RrA0gzy&#10;VwVWnVwu66znv+rIn0dUuIWj+p0rpzFj+ky8/PrbCtZZzB3nvbIA8199hRC/zPPXVJVX1E2maQSw&#10;vSu/wS9pp/Fj7h11i5SnRn/8yGNH+l04Y66hPe0uBiui0JhwE21JVOCyaAIcgr6KOLTQ7hVF3oXd&#10;EAunvULthzQ02ICgoIv4Ydn7mDuXwFGBZSXQS1S+v8//jp/Io+TAVFVZGjhl/jyVrwrA4wn3+GmE&#10;m+o6Q7qu+PvIQn3Z91kqzAKiwC7WW8HrmvMVSGXhghbSUjmBSi82WjbAm6FeK7/390u/RREHTumf&#10;D394FjeOr4Of2xGEeN9AXHg40lOykZcRi0KmBBVU1ypLAUzmfNQQzKqSLFTyf2mk6ynl/6a8MA7+&#10;D2/Bz8cd2dnRqOTra+Vmc3WlqLUYCC0fV+XBailSUVdLe11PxT1yDi3zFqE+LoZ2ukZNL0mIOjuY&#10;C49MLYkKO8RSSz5crRRYqbBSX9f5aEVu0J7TFbiriXDzmva8psajQy9o6aor1zRV1hXaxu9rpssq&#10;UcUqeZ3alkemjMQ+qyMBVgqsWefRvdBKcVVoc8BSzJLHarsdqvCYyuw4BbB0KOmA2A2EhIpsL41C&#10;l8kdTTn7YUnejaKQYygIu4byuPtq47RyiVQfVKT6ojDCHVmBV5QKZwffQCEBll5lfesapexUOw1g&#10;aaF07QZJsARWzdpq9laef2GhtWkkHVzJj/WfU6rKaqGC6rzS+p+1ZYejc2CtqCXvK+BKjExjyYDC&#10;waLFXIQzR/Zh4qRphJWg0lIKwFNkKmaugPwqZhNiAXui2uliDF6jstVHncDTsB14VuiN36yJeFLm&#10;h58I8KDBD12GIAxUJ2CgMhYNCbfRmnIH/eXR6C2LRG9lFDpo8ypSgtFQncEPXh7aGsqpTkGw1fii&#10;oOAKfLwP4/slX2IiYRordno88+5RCjyOOfE4girzv9LjPJUAS477Eu2uACxdVFJ4kx7oqQRcVHq8&#10;rrB8T7HlsmhBHgu80oYpIRCL09CmkmSaaoICWHtuMhV4HN594zVEeLkjIzkUqUmhCHrkhrSYB0gK&#10;v4lo/2tIDLmNwhQ/FMvdOOIiYfphL8zrjsCcm4Kq8nSqcjxK+dko42CbmeSD916n0+HP+vkXH2PT&#10;5vW4fuM8IqP9UEh3aOHgWlcr4MrywwJYTPmw0lbXMWe2BvlygM/ReqPNZag3l2rTSq45Yb2xo4Xg&#10;SkFLIFbNHQRWlFdv9NBzYlmZJEcFNPNiFWqqSXvNXxdDCNyisLrSvlBhBfGoa612M2zVZQRTWiy1&#10;wpeW/7oKWKoTywUuY6TzagRiguu6NjIX7Nr0TllomeYRgAUW9cHmh12t0zWEwmm4B1PEBpgTt8IY&#10;fRKGWHeUJnvDKBupx3tQfb3UvYqKEh4iI+gqMgIuISv4qsqDzVRg9V6M0UUsAVkHWK5LCMjyWEJ+&#10;DvmZ5G4OmoXWqtYv4kUurN1jSZYKaov7Ze2wAKxPH+kdWPp76wArO68DbMnHhrUr+UGdi7mvvoGZ&#10;BHUalW3uyy9jLoGeRRs955WXMedV5pQztWmeoNNb8I/sC+h6tAE/GkPwD3sanhuD8YvcYaGKkBqj&#10;aJUTMVAejmYqcVehD360Z+MnZwGGrckYkFtmVuWizVqCdrvMcdJ51ETwA2NAUsI95sPnceviNrz5&#10;xnzNTlN5dRUesdCqEk3IqKYy3TNhEoEUBaaFltdMmkrLTCstU0oCqSit2GQBUnVa8VyqyxKyP7TM&#10;+6r5YebV6r1dMV5Vv6nE/JtMnKbt+OGxfxfz2xQCHI4g//s8hvDn9kNaAj8LdE4l+bEoNcSj6tP1&#10;aBnzJRrHfAbTjXtU41yUC8B5BDg7BGHelzGd30/eUw8ZtMSBfPzxQuzevRFeD68jOTkIJaV0XJYs&#10;KnQhauqKYW4wwsLB124qUJVrvd1SFjw00NXoIEsRS2B9AbD2WNRXwFYqrCvxqFCQM3SwNYilm0ug&#10;NhNSmUPWrLQOtRS5Riu0WPAWWw1sVcVUWgFYVFiHuJ7QOgmtVsDSlVdgHW2hVeFKrlF9+wiu5MTy&#10;WOaFx2hL6jT7aldqp6mi5JdKHbO9UBO5GtbEnSiLPIryRE8YZQ9mQlwkNxCLvY8ywix3R8iLuI00&#10;/4vIJMi5YbdQzdxUANYsq3aU72cr0bqw9O+lhw6ZXsQqTQv/PwAsIe+ZwoFHWidj1WJ9UWG14Z1L&#10;gUV5BWBd2SXka+XnsPJcAK6vyEGjqRCLFn9DCzoT815/CzOoaKK+r731Fi0089/58zFdoKYdHTN+&#10;Cn74fCF+yr6MJ3GH0f1oK341J+J3RzJ+NkfgZ2scnlKF+wnwsDkdj2uSeR6JJ5Z4/NpUjF9ajHhi&#10;S8XjxgpaKf6Tmy1or8tFc008rVYhulqs6GyzwP3Celw5vgyfLXzrBcCiuqNUeBLh1avQql9ZqtXS&#10;yCEQ83mxvxNVb7MWoq4SsjxQQcujsseirq7XiCJLgUyHV77XRDkXteZ7TXTtcHnzxDG0N9agpiqf&#10;ShwNU4UBJYVpyEmNRFp8MBIiHiE1PRQly3YR3q/gmLIUdaHhqDLlwMjPVhmdUm7SI/jeOYXJMiBJ&#10;4c1Vgf97TObA9Pbbr2Lp0s9x7Ph2BIfdRIEhDMZquixrLnNomT+Wlsx82CzFrj5pWmoqsFjoFubA&#10;+pRSG88lxE5rjwVcAdUFtuuoAztSqVa2WltWqC1B1K7rVlsDVjv/a1HMhma520RNKYGV3TmcynZr&#10;VtqhbHUfLfSIAo9YaJkLftGJpaxzp9jmdq0iLVArgEtzUJVDq0m1EluqF5UUAIX8kGe5wZG6CdUJ&#10;+2CMOY3ypIeQG22XyQ6QhLco+h7KmAPL3szFCY+QFXJDqXAe/8gCsMAjsAg4AqYGsKbAmi3WppI0&#10;G/0CYLkVS2maKLDky/8KsOTA6ueVrqs82R8rmoofDdlTSwDWQhY9yOKHv6qvHGU/LhsHB1mXXMu/&#10;wSeffqIqz3NkoTs/qPNfpfq+vEDZZ7HRc15/BeNnanPCsrzwJ+a+fTGHMRi0F//hyMKvjhT8Roh/&#10;rUvAL7ZkPKtLp9oW4icq6k/2HDy383FjCX5uKsUzRyaetJpogZrR0ViJ1tp0Rgp6Oxx48mQY//0/&#10;/hshAQ+xcfG7+Ozjd9WHWLqrNNurhQ6xgm3aZNpnKTCNVRVjWakkywGlmixzuWKdJZS6CrjSesl8&#10;eTKfE4AFXNnQXVYryZzyS1LEoupK8UrtIT1jqsqBRekn047LVNqOPTtUv7EsE0yjCpsr81FbmQeH&#10;qZhqUwRTSTZVOBmFCREo+mEnCuZ+i/R77khPC6VtDkBeejABfgiP68cwgSmCdJAtWf4Bdh78BB9/&#10;sgCzZ/LnGKNV+v8eU/kzf/Txm1i/+RvcvHsIsYn3UFgUjZoaflZsBsJbqimwWGibEY2ixCqqtHxY&#10;oBbltRNggVhU2aGpsDoXqBl/UV1Gl1JZsdaEWHVuSRBchl7Y0h/ryizFrBabGY2WSk11mxtehNho&#10;KWIx+gmxKHGfq09aRYumwrKcUFlogZYQq3lgaeoQgGvy4mFIDqbijZ4HlqKPNEMkoj7fHY0Z21Gb&#10;chTG2EvMd/1Usaico2dR1B2V65bRPsviedkBMj/6PjKCryFbqtCZGsA6nBp8Lyy0Dq4eOsDyOlOe&#10;ACzzwPJ6/WtHAawGAKowBx5zLgHOEYCpvirn/VeA5XuJ6mtf72rnZD7WVF2IkswEvPoqc9+Zc2if&#10;52LmvFnMd6Wg9RpeeeN1Wuh5VN/ZqiPr/O5V+CPvOoaijqA/+gAGIo7hP5vy8bszHX80ZON35sJ/&#10;ODPxc0M+fm0txW9tRvxYn8fHRfilqQTPndn4tcWAn7s58nY2oqWuEJ2OXP6DUzE00I5nz57hp5+e&#10;Y2BwABepNvPmaYqntVT+FV5lb0UlRWmZ877E6wpgKrFY63GyLJCgTiCoUpVWeewUAZoqO02Cqktl&#10;fUmUVYph0wkpQZUK9QRRZD43Qakun5PqNdVXFkWMmTAR33+/RKlcZVk2MlKiCG8hzKVZ2lwvo5ZA&#10;S3OGzSr5aglM2UyLOFAWMS9OS/RHfLgX7fNVnKRFHjd2rPodNxz+EjcjP8T9qI9w/eFCHD7zJdZt&#10;/hLvvsdBVd995G8h9YHZ/H998tX72HV4HW49OImkTH9UWuj26srQ5KxCW4sFzU01cErxy2WrRZVl&#10;qkkVt1yqLMorNlo6tP5S3HKprTR6iKpqQXh1xdXDdU1bkqiHDU111Sq0KSZZudTIkLs36NNJmhJr&#10;ixs0BdaXFepTS6oLS9YBu9RYHgvMY6STqSYnEpZc2apGrLMGsOSPAnBDgRuas7ehLu04KmKvoZIj&#10;p/QcC8D54W6qaaM03pOwyi1OgpkLeyMr4i5yox+gOlvuQij57WgFFCA1Cy1QyXSRhAawZnXlOQHY&#10;kBwOpzFbfZ0GnwaeHB0KbA1gUV2BV5YkWvn4rwAz/5Xge2vfXx8ACDVteCstV2pkAHOueUpdZepo&#10;ujT680MsFehps2Zi+stz+aGljaMKdydcxLOEoxiKPoqeoB3oj7mA/2o14I/6NPzZkIPf6hJ5zMJv&#10;zUUK4F86jLTNBvzWQvVtJOit5fijvQK/9PCf09HIkduI7vp8tFgzMMhrosDDw4/xz//8TxgKMkc+&#10;qCNzwqPgFfWVQpOs35V5alkxpAEsVpuw8/qE6ZOVqgrEquJMmypQijpLiJ2eyN91ypzZasppGt3G&#10;FMmnRwCWxg9Z2aS1VMoKpzETJ+LTTz5GXU0xKghtcnwoYRWApdOK8FYQXtmB0piHWhW5MMlyQrod&#10;E//2prJU5s9xyE30wfFd60Z+xw1Hl8Av5SIexG6AT+qHSMzbg8ycCwj02ImrZ7bj+P7V+P6zt/Hm&#10;67Not+XWLy+NfK0ekma8/OocLFn2BU6e3AsPz+uIjwtEZUUuGgTmJos2tURI9fxXVFc/F8X9uwpr&#10;51oRS00viV0WpXUddeXVp57kqJ9L0arBUoUmKwGW6rRMMzXKdNKLJYj6tJLqxiKworoji/pd+bGe&#10;Cw8JxKLEDKXA2q6QmlKpEIjEQsvUT76sVb1BC70V1qTDqEy8jkraYjPzzVKqbl74LaqwO230XdVF&#10;JEsHy1ICtf2XYx9y1CXA8v4uddVAdCmnSxVV8PupkMFDKWUaHUGyUmC96UOptsDPx3JNW83EgYE/&#10;u9pPS3bdyIvTICa8+iYAo48S0iaqBirpwy5JRkddCXzv3uQHXpofZtAyv6Js5kyq7vS5szFD5oTn&#10;zsGYceMRfuMgfsu7hMdRBzEQdwidvpsxnHoL/91egj/rs/BPKvFv9hT8weOfBPX35hIF7J8E9vc2&#10;Pm414s8OM37tqMJPPU487m3DQIcV7XYDLVwJ+qnIT54M/f/qeg+wrrYs2xcjgqCgiCgGVMyYRcWA&#10;OWdFUcGccxYjQTIqkiTnnHPOURCzx3M8eoInVHV1dXVVdVdXVXff++4bb8y1+Xs8dfv5ffPb+59I&#10;7t8eY84111oE+AW++OILfPXuHaZMkf17NYAVxARY4hPAAqlxHwJMy0lwfwG46z0Gmjqr6jNDClqy&#10;J5I0evQ26pqGKGtGM+/vbUJ4B0jXlgAslWh+VgBnSJOIWgzezBTd+NrY0aMha1zlEYyoUCowodXa&#10;JeMUvMWy6gbPZcy3MCsKeRnhyOHfPJc302zeZJNjfBEf4oodG5Z/gm/JThskZobgxq2DuOI3DjE5&#10;K3Dv/naE8DrzctmLhMhruH/RkccL8AydixMnJ8B29mCYDpQ+bVFobXhPF9JWaswbmMWQgbCdMw3b&#10;tm+Ah7sLMlNiUEsrLU0eclTwdllpHbw6cJWNFvWVY9e5WOemLkB/CVFgeU476kIq1QJwXWkOoS1h&#10;aN1YqqNLqtY8ag0dGsi6c11h61dBiD8vakkwB6YqdVlnpb5yFAstQz+JspXHaTQkOqIweBNyQk+o&#10;SQ/Svpga6IJY79OI9yPEBFimDeZFB6hF05NkoXHeXQVgUXEBWKd+Onh1RxkKkhtIEb/f57OFZHw6&#10;M/Ie3ydDTqLWtNwK4mhtbWmlxhrARfEBDFpo2jOpSmuT/uWmoCmxDl4tQlCmbhIMfr69IhNnDjhp&#10;24lI2yQVSKymxcjhMBtqgUGDzdVEhuVzbPAm6RKehOzB03u78ezhLjTfWIa38TfwfXMqvq+Lx8f6&#10;JLynEn/bkIRvaJ2/acjABx4l3jfl4ENrEb5pLcXXLXl42VSCL14+xYvOev4nZqO5QtZLqsIrKvCr&#10;V68Zr/DDDz8gLCxMuxjVJAVtHPhzFe5DOHsbEzLaYhlC0gEsr+kTtN4GPZjf8v2SA0uvs4wZ8/fs&#10;TcXWN5FxYlnMnfaYN6revHGpNaL5HrHmyoYTesl/dQsCSMFMvpYF04uMlCgUMO+Ni+CNk5a5SNa7&#10;IrRylMjj/5XqwsqIUGO/eYxc/t1z0sOQxGsjLtgVKxfO/gTbgZM7cOP6BhxzXoYbfmtx7v5YnLw7&#10;A5l5AUiLu4PIh+cRHeSCtPQbyCqegprKOcjIskVg5Ey4+kzB9l3WmDxVUiEBums+dVfIggRSTTfu&#10;b4gxo0ZgzYqFyEyNQlNdyafiljZOLEfNTn9uo1Vhq6uQJetk/QLpL+fKPncddfZZoobqK3a9jd+r&#10;tVaWq9XA1YWa3KDAFSvdNT7cVdgSaHVHKWzpINaNDetVSvOGFIMIj1zcauaOBMErSb6HppyLqEvY&#10;joyAFch4eIT5bwAB9kfaw+uI9TqFxM8Aljw0WyqPoW4q8vlYLLQArAPzH9VXs9Da5mJqnyKey00k&#10;Pz5ItXhq1Wr5DEM+2xWaDebXVD+zqO8vObDYavkdZNdDWUdLtmeR6ZEyXVIpb3oo6nP4+Ug/lIX4&#10;wmHlUugzNxwwaBDz34EYIENGDClq9ZUlWalYud7H8DbqKJ483I2n/g548XAvWlyW4ausu/iuKQU/&#10;0ip/T4A/VITh+8ZUfEtgv+2C95smAtych/dtpfimrYLn+XjRWIwvXnfi1dMm3onzCHAGnrTWKYBf&#10;v35FgF/izZs3+PbbbzF7tnaR6wDWwdtLjsx/e0kuy+MnBe4qYvUSey2AS/+zKC/BlRUpFcDSG83n&#10;BWBRYLHKYrVlLFlAlq/XQ30NflYKX1RsGVeWoSZRZAE7OMhPFa/CH/pQdQmv9DtndPU9E+QC5rzS&#10;9yxdVzm8oeby/y0nKgBZDz2QEumNuAe3MW+mrACq/W57nfbgiNMiLBw7DM5bl+Kc3wbsdDeBf9RG&#10;pCf7IebhaSSGXUNejguqCXB9xTzUV9mjonouKlvmILt6NkIzpsInfAYOX7TGwlWWGDzShDcyfXTX&#10;Y57dnWkFb2by/fr27YUUpo2NVYSrTBRYs86qOk3YVE7MUGPAtM9KjdVkCM1Ky46FOrv8ayXWQnu+&#10;hGpbhurCLDWUJOorOyKKAisrTQXWWWedjZZiVmeT5L3MgWXaoSpwaY+VvW4SOy3WWopeNdATeMVS&#10;agBrdrNIWh8JVFkqAc49h+p4KjCtYlbwDRTyzinLtUrhKs7nDOM0kmQZGJm4HxNAkH2owrKlibs2&#10;D/gza6yDWHcuYAu00mpZoADmUb43PyOTK9Ie+XSBqil1KT/zjwquLQjA/JcAK/ssRSwdxImydam2&#10;ZK00pqjIDENjTjTCTh3GwcXzsXveHFiP0MZ+TcwkBzTFIEtLpcZSfVaFqy1L8XXqZbQHO+FJ4C48&#10;E4CD9+PxjdX4riICP7Zl4+fHhfiuPhHfVoTiu8Z0Qp1HgAlxc46y0B+ouh8el+DbxxXMjXPxurWc&#10;AHfgVUcL2usK0V6Ti87WBmWhX71+iWfPCHeXCsfFxX26yHXqq+xzV/Si+srkhW46gHWQ0yJ3N6R9&#10;Zs4rY7hqEzP+TjIcpqYUiipTUSVdkPm/vU2ovoRZgO3Rh9+rD79P126FMmYsebSEzCsWK37X4yaV&#10;NhERIX4ozUtS6qsrYmkTF7r6n1UvdCTz0Ahk79iKfJs5SHW7hJggV0ybqLWOGvD7rNkxGVv3W2KX&#10;kw2OOMxBZJQHrj9YB/97G5EacxtJYRcRHXIe8eHnkZO8kgAsRG3pHMTmjEVyiQ2ya20RkjsKiWWT&#10;UftiEaIJ9Mno6dhyezzWHLSCzYyh2oyunnoYOnwQcukEakpkimKmUsgGNeSUyxuDFLlk/FhT5E9B&#10;mKVLS5bo0ZT3f1biT8UuGSeuLebNJoufl/NfVFc6tHQFLDUurM6lkMVQUwu10BRZm26odW9p71HT&#10;EPlYTwevWFit+UHg1QCWpWoqkg6iLO4Y8qP9USD5L0Oq0Fmht5HA3CSONjrR/wLts6bAUriSHRFk&#10;YfUCmcTAr/M5wBKiurqjDmDdPkUSOoBTQvn9MyT/De9Sap3FFni1sVyl3rI6ZRzzsC54BWQBWFav&#10;lGV6pDtL1t2qyAhFLdOD6zs3YpudLfY7bsDZg7thNWq4NoxC6yWzdgYOGYr+A2U95B4YMdISDZGX&#10;8TrigAJYho6eP9iFV+EH0eqyBj815ODj4wJ8bOOxMYUAU4EbaKmpuN+JChPg71py8W1bAeEtVQC/&#10;rc3Cu85avHnViddP2nmXLUVHXQGePm7Ai+dPFcCvVbxWubBAvGjRInWhfw6wrBYpEyxk3SopZOl9&#10;ZqFVDtxX8mNCZySFqr7oyxuULKvTd5C5UmOZuCBwqw3PCLLAq/ZQUl1bVF9+TVFaKWgJ1NJDrQpZ&#10;/Brde/VUAMtE/LgI3ihzEz8prxSvlAJL/stjcVYi8qSFMjsS2VdPInsjgQxxQ6j/NYwaqe0o0bu3&#10;IQ5eno1LgSNxzG8IXNxtEB9xAYlUbP87zoi5fxKBrk5U+0MI8tkD75ub4HZpJt9jh6Tc2YgrnYWs&#10;mpUIK5iKoPyxCCuZgFsZ1tgZOQYHkqbjWtFM7Dg5UX0vCavRlvzZ41FXloHq0nTUlqXzPIuRreYU&#10;N1TkdMUv+bGosPZYFFmGkpjjqkIWYVVdW6K6n4c2ZlxVmMn3y5CT9n5d8UoUWNeZpSw0jzolliYP&#10;XT6sU2ld6N4j50qBlUpKfAJALvh7BJKqKhPNwy/zSHssm2PLYumMnLA7BPccIT6D5PtX1RI2Mqc4&#10;hyBnR8lOCLRXoqYETCAr6rLSmmpqHVifQ/uPEOfGPkBS8F0FrLz310EFpvUvzZA8lq/TIqtJDbyx&#10;yD7Dqp0ySdQ3kL+HLC17DzVZoajgz31q4zLYT5+MVYvmYcviuTjqsAGDB5mpvNfAtJ9qozQbPFjZ&#10;ZwHC67SjUt8nIQfREbQPnQHb8CJsP14LwNfX4ifa4R/a8vGxlSrM43e1cUqJP7YSWoL7fXM2j4S5&#10;rRjft5Xgm+YCZaHfP2/EG8mBn3XwTlrBO2w5nrU34fmzdgL8QtlnCYH4+++/R0ZGhqbAtMe9ezP3&#10;per2kQozc7qe/bQuKjUTia+rkAXvxAJThXub8HeTXmnmsD30aYkJr8wVlnWjZQhJASq/P+FUPdLK&#10;QvNz/Jq6oyyYJ8vMGoiS8yYnwzc3b1xWy8PGhfPv3QWwKK5AKxP2CzKiVciEBbHPKv9lCpPF/+sU&#10;XksP3M/DrGsHRFkS99iVxfCOsoVLhDXcoy2RlHICty7ugcvJ9YgNOouY4HOICTuOhwEO8HffDPfL&#10;W3Hl5EqcOGiHC5emwyd0PqKz9iOxdC1S6ybBr3g8tgSPwL6ISTiZPAW2i7u2n+mmBxsba0SG+iMm&#10;JADJ8RSM7HhUEeD66nwVjZWyqgcfl+do8Ir6EuBP3Vw8l+OvClyMz7u5dA0hMslCK35pBTCdCovy&#10;Ssi5DmBd6CCV9bZ05ypUfiwQ8wbAcwWwNnREK0rlkuqz5JMy11Zt3ynKqqyxt2rWkI3E5DznkavK&#10;f+N8TiHlAfMS5sa6kEKXREG8TKgXFRSI+fUJn6a8sql2CEHVLLOsviGT/uUojwV4ATg5xFN9Rrqy&#10;FOS0xEVptN2EU3LwFN/zSGP+nR3irgpYMhOplDDLulqy87/0ScuWpHU5YUi8dQY75s7EmsULsWHD&#10;Cpw/egCv8wpR8iic+VBf2kXmkbSHcnGKwnTr2w/zZ03Gm7QbeBZxEh2hh/E0yBkdAdvxMvYsXocc&#10;wGO3jco6/0gF/r4lEz88zsOPLTlU4DT80MpjWx6fpwK3EuzHBJgW+kNTPlW4HO9ethLOF3jxtB0d&#10;TZV43lqDp+2N6OhoVgALuDqA37x5jZ9++gkrVqxQF6DYQAMZnxWFJKB9BvRTFllbhkfGjLW2S5Uj&#10;G/ZSua6M36rtQ/n7yRI6hjLHmVZaXyb5U2WluaPvABN+HT6WvwVDqa/YbAItyttHjQNTnfm8pBzX&#10;XS4il7DGhNHlMAeWirOEmvOrwNXm/OamM/fldZarq0IzksLc4XPjBIz5s8nvZGJqgiOn7OH7cDnO&#10;ek7E0TuWcA2aDg/vRXC9vgoeN9YgOvwYIsIOIiRwB7zvrMIj/wMI8j6IO1cdcOHEapw8sAxHDyzH&#10;zduLkZBjizsZk3EkfhxOpttgPxXd2oquqoeWA9vb26K6PBN5vOkkxIYjIjQQ4SH3EBkmO0lIsS1G&#10;9VYLpLruK4FRHqv8mHCqIpeArCy29viXAph2FHCrCjMU2Ap4melEJZbQTX6Q0NlqHdi/qC9DZ5t1&#10;z/Fc7dnUzBxYwBUbLUopAMv6zFpnUwAVWNackvm2kvfKOK+XmuOby7tnboQbAT6nLHRq4HUFrKiw&#10;DmBR4DxpZieYGsSalRZ7rANSQBVoZVcE3faeArJALAAnBnmo3DiP6poXR9j5/vSgq4g8sRxhu6ch&#10;Ytc0hOy0QbDTLDw8tBiPzjsg2esc8pl/l/DmU5byAHUZIfA5tB3Lxw/HXudt2OGwHuvX2uOB2228&#10;zytAyOWrvCN3U+Oh0sQvvcP6xlQiXrRp3ifwZcoVPAk/iScCcPBeKrAD3iRfxYug3Wh326oA/rm9&#10;ED+15VKJ8/DT4yIF8ceWbAKbj++pxN+10mIT4I9tRcyHmRt3VuPL10/xxZu3ePm8Ax0tFXjeXovn&#10;T5rR+aSVua9Ogb9QoanwR2RlZakLUEIqqtLrLPmv8WBRV0MCrBWwBF4FMBVYJl/Iou+9qHDaGK+J&#10;GkaStlHDgebquV7Mk2VaonwNmfQgNzNRYlFeAVhNfmDITUJNQZTGDgMDXLxwGvm0y/FUYBlGEgUu&#10;kmIWn9OmD0YiPz1Kjf3mEuAc/t9n8RrLZCTz/+j2hQPo3TWzy3LYUDgdnIUDJy2x//Iw7L1gib1n&#10;h+DYpZG45jcDbtHLcT94M7zuroen6wrcvLAAYb77ERZwGPd9nHHXjbb6jhNuX9qKo3uXYe8uWzg4&#10;jsWxc5Ow9/R4bHeYgnHWQz4BvNNhHZob83mNRKG+JAsNTGFkHa3SggxkpRLqqGDm2w8QFXKfKcJD&#10;ZKXEoKwgVU2MkBlKj+sIIOHUKbEWos6aQjeoVUG0olhJfhLza7HjfK6C7y/XQtfRpRsflvHkX2z1&#10;LzZZ97xaP0umIMprbY14kpQMPQFKN4wj8CqApbOJUElRSvJd3TYlsuOfFKjyZT/eSHeV+8Z5n1U7&#10;MAi4ArCAmyPrYPGxKLAu5Otr8P5ikyV0qitHHcQSArVUKdU5byiFfD3N9RCi9s9DzOHZiD80B3GM&#10;2AO2iN43E5F7pyNi7wxEHbRFLO/kyS5bUfbgMm5tWIbVU8bjmPNWHNqxBldc9uDoFQc4HNqG0we3&#10;Y4P9Al7svdCXFtKwq9lBT68P9q5fhq/z7qAj8gyeRJxAZ9gRWmhnPA10xvuMm3h6fys6PBzwm/Yi&#10;/ERIPzZl4tu6FObB6fihKUNTYAL8LaH+tq0Q37cX45vWPHygpf7wtBJfvXmFr99+hS9eduDlk0Z0&#10;ttfjRWcbXr6U4tXzLnjfqnj9WmB+reXCi+3VBajm6EoBS+w0Fbgn4fscXh3AUoHt1Vsb/1VrQjNk&#10;dpLMFe5jMojgSl7bX3VzqfWymDr0ksYP6eASgPv0UfmumvhA9e5tqnVqyc9w/NghNX83KYqpEsHN&#10;E/UVJZbzzBjmvWKdI/h8hFLgbF5nmQkPkMn/y1QCfP3sXvTsoQE8doIVHqash2uYNTySJuBO2Dg4&#10;HRiCzZtMsfrMUCz3Gwa/zCWIij2IUyen4vxJO4QQYD/X7Qi9fxChQceZGx+B25XtuHpuHVwubsaR&#10;XfNxYA/hv7MVYdGnMWeuVvGWOHNiP1oIcN4jXqe+bmgoyUY1VbOhjkrbXoXWjmq+XolKQpifnYTk&#10;hEeIj35IB+CP6NAApMc/Yq6foBYP0PZNkjW2pKuLQWilKFZXlsfPZ6OkMAktzSWoay4n1Jo6/6LQ&#10;hWipZb5MFdamJP5ir1Vhi2qrWWwBWMaHq/FUdvZ/3oKnD8Ogp22srSmkDmAdxBrAWtVZuqwyqb7K&#10;RlN9sxkJsvKG12lkhNxRqqtTXw1eTX2lkPUpF/7/AVdUV0CVVSizo/k15DzSD9H3bqMwiXaG3zP+&#10;1GrEOk9HwuG5DDskHGG+s98WEc4zeZyNxGPzkH5+MXIuL0XhrTXIveOIW5vtsd1uBo5s34Clc6Zh&#10;q+0k5Psex75AB2x5eAInT+3C7GkT0YMAG9E2G/Ei1+MFZTFoAJpjbuBl0lk8jjqtABYF7ni4B08f&#10;ncSHbFc889mIl/f24TdPSvAjAf5ZQK2JwYfKCDWcpANY4rtWAizqK5Vogv62rQDvvniJNy9olztL&#10;8aazES+ZC7961onXhPfVawFYoNUAVjBThX/88UeEhIWqC1C1S3YprOFAEzWu+z8B3EesNm9KMnar&#10;thGVyf0EuK80bZjK1qKyc6EZuvfprhRWdmqQwpZSZMmFea4stNwAqMq6hQDkZ9i/b4/KHZOjeXPm&#10;UVlnHvN4zKMCK4BTw3mU/Fez0Bm8HtL4/5vKa+nKyd1qSSL5WhMmWSGxcCnicicjtngWosqnIr52&#10;Dh4WzMb+oPE4GDWej+fhwaOduHV3JSLjtuKh33Z4396I8OCDtL/H8JBAu13ajNsXN+LeXSfCvAGP&#10;Qm8gueAmXOM2YtR4008AX7tyEo3VspqlLJiXrIbBygvT0JCfgdYNx9DoeFq1WKr1pGsIWn0xWhtK&#10;mR8XoDQvhW4iCgnhDxD+wEtFRgJdLH/36qJ01RgiM5WaqNANjcWouheAuv2n0Orjh+ZaWWCgULVy&#10;6oapRIV1w1GfVFgAZi6ss9Mq9+WxpYS2vTgXHbxpPC7KI8D8g+qssw5cXahhIbXelNYmmRnugcxH&#10;HsgOd1UzkmTGUZz3GWSGuqkuLAlluQnw56GDWEJTZNlVQSt46ey2hK74Jc+l82tFBsg+uC6IO8mc&#10;5uBMxB+g6h6cS/WlCh8UBZ6H2ENzEUdFzjq/BPm316PKewdSL27DgcVzsHnJfJxy3oFrh3ch8PJF&#10;NAd4oujkFrj5nMThi05Ys3wuxo61osIwp+RF2pcXqPzn3ji2Fd9SfZ9EnUVH9Cmq8HE8DTuE9sA9&#10;eBV7Hl9m3UKn+0q8CT6Ff3pSih+pqr/pKFVFrA/Vj/B9TTSfyyS0zI0Z33XFh2a+zve+Y678+lkd&#10;XvAzX75qIchU3ZfPVAjAr2mhv6BCSwVaQpcLf/nll+poZWWlCjEyfVAKUMoaUzGlkeNzgKUS3Yc2&#10;WyYt6BNcGRISJTbopx379h+MvoOGEcp+BJh/A+a4qm9ahqUYMhasbywg66v3C8Q9qNLSGy1/p73O&#10;uxSsosDSfVUo1jld8mAZ/41irsucV8BNCaP6SgdWMLIoGDJPODXCGxeO7/kE1Nx5s5BVcR4ZJTsQ&#10;nmaH8JKxCK9l1E1DdN1KeJXRMtfMRmjsNsSknkF1gwOqavYiJtkRIZH8/324EzcvrcTN02upyntw&#10;5/JG5sYr+fPF41H2Qay6aY5+QwzRo4c2QcLN7Rya6gpRLgvklaWrWUsV9YWo3ncOz/UmoKO/PZpT&#10;U9DQUKJssWr2kFDgFSgb3d4gSlms1q4uyorlzYm/W8wDxIT6I465dEpcKApp0WvnbcPrQUvROWIp&#10;GtMS0VgvSiyVbhlv7lo5kzmyFLnETgu4OhXWWWpV0GqsQHNuOprzM7XcuKkaeqnB7gRXa0H8NbzM&#10;SwlTFtVPrLNmnz2Q8YiwdimwwCuRFeamGjnyaJ2zCd7nIOYzl9blwrLAnQAsj8Vmy4748l4Jea/s&#10;yq+C3zs72hePLmxFoIMNEpynEFhbRDnPQDQVN4aKG0PrHMVjwsmFSL+wBLn8z6r3ckDk0TVYO3EM&#10;DjjuwmGn3di6einCrp/DC+Yx78MfotbnFmIDvHDyzA7cPr0HCyaPV3mRtFLKIu7TJ4xRE/Ofx53H&#10;k+hzeBJziiDTQoccwJP7e/A27Rq+SnfB0xtL8WXMFYIrOW82c99i/LazFh+b0/FdTSStdBrhLdTg&#10;fcygff66Lg3fNmbgy7YcKm893hHWLxWozHlFdV9rAKtmDoG4C2CBVkLGhX/zm9/g5MmT6iKUn1mG&#10;f4zNLAipsfo9/hFgmZAvS8XK4nYy5quKdKqaTIgln1W79ZuqJg5pHZXZS/IZqWBLd5eML0sziAwv&#10;9TUzhaGZdHNpADvt2YlcwprGC1VZaML7S0Qim4orHVifA5yd9FAdM2P9cf7YLu334M89ZMhQOOxx&#10;wg0vN0Sk+CG54hJiGrYiuNIOvlThMzmjcSLTGt4p8xBX5ISQKnvE1S5FWvU6JFZtRmzRBjwMtsfd&#10;W0vhcX0LXK+uh5fHLpRTDa8lrMQKD2verLoA7q4Hf38X1FXlqkXkK0rTUE3LWyuwpieg1Xo1WnrN&#10;QGNsFOoaipWiqry2K3Tnqmgllrkyl8pKJa0vUtND5TWZkZXOv03M1WsoGjAfnVYb0DpkKeqv3uL3&#10;IbBU9max61R3uSmoSRMEWLPLmvJKSGFLK3hpYEse/Lixumvj8XLo3TqyHfevHkG83zUkBt4gaP6E&#10;maARsBzeJXMivJAZRnBD3am+d9VRZiSJAot9/hxgyZtlHWhZZ/lzdRVQBdhcKrocted8kMOQwpgc&#10;JTKp8llUbLlBpN3ahsyLi5F3ZTmyLi5DCkEV5X20m7kuIU46vgipp5Yig3fdnBsrUOu+DQFOy7Bk&#10;6ngccNpKgNdjz/ZV2LF5Gc45UYX37sSNQ844td8Rm1fY48T+DXiX7IedtrN4sfdAd1rMbt26I8b1&#10;GD7kXMdjwtvB6Iw6g6dRVGEC/DTQCV/l3MGXyZfReX0xvkpxxc+dxUqBf3pcSDtdiZ87yhS8H5uY&#10;C9Na61T4+5ZcfKhP1/qjO6vxjqr67ot3BPUlvvrqC3z59g2+eE2Ymeu+FcUlrF988ZYhqqspsMQ3&#10;33yDgoIC6DOvlWElmV0kK0vKMMzn8OoAFpWW6ZHyPqmui2JL6FNJpfGjjyziZz5Uy41NJD+W90gL&#10;Jt9DePtQgQV2sc4yyaGPTPTgewQ8x53b1GSG1NgQVcSSsd68NClaafY5L535r0xMEQtNiBXIySHI&#10;lYi/h1NHdqqv8+voiaFDrbBoyUocO38aHiFuCCu8jvDGvQhtXo+YpiUIrpqNc7kzsSZmHNZHjoNt&#10;oCV2pk6ET/50+Prb4cqpxfC+tRnpdABFVWE4GzcSq26M4u/PlEBNkeyB0GAPNUxUVpCMqpJ0tTC8&#10;9CvXUZWbspLR4O6Fpvw0rbGjLEdr9JDoUk15LM/LuLEaauJzddIA0vV6C1W1raECDVTWsvUH0GG5&#10;Ak/Nl6Bi6DwkUUQS43lzS45AKW98NUVZaKspRbvMEe4KVdjqWoNL7YyoKtS02XW0zvXaJAkJveib&#10;hxHhsh+BZ3fi/pndeHT3PML9LiM1VBZl91bNG3mR3sgIdkV68B0e76jVOGQ5HVl5UopYArDsQigQ&#10;53ymqp+HQPt5iDXPifJUObUUxkThc3lXznpwEamXVyD7MvNZFx6vrUDu9VXIvbEKOddWI+3CUmRf&#10;5WM5J9g5V1eg0s0B7ruXYpXdbOx13ITtTkuxe/Us7F25GIvmTMfS+dNw+sBObF23GKuWLsDB3Q7Y&#10;tsYelxzXwWakFfM9Wufuvfj5Gfi6wAdPEy6iI/YintAuP4s+j6eRJ/A4eB9ehB/B+wIPfBFLoG8s&#10;YS7sh5+fFOPnlhz8+LiI8Jbjp44SBe5HKWQ1Z2nqK8NM0qlFkH+gYn943ogvqaxvCavY5ndfvmV8&#10;ha/efsXnv2S85fmXCl5dEUsHsNhpgdi2q71SNhzrzZ9filmfW+hfGj60IlYfvk8b6zVWxSgDE5mw&#10;IAu3Sy5sip6S56phItmlsB9ky1GpTusstNbJ1V99XlRavve2rRuRmhimLLT0PsvKk7rho1xVwJIc&#10;mBCnSgVaLthQlQ9nyVxvXlMhAdfh7LgZMyZPgAkdxK9B1sJQ3wTjJ07HeoeduOZ1FsmF95BSfwsJ&#10;HcfhXbMcpwumwCFhIlaFUqGDR+Hs6XFwuzkbvm6L4enmhMJqV9Q+Ww2voJno1UvW+urOVKkP4qMf&#10;EL5MVBDgXxaEz0ZNMUGmGtY1laBO4CWcdbS78np9hSzPo0GqnWuPG2XcuIoA873yfungElWuJ8Sy&#10;qEAWb2JtAQ/x2OEI2k9e5GtZakpjJXPpYlr8vJQIJEUEIC2WqWV6rBq+EjVu5w1A4nG99E/LVMVi&#10;ddQei8WmAsfK3j4uu5B0fTdirzkhnPHw8n74n9sHv/P78OD6EcT6XFbwZofTRodRiUPvID3kplJg&#10;WcQuXfYBfuSp9kLS2WCBVjtqjz+HVwGtVNcT6bxRZPI/MyvGDynuh5ByagFyLiwiuCuRdW35J4Cz&#10;XfiYQOffXosK722oZK5b4bUF5W47cGHjIiybZ4t9zg44c2QPjrmfQiq/R1ugP2qTEnHv5mWsWDgT&#10;y5fMxuHdm+B8bA2OejtTQdbAYogleujzQqUC5927gPdZzH0TL6Ez/iKexl3E8xha6QgCHLQXLwn0&#10;hzw3vI08hA4q8HcFgfi5PR8/tf4CsBx/bKPyioUmxKK+0qn1fXsJvn9Sjo+d5RrAUqSi+r56+Rzv&#10;vvpSAawLBe/rX1ehdQCLjf75559x6/ZtdYGLKspqIbJihgwj6TqxdBCrFTlkPJcgSzeWtEvKLoRG&#10;5rLtygDVuCLFKhk2kuqzFLC0ITUpZElo84bFbqtmDgIs75Hv7bB9M9ISHymAZQhJFFhT3ygN3M8A&#10;zk2RItajLjV+pP5/UpiS5cbfRzzFwefmcRzfux6rFs2G1fAhqlnlc5C16IbBZsOxYNFaHLt0ErEZ&#10;nqh4chs1b5gTt+9DTf02FDNXzsyxRVbqYiQnLUNe2R60f7kY94JmQa9nd+j10sOgwabISA1HVVEK&#10;KgqTlYqqReFLNBUWkGtFkbvUVUH82bmClAD+KpQqa89rCs1zWuyKvFRkJD9CU2sZGhtpk2mzVXGM&#10;r8vi8o+pro9rSlDP71tBxc9Pi0N6fDiSIh8iIeIBshLDUUo7LjnyE+bAEu1KgUWpRYHPbkTSFQek&#10;uOxE7IXNiLu8AzFXdiHmmjMeXXGG32mq26H18Di6hUDzOffzSAm8hYwID8T5nUeUxwkCfAvpBDud&#10;SiyT+qVaLUUvrfGDNlyF7CDoo1RdnhfFzoz0QJY8DvdE/NXtiDk0A8kn5iH1rD0yLy9FIWEtur0e&#10;eTfXIfvmGhS7bkKZx1ZU+e5A80MnlLk6Yu/8SVi53B4HaMe2bFwO98vHEXD/FiLvXsWLh774qrAA&#10;Z/ZswdrVdvC/cgT7V9nCy8sRPrf3YN7UcRhoJmtOdaetXohviv3wPPEKOhO0eBZ/Cc9jz6L90Qm0&#10;P9yHt6nX8C73Dt6G7cOTm4vxfWkYlZWqSsX9icef2ovxQ5sATGClH7oxBR9lfLhVFJgAE96PnRV4&#10;//KxKlK9VZb5CwXs11+9U8e3fPyFDBu90oDVqa6ukCXx9ddfo7auAf0JruSpfYyZt9L2fg6wwKtU&#10;mK/3khZRKqgOYANjbV6v2GZpXulDKKXlsnc/KXYRZn5G16opNlpUSxYLkKq2TJKQNaMFqLVrVyKD&#10;AKfGhajilaw4mUt4JQcW9dWGkTSIdaFZ60g1FpxBeDOYVsVTHKIeXOHRBbGBLgj2PY/bVw5h95bV&#10;mD5tAvob//+os8EATJ02CzsPOcH1gQtyS/xR2XQROdXbUFW3ERVVy1HXvAWd79fipsc01dcuAI8e&#10;MxRF+bEoLUpERUmK2v1QdnYQaEVVBVZlp3XRtdODel6iqwAlKqsDWKmywC2qzKOocXNVvponnZkc&#10;TkUt4Gflee39jfysNHfoOrdEXWXig8z/fdosM5Cq1QSIwswkpDNFSeFNMuohBTExAmU5yQQ+l5a7&#10;FHohh5cg5PBShB9fgahTqxF9bhOizq7XtgW5tA0RF7Yi/PwWBJ3YCJ8D6+C+fy08TmyC9wUn+BLo&#10;CLdTVGMNXg1g7TyLd9csQq6zxwKwgKvg5eNsUd24e0gLuMzvvQRJhDf17AIknVqIhBN2SDo5DzmX&#10;mftSkeOPz6OFXoOiOxuRd2MtaqnAWTc3Y7PtOKzmHfvUZUeciDyObXtX4+D2dTi0cz2uHN6Dm0ed&#10;sWvVSmxcvgBnT+3CS94svk8Iw++Y5z/3vIo7F8/BxMKM1qoPcgMv4avcW3iadPVXAD+NOonOsMO0&#10;0IfxdbYbAb6tAH7quhIfa2LxA6H9qS2P0OZTgUsUxD9RbT9KW2VLFr6nOv/QKva5GN89KcV37aV4&#10;97xN5brvRXm7wNVUVwNXwfvy1a8A1p3r4ocffsaatevUhWxkakQF7vF/AdyT4KlJ+ZLzUlVFPfVN&#10;aZOptLIErXRdSRFM63eW6KUAVRumUX3VFEU1K6lr9pMALI8NpBDUDfb2dkgjvGn8m6q1nkV5VUQj&#10;m7YwR6AlsNlUuxyGgjojSjtPCUd2khS3QpGV9BDJ/L+RiOfNPy7kNuKDbiCRx9iga/C9eQLHnbZg&#10;4dxpGGT+y1DQ59FNrwdGjhyDdZu24aL7FaQUBKC2mY6xgja6Yw3O35J51TIjSQ9Tpo1DVXmqAris&#10;OIk5cIba+UHZaOmHJqCS4wq4CjpCLI91r8tR2WWBne/9dXRBzBBrLZM65G8h55+/p5FwC7Sqm0sH&#10;sowJqzFlyXVpkWWvpKYaPG+WTc+q6BByUZqfzhtgPDLjw5AWHQy9iGPLEHp4MYIPLETIQXueL0PE&#10;8VWIPrMekafXI/z0GgSfWIHQYysQdmwlwk6sQdCpTbi+YyGOrJyGS7tW4OH1Y4gNcEFqmAcyBFgF&#10;r3RteSGT1lrmCKtJDpF8HEl4qcR5sfeQfOcYwp2mI+7gdEI6F0knFiL93GJknF9McOcreNOoxmnn&#10;lyD90jKq8jKU3FqLiP2LsGH2ROxcPg/7GQf91sAhxBF2y+Zg0cyJOLB3K5x3blDLsjpuWoNNa5Zh&#10;jf0ceDuuR5OHK16FB6MlJR5RIYHMDXthw6Jp+KbUD89SrhLgaxrAVOKn8RfwhPlvJ9W3I/QIFdof&#10;X2W74IugXXjmsQE/NKWrLizVeaWGkkrw26cV+A0Kd+opAABoF0lEQVSV9mfCKtZZJjJIr7RUpD/y&#10;uffMhTvq8vGW1vnrt8yDpdIsUAqwDB3ACmLaZRX/AK/Ex48/IOzRI3XxymLtvfVpoWXOsFTUe36+&#10;ZpYMCenDmAqswBXFlao0lVZW8ZDXJX9Wi8QzZFUP3WdlOqHAKjZarZ/F0Dfso7q/ZHcKuwVz1Vzg&#10;rCQpVEWrqYSFGczpRIVTu5SXoObyApbHEtKdJY/V87SWYqfzpdUyJYRfJxiZiUFIj7uPFKZdSbzR&#10;x4fdQUzoTaSEuSIx6CYCmQefO+GI9SvsMGHMSBgwj/9HmCUGDx6BJcvX4PDpU7gXfg3bHRd+em3O&#10;HBvUVqaivJAKXESAi9KYB2cQVs02K7tMcKVopUBW+y2JEv9irXXnuvj0nNhwHkWFmwipKuylRisF&#10;1qm1ss+y1jRzZBlCkvFgNSZcU4g22mrVLy32Ws7rS/hcmVpAXk0tbK7D09Z6PGup5XPMgQVeiZBD&#10;jINL8HDvIgQ42cFnly0CCXTYydUIZQQfXYFHJ1YhnAAHHlkF7/328D28HAHHN+DuoTXwOLYO3md3&#10;I/DGccTdv4m0cObA4T4E2IuK7EF4aasJcFasL/Ij3BFxfhMid09H0jGtCSOJkXySCnx6IVLOLEK6&#10;QCtxcSmSz9kjgTBnMR/OOr0CW21GYcO2pUi7fQRfMe8uT/fFs2h33Nm6nrAuwaYNS2A/fzr279qI&#10;g2e3wWHnCmxavRBO29bgwLb1OHf0IE4ePoS1q1agX29DpPmdwvsiTzxPccHTREKceA3PxErHnEF7&#10;2BE8DtyLZzz/piwAX6ZfxJt72/DSc4uaA/xTe4HqxvqxNV9Z5988q8JvBOInhJnA/tQhLZT5DObC&#10;ncV425qFxpJEtd/ry+dP1fI5Lxk6gF+/JKCfzrtCYP4HgGVM+MXz5xg+YoRqc5RmjU+T/iWUCvfo&#10;ssNUVSqqjHX34vtk+EkKW0qdCaoa9xXFZa4ry+yoBhFRXIGa8KpqNJVa9UVLd5bKt7thmNVwhDBN&#10;0WyzFK9iUZSVpB7npEn3FcGVVsoUwkto8wVq2kkJyYUFXJnkL8UtXaVa8uU8Ps5NfIhsabtMvK8i&#10;LdYfSRSG+NAbBPsGkiNvIebBVfjeOoEjezdj/rzpMJe9nf9hVQ4JI6YMJgOkaKe9Zm8/Cw3VaSgv&#10;SEBlUTLtczpVUQpZ2gZpmhpnKYssVeg6pbTMjbsUVPe6KHGNHLueU+cMdc5oourm8HfOkYUDCKzY&#10;bPk68vXUVMWuYpfkzzKcpA0llaGpoQitjgfwZM0uPKESt0jvc9ewkm4KonRoSeiFHLLHw/0L8JAK&#10;HEb1DT20FIGE089pHiGeA3+n+XgoYDMCGff2LkTwkeUIIdRhJ1ch5NhyBB5diQdH18Dn4Ap4HloL&#10;z2Nb4H/BGUF3ziDS5yrSZAiK8OZShWVR+OiTSxB/YDrz3blIPGWHFIKbdnoRUhnJpxcghRCnEuI0&#10;qnEyj0nnFiHXZTWKvDaj+ChdwnAzeC+0Qca5bXh/7zJ+jnmE773O4F18CMLd72DRvKlw2LAMSzYt&#10;wlKvPfD0uYYL+52xYcV8HD28Ew5b12LhfFus3biOim2Dr4q88DrtFl4kueAZLbSosNjnzggZPjqE&#10;lsB9eJ15E9/wfV+lXMAr6cLy2oqfW7PxIxX45ydltM+lCuCfeC4A/9PTcvzuWQUBL1RDSBrAJXjT&#10;mIGm0mTI6govnnbgVRfAL5+/+L/B1cU/qLAUslQx66efcOToUXVRKqgIsA5inZUWGAVQGU7S7LQ2&#10;RNRLn8BKYasLXoFUAFbACvRdAOuek5uE7NggX0MUXhZ4H2QxCKECMC9QbSphPBVYhpOkiEUgJedl&#10;vivwiuLmiSIT3jyeC7ACrkAr5wXpEb8EP1tAZc6jvc5JDlYh6iwLwmck3EMmU6+MOFruSA+kUhjS&#10;eUwOdUOIzxVcPeeMLesWY9IYK7Uc7SeQpfGlr7ZKx5YtK2hp01Gen4CqYgE4rQtgAS/zk7rqlFTl&#10;tDzXhbymKtcCOx9XE8IqQllFQGsIbY08pmLL/OGUWP780m8tN4CuQplEPaHXFF4bgtLl0aLarXVF&#10;aN93HG0jZ6A9IxmttNCf90lLSAFLgNYLZv4beMAe9/ctxANa03t7F6gIOkRg+fy9PXbw3WkLnx2z&#10;EbCbUPPoT4V+sH8hgo4sRRAteMiJlQg/tQHhJ9cj7PRGBJ5YC/8jq+F5krny6c3wv7gHIa5nkOh2&#10;GOH75yDuwDSkn5yDdOa8mRfteVyEbGnGuLgMWReXIPWCPTIvLUcGbXP2lZVq2KiY+W+J91bk77dD&#10;nmkP5Jv1QtpgfZRMGYEmp9Vovn4KaW4u2OW4Adt2rcehfbtwM8gbx6Nu4kVCEOHLQ8ClM9i2fjmW&#10;2c/FyUNO2LR2BXwvHcDHEh8CfBMvU2/gRfJVPE+ifY67iLZHx9HB/Lc16DC+zPXA1wVu+Cr5HF7c&#10;XY0Xfo74DaH8mTb5N1TZT0E1/i0h/u2TSsJbhu+bNXst0wt/pCq/qslAc0kqOurL8KK9Ba+ePiHA&#10;nQpiqUi/fvnyM3C1hg55TtnqzyCWkNU6cnJzVJVZNXHo1LdLgSUEZF1BS+WwhFFmJ2kbePdBD17U&#10;PY26IJX8lqGst3R5UY11z6kphjJWzu8jKi6fNxloAl/PWyrPk3HgIpnIL1Vopbaaugqgn4aQuqrQ&#10;AqkO4HxCXcAbgKizfLZI+qkJvaizpsohyKYa61Ra+2wEc+cQfh9+3cRAZFCd0yI9kSILSUTR6TGX&#10;TiLQfu4XcGSfA+YxdzYbpG3bKuG0ZwuaajJRmhenLLQsQ1sli+vL3OAKQllBeEVtBVYduApkwlfK&#10;fJlKXV6QiKr8OOR4XEPBheMo8biCogceKIiU7YSkrTIOlfx6cVEPkJuVgLraQm0NLsItn69niDWv&#10;ke8j8HbdKFoqaKdritBWXYqmhDC0Mv+WXmlpzVQrenwCWKYdEmCB1m/PPPjunosA5/lw3zYdblun&#10;qcfyfCAVV0JA9t81V4U8LxDf52dDji5XIIdSjWMubkKiyw7EXXFAxLmNCD2zASGMsLObEHF0MaL3&#10;z0T6oZlIPjoHKSfmUXXnIf3CQmRdWIws5r3ZtMw5V5Yj78Zq5N1ej0K3TSj13IaSu1tR7LEFRZ6b&#10;UXCAVtrCAHmMArPeyDHtjpz+3ZA/yACpIy0Qv34pf65NiPG6ify8FPgF3kHTrWP4EBeGJHdXLJ83&#10;i/nxeiycMRFLbEajNcUd73Jc8Trj9ieAnyVeRkfMOQVwe+ghdDw6hvcF3vgq9za+ij+DF24r8Tpw&#10;P21yGfNbmY1U1AVwiTr/gWCr4STGRzUzKUep8A98z9PyVP6npPI/oQjP2hrxorMdL54JxBrAr168&#10;YPwaYBluesPHbz5TYlFgKW69//AeM+fYqgvzfwJYl89KSGFKVqmUSQv6htpeSKK+ai8lQioKpbPQ&#10;8n6pPit4ZVEA5szSgaV6obuGnIxMjHHX1UXNAdath6WzyQLw5/BKyGNdKKusgI5EgQw/EWIBWM4F&#10;YAG1MINQZ8iNIISfkRuABnVRJt/L1woyCLO8ns6vlcbvkRJEoB8yTbuHdOlHoOPLSfJHZrIPYphD&#10;37h0BCuXLoC3+1VaY1nulgAzD66UTqyaHFQ3FaCyKktNM9RssoDbBS8VtpZA1iiAZbNx6fvmz7TR&#10;HjXDTFA3fhiqZ1ijeu5kVC6fh+IdK5B3aDtSjjgix+UUCgLcUBTqhTLm+GU5CaggvHXVeaippa2u&#10;K0G9AEtQZfxXKt7N5Tw2ltHqa7tAyHRGtZ6WNHh0hVLgAKptgPMC2uW58No5WwHsK5DSPntun4m7&#10;W6fD22GWUl5fhp+8Rrh9HG3Ve3x59Obn/PbMpWIvQgStddzFLYiS3emvOqgNruMO0SrvnYS0o7bI&#10;OG2H9DMEVx3nI+M8AT5vjyzmuTIRIe/GShTeWYci9y0o89mJ6nu7URfoxOMu1D7cjcrzq5A+qBey&#10;h+oje4g+Cob0RcEwIxQO7Y3yQT1RZNYTxWZ9UDxpBHI3L0fcUWckuxxB0t2LOLF/B/bt24HdUqXe&#10;sxN1wTcIpjveZNxi3MYrqvCLlGt4Svsss5Aehx3H4+BDzH8v4Dva569zbuFt1DG8uLMcr4OP4red&#10;2rjvz+2a+sqY8A+teeq539Auy/RCBS8VWM0LZi7cUZqI1vJ0tPE/pLOlHs872vCMVvr5M02FX77o&#10;UmFCqx01cD8Vtj4DWOKnn3/G9Rs3FMCfW2i1Lpaobhe8ujy3BwHtKdZYxnsZsnC7stKiyrJyhxyp&#10;zGqnfoGbymw8sL8aajKUPJLgytBTD77HlArs53mbsIlqyvRBKV4JuFr/s0S+LqcVO5wYrM7FIqse&#10;aYa8ns/3y3OFVOPiDKowAS4SeBXIfJ6gylFnsQXeYtmpkCAXZEXx5iHnGtBFcpT38WsXpFGlU4Op&#10;4A+QI3Pc04JQXRRPCJMUgOVU3/LiVFRVZqMyJx6V7rdRlR1DGyzLwMoyO4SMtlqOmvqm0zqn8fOp&#10;KMkOR2ZKAIo2zkfz4N5oHmGEJxbG6DDvh/bBhugY3p8W2ASPx1qgdaIV6qeNQY3tJBQvmorCDQvp&#10;JDcj6/Q+5LucRKnPbRRHy0KMSWrcuFZaNQlyC11ac0MFmgiqLOPTJpMdeC7Fq1aZhlhDgO/tE9u8&#10;iKplD1+qrBcBFZgDRGVpmf0c5yBAoOVRrLTYaIHadaMN3DZNUSGqHLx/MQJ5I7jHnNnPiUda7Igj&#10;VN29toh3tkHSwRlIpvqmnpiDTIKbeW4hcqRVktDmXF6CvKvLUHh7NeGV4aK1KKPyVgXsQn3QXjSG&#10;7EVDsDNaIw+h8vpGBXAeAc617EOQDVTkWPRBoaUhiof1RbGFIYoG9kJhPz3kDuiJVP4xo6eNRPT2&#10;5fA74IAYDxd0ZKXgfX4Q3ma74Yus23idfkvFi9RrqgOrI/wkHoceRVvQQbxIvInvabPf59zEm/DD&#10;eOG6DF9FnSXAzHupuD8TWBkHlhlIP1KRf/tEOrKkeMXc9xPA2fiG8bg4Dq2VGWouaUdjNZ4+biHA&#10;Tz4D+JcJDaLCb17+UpX+HGAdxO/fv0dNTQ0MDLRq7C8qLOeafRaAJQeWJYJEUZU11qmuFKZUF5as&#10;uGGsxov79DMmzH0Je28YmhipUNVrvmY8QBbB66fyYRNCHeB1B8XSgdVVYf5ccbMlaHXzaSklchMJ&#10;lARhLiRkSoGprAW0yQXq+IiQhaOYFrmE8BaLlRbbrJRYC4FTFLiEABcTXB3AJQRPoNYdJUpzYlCe&#10;G8vnRLH5tTN5g8iLVvCWFMSjnKlMZWUOKnmsn7YarXqjUDdzFaqpslVVAq/kxRkMyXV5LKdSE97q&#10;khQUpklO7ofC7QvRMtgAzSON8HiCGVqGGuIJ47llf7wY1g8vhvdD51DCzeeeWfRF5xBjPKFitww3&#10;Rf2oAagj4PVTx6Bi8WyUrFhM5d6E4qN7UXztHCru30V51EPUZKcxR6YKE942yYd545e8uKW+lhZa&#10;ClSHluLBwcW4d0iL+4yAfQsI8xylrgLufYIpIYrrRnhvr58Ejy3TPoU31dpz20z47KaaO85GiNMs&#10;xB+YRWinIvnITFqJWUg7ZqsATj81jwDTCp9fhJxLtM0uy1Fwm+C6rmUusQEl7utR7rUZlQHbCbED&#10;6gOd0Ri8Dy3Rx1B+YytSqbIK4GG00gQ2RwAe2oehqXIO/1i5ln2RP6IfioYZo2RwHxSYdkOxSTcU&#10;mBuilHfESsd1zGu98UWObMx9Rynw6/SbeJZ8RfVAS/PG45AjzH8P4ctsb3wo9sVX2TfxOvQAnt1Z&#10;ig9JV/HzUwLcoQH8Q2u+msz/u84KAlxBFS78B4Bz8HVjOgGORSvzrBbaImlal71uOp+0K4hlPSy1&#10;Jpbkwl0AK4j/B4AlH5aVK+X848ePWLpUWyBdFn8XgNWqHF3jwrLliipoEUgZPuojPcHSIklrrMA1&#10;NoLs3CATGgRiZZEJrCiyYf++/AxDnifUqt2SIHfjDUGWb/WRdbGytHZAZZ8JYQ6V93OIBVgJgVgd&#10;k8JQyPPCZKok3yvwFjJfLqQKFxFeCTlXodRUU14dvDobXUJAS2iDi+VIcEtz4lCWSzhlS1JGaV6i&#10;6nUuLxTFlY3Bk1GSK8/z/fl8rxSwGotQ4euJJr0xeNPfFm2DbdHA30cArpHqtEBMoOulyEXnJOor&#10;ha8CApyR6IuSHUvQNsQQzaP7o27CUJQ7rkHZtuWonTcRrVaDCGt/PKWwPKU6vxysj5cWPfGK1+rL&#10;kf3xcoQxnvH1TksjdFDFn9JNdlpSxUeaonW8JRqZ4lXPnoCK1QtQ6kxHeuYAKq6fR2XoPdQkRqOx&#10;KBt6D48tQ9BxqSQvxUNG8DHmtMxrAw8vY/C5w0sUzN67ZlOZZ8PTgRabOXLA7jl4QPv9gKqrilsE&#10;22/XPCrwAkQ6T0P8HhsCbIPU47Nom+ci+9x85Et/M1U3+wLtMsHNvrQYuVTevBurUHBrLUrvbtba&#10;JH22o8bfgcHjvZ2ourcFdfcdqcT7UeWyCRnmhJV/lNzhRsjvijyGPM4Z3hfZww2QadmbytyHoAvM&#10;hijgH6uIr5dSnfN5oVeussW76vt4m3UHr6nCr7Ju4lW65L8X0BF1igDTPoceweNHJ/Gu+B7eF93F&#10;u0wXvAlxRqfrcrxPd8c/yXARQf1JVFiKV51lfK4cP1N9pSItdloH8HdU56/rE9FWHIM23vXbaghw&#10;XRme8G7a2d6KpwzJh1+9ePpJiXUgf26hdfFKrHZXjvzjjx8RGHj/k43WASwhNlpU2IB22JBASg+0&#10;rMohEMpEfuOBAwkmQTWR/YLFPkvbpKhvL9U+KSDLewVgpcKEvXsvqU4bwGhAP3jcvorSrAQN3q4h&#10;ouxEAbhreIgqK8oq6pubQAudQEXmeSFfK0jmeVIwCglwvpwzimh9BeZ8+Swfy2cFZJVTC+SfqbFE&#10;eR6VlCFFo5LcBMKphZxLlBHickIsPc+VRVTcwhQepYUyiUcG3ZBscFc3bRXau41DB6Pu8FHUN+Wr&#10;XFeAre066qKqJIkAByEjwR8lTqvxeIgR2nh9VU0cjhLm65nxzLsDbyL9xA7kHtuC7LO7kbl9NYqX&#10;2qJp6Qw0z7VG8xgzPOa1+HyQPp5SkDqHGOApheg5neSrwX3xikLznNfuK6r7KzMDPBs+EB2jzQn2&#10;CLTNnYGmRXNQt34Z9DypsD6EMYiwPqDySjEq9MRKPDyyTMWDg/YIPqKB/YDv8du7UFltz22zcHPN&#10;BGWhxTY/OMj8d/88RO+ZiJh9k5F2ajESRX0Pz0Da8dnIOmuH7PMLkHFWi9wrS+n/V6Dw5mpa5vW0&#10;zuupvBsJMFXX1wG1ATtQ6b0RHQm38ZhKWRG4Fy2PDtJCb0KaWGjesQRMUWCJLP7yWXycw/PsYbTW&#10;wwkvYc7lH0EsdiZhzmaOnGdugAyjnui4cwQfakLwU0UQfqp6gI/lvvi2wBVfpF1GZ/QJtIYeQ0vo&#10;CXTGXMKH8kB8XeiBrzKuEWAnPHVfjm9yvfAbGSYiwApeGfclwL9hCNDyvKiyACxV6G9pn9/VJeJx&#10;SSyaeVdvrS5QjeodzXXopI0WgJ8/eYwXtNLPu8aHf1FirTL9CWAZK6b6fvFG66VWeyl1dsDcfFCX&#10;jdbg7dWT1rm3NowkUwRFMWXJnD4CsVJaIxiZDqSqyqqWWtVZIJaildqWhfmwZqllmZ3eWiumKnwJ&#10;yH1Vbuzl5kKbmqgUOCeJoArACWGEWOxzMJ/TLLQAnBMfjPwEWdOMgPI1ibzEIAWyZqE1Jf71udhq&#10;UWGqscpzNRst8IoKf7LNzGFFcQVWOUoUEWo5Sr9zVRe8FYwqmQNMiEWRq2QcuCoHVbTatVt2o32E&#10;HaovnENdfc6vAe46FwtdWSS/byDS4nxRtHuVAvjxKGPUjx0MtWZ6qCxw4Ycs/pwB7hfhzZTN0/0S&#10;bjPfDfS5gZzYB6hIDuQ1zZz78hHU7l6L2kVT0DjBEq20221M+57018Prgb3xxdC++IL59cthRjw3&#10;xhsLnlOxX/O5V1Ym0JPx3rsOYn3nquGjwP2LCOwyQrya0K5Q6izKHHJ8JR8zeAw5sUqNC/tQeX2d&#10;7Pg5OwQ7TEGM00xkXt+Cp7lRKLt/Bgn7JzNRt6NVXoAsscyMHKpuwdXlhHcl8q+vQv6N1ci9tgLZ&#10;V/gcYS5x30D7vAXVfqLE2/Dblw3477/+DU0J11EXuANF3o7wnDYUEVamyKQ1zifMUoHO5R9R5cLM&#10;i3Ms5cigxc7m41yep9NSZ9OOZEwZi0zrwcgeb477M8fDYclcnHZcBa/TOxFz+yCK/I6i4cExvEq4&#10;jI64c3ie7orvKgLxvsATXxHuN6HOeOa3Cd8XBeI3T4vxg4wDSxHrSakGsDRvyBpZjwVebVXK75uo&#10;wM2Z+LIungochxbasZaqPCpwqWqVkz1fdQA/p51+LpVpNbz0GcRSiVZKzHj9Slltea69vU0B//PP&#10;P8LZ2UkDWIaUaJlFfVX+K2D2pQILjLLH0UAtj5XVNkRh+8oyOQpYfcItSiz2meeEVG3BQmDFXou1&#10;Vnmyyo+1ope/lysBTuEFHUX7LMNBPNIaiwJLm2QOYf1koRm5iQKu5MJBKgRiAVhU+P8KBbAWkisX&#10;inUmFFqBimATYh3AJVTRslzZHZEQyzajsqu/stQEm3CX52sQVxRQdUV9GRWFCaqQVSVQlxPUmkxl&#10;jyXXlaNEDfPdOsJbT/ssR4G4ojCev2cQUmO8UCAKTMgE4Loxpoh1O4HkeOatpbmIiwzGjQsH4XPn&#10;PO55uuC+5w1437oE9xvnEejvhvz8FNQ0lqOqpgTVFbmooP0vi7mHOo+rqD+4E80b7dE+bzyeWZnh&#10;zXAzvBtphq9pr9/RZr+26oe3VgOg57+H9pc5rpfDLFVlviv5LI9SyLq/b5Ea5xX1lYaN8FOrEcF4&#10;RJWOOL0aoWfWEOwlCN9ni7g9UxCxZxK+qM2F/HvFP0jC4VnKOmddIbTXV6DgGu2y5Ls31xDWNco2&#10;p9FSpzEXlvHfrKtU5ZsrVB5c5c0c2GsbmpPc8E1rFYp9dlGVt9BOO+G24yxcWzcZrsvHIWjmMCTS&#10;vogaF5r3Yo7bi6pLoEV5BWYqcdbQXsgcPQBZqxYhffUKJNnNROECG9wapGuSlwF/aQ/sCWMDAwwf&#10;aIq96xbgcboXfqwKwtsCH7zKFHW+jpexZ/As/Ai+r4oirAXMgaUCXfoJYGmhFIBlRtIn+0yAZXLD&#10;2zrmv1LEkhy4OpcAl6i5np1tjUqFJZ51EEhRYgGZaiygqsKWLDX7mhDLipUEWj0nYPM5WQTvw4ev&#10;kZ6epv0+skewACwV6D691NCQbCeqeqLFDptqc38FQLHKamsWwquGi/pLHkxoqcSyY4NuYzRRYQFY&#10;QSzwq+eM4e/pioq8NMjOgzkp0YQ3UrO7YqGTNEstKiqRR3Clw0riH+H9pMSfwSzneaLSXSHFLs1e&#10;03anhiqYVS6sANblwbGfooIgi70ukbyYtrqc8MqwUYVMYpA+6IKErsdddpqwVopFFqWVSQ48ivLq&#10;FFgeVxWnMJ+OV0WszARf5B3aiDZea495DTaON0Pg8fW4tneRqraXlObA+/o5hPq5IeKBJ0IJbajv&#10;HTzydUWguwt8b5xDelIEaquKUVmWh7LyLBSXZqOInyutKkBdSxmSgjxxwtYaF2eMQsD88YieNwE5&#10;dlPRungW3kwfBz0PWmD3jVPgSXDvbJgM981TmdPawWPLdJ4z16XCyvCSrPoYRmsdeWYtFXoJ/J3n&#10;Idh5NoK2WSNkqxXinCcj0nEUygNP4+PLJygLuojUc4uQdmYuMi4tRNLZech33YgyHyfk396kJiaU&#10;uG0ixOuQd20lc+EVyLi4EOmX7KnKhP3mUiozoeZnS+9uRbXPTtQwP65jThxyYBZubxwD773T4b1n&#10;Jq6vm4IrCybAd7IlEmk18i30kU+Q85hP5A4jyAIx89+M6eORvmElEhn561fimtVI9NXvAROqjbGJ&#10;IYwG9qMtHIDuMj+YIEwcNRJp96/jx/oofFnghVe0zS8yPfEi9Sa+ZT4r0MpY8K/UV/LfxwRbzULq&#10;Whe6MQvfNWbgTbUAHE8FzkAzbZsALHM6n1KBn7Q1KxXWASyhq07rKtS/qLEOZi0EYNnR4auvvsTk&#10;yZPVz64bB1aziERZCWtPWmpZdVOmBRrzJiVQqm1ZRH0ZUtzq1V/AlKYN5sBU5t4CMS22BrwUwLos&#10;tWEfGFPN7/l4oCyHCpwWg7xUBlU4T2CVzivpwKKtFng1Gy0gBvHIkPXQBMwukP8ngIsUrFpu/HmI&#10;vVbnVGYZYhKIdQUuXQVailkCbxmtsRS3SpkPy07+0j6poC1I1KClhRal1c6pxjwXeJVd7joqeHmu&#10;U+Wq4iSqfyjSCXDuya1oGdIHHcOM0WRthpSrznDdbIOoW4dRx5tzsOcdhHjfQYS/B6ICPBERcBfh&#10;PA/2uoUg1yvqtcrKQqpxKmJjHyIhLgTR0Q8QH8UcOz0GVUy3pGh3hDZ707IZ2LpmLraun4dDjmuQ&#10;cGYP9O6sn4RbayfgxupxuLJ0NDw2TYPn1pm4vV5gnqaGiNw3TYXnjlm4f2ARLfNcxF7bhcf5MXhJ&#10;lX1Ju/GE54nHFiLWeQIBpMKdX4qkw1OZ885XY7tpZxaiNcUTf/qnH/DXP/8B5QFHmAMvQZnHZtT4&#10;Mdf12U6g16Am8jK+66xFsece5F1dgtel8fiiIgm51xejwn0tqu5SmT15E6DNTjy1FEG7bHFv+2T4&#10;OdoQ5Cm4vnsmLqyejqvzJ8Jn4lAkjOxHmPtQlRnMfwss+iJn+gRkLp6NytlTcH7kYPTlhWtkqA8z&#10;M1M1N9aUF7Zq/Gd0782Lu0cvXHTehg9lYVTdYLwpuI/XhX5qxY1/elqN3z4tV/DKmLDA/GN7gbLP&#10;Au93TVmEN1PFd4xXlTEEOAGtZRlaIau2CLK6Qmdz7SeAf7HSv8SzLjX+R4h1IMtRXpNi1pWrlxXA&#10;0ozxeROHgeSzoqqqqmyg7LQx818ZQpL8V58hOxyKhe4pa0kTYNXwIZVp5srShSUgy3iwLO4uS8/K&#10;WmLSiVWak8SLTBZyj6fiRtE+y9gvra8clW0W5ZXQbLMOVoE0Jz5Qg5nPyXLDRXxfgeTNhFqnwnL+&#10;Oby6PFkey7kUvj4HWKfKArFEqdho5sJleUm0+4RYhVb8qiK0CmiGUt2uEHCrdAB/FqLGkgMXZj5C&#10;RvJ95J7YoYaOHo8kwCMHIPPcNvg4TKcYTkJpZiJCPG7A78pJ3L9zAY+8biPMl0rscweRvi6I9Luh&#10;VLkoLwNpyTGIl2mDTDmS+XeIjnqIiKhAlOdE4XVTHur4s+5ZOx+Oq+dg/5Yl2L9nPS5uWU4FpuLK&#10;kNDNNeNxc/UEqvFUXCbIroTWz1Eb/1VV5i6bfW+fPX7+shN/+/vf8de//h3/+ff/xN/+8u9Iu+GA&#10;KCcbxO0eg/DtI5B8dCYyLtgj6ZQdqh9dxv/+z//C7757j/aiWBTe3Ymi28x/ry9hLrwYeVTcXJel&#10;vMAT8Z//8VcCvpfquwg/vm3F73/4wNfXoOzWSpS58ui2FuVua1DrvRG1XhtVISz6+AKE7rbFw90z&#10;EHRoBu4fnguX3fNxeNU0nJ83Dv6TRyDB2hx5VOMCk+7INuuJcir1icEyLGKEIbxAzalQRry4zYeY&#10;o58JL1RpFTQ1VReqADHHZgIqY33wT82xeFsUwLw2Hb/prFJFK50SSz/0D4T3x7a8T+orEKsgwC8r&#10;YpgDJ6BNAK4gwHUCcCk6GmsUwLpi1q9UmOedHY/xlGos+yUJqP8TyGplj3dvVU48kC5CbLQALNPn&#10;BGbpwpLVNWTucB86DiMqaj8BWBWkpCdaxoSpxF0rcGizlfh3YA4sY8W9pHgluXI/eawP08GD0H9A&#10;f7jevKQmnOdSfTWAtaGkXMlzu3LfnIRgrZGDuWGeWGgCK6EschfQClheuBL5Sql/UWddaDb6l4q1&#10;DmhVuZaqNMH9XIWVrc6hrdYBnJ+kdUHlEmSx1ISikkqszUrShpmqSqjAXbAqmEv/b4gF4OLMcGSk&#10;PkDWmZ1oHKyPNksDNFj1x6Nts+G7fSpFbzJKMuORHhsBl8M7Eed1BlnBlxDhfgYpD2+gJicItblR&#10;CA90Q2FuKlISoxEdfp+pSBjz7SRk0b0kJTxCRXYEGosIcUshHvlcw+bF03Bgy1IcO7AZlxxWQM99&#10;ow1VV7PQbrTSOqBFfe9Qhe9uno6722ZQiW3hs3kic9+N+Muf/4gvnzQj5uxGZFzfiQwXB8QfmY3E&#10;gzOQeNweDVFuSD+/HMmn5iHmyEx887gCf/7XPyPXbQdST9sS3tUoursDL/JD8K6W+WDCLdpoe7xr&#10;yMaf/+lnlPjuRuHN5fiuoxz/8uMHlHhtRYUEc+NKj/Uop1qXEOjS2ytQ7r6S1nqTWp0ji1Y85pgd&#10;QvfOQtj+mQjlzxNwdC7cDi7AhW3zcWE5f5fZExAzfgjKxwzAYXMT9DXujQlUlTHM/fqbGKAfgZZq&#10;rSGVyVjWT2a+KF1LArGRoSHunNmH9+XhaiF3AfbnJyXaUc0FLsJH6b5qFYBljjDz4Fbmv81Z+Kae&#10;bqUi6pMCtxLgx3WyRAoBbpBpYg2qqaOz/ReIdSA/k+iU4lbHJ1utGy9WML94oVb1+OmHH5CbnQ3L&#10;oUPRrQtgXTFLASwFq/7GykL3NzMjuP2psLI6Ja10n+6qAi15ryi1rHKpdiU0kkKWoRaqqCWKbYD+&#10;soMjbxQul88SgjSqroAr6hvJ3DcU2QlBClwFL4GUyKbaSpujqK4O3DzZG4vHAr6u7dZBWNVzhPUz&#10;iHWw62BWSswooAIrFU6XApdW5CrJjFRRmkWAM39d5NJFBYGuJNASosJKicVWF8o5QS6Sif6EuCsq&#10;C6WgRSst53y9iAqcnnQPaZec0DjEAK3D+qB2RB9EOdghzvcCQlyOojKXtru6GEnxj5AadA11aXdQ&#10;Sydal+GPhvxHaCiOoQ0PYs6dj8ryAqTTsdTkRaK9JoWvxaEyO5TKG46monA0F4TjSWU6LhzcjJ0r&#10;bbF323Kc3UoFVoWrrdOVjRY7LQBL66Q3LbPPDlsFsO/2GXi4czrurxuBxHMb8e9/+gO+bKuD70oL&#10;hGwaiWjH8Ug5JqtFTkZN9G1VxKoJu4WIvZOQfGEx/uX7d3j/qh2JZ+ej8NZqZF+2x7P8+/iv//4v&#10;/K+//z/46WUjMs8vwDetBfjX33xEue8equ0KfGgrwJ9+9zPKAnahjGorha1qWujSO6uZIy9HwY3l&#10;SpHluWqfzagLkBx5G6p8ttB2r0IsbyaP9s0h0FMRemg6/I7MxZ2Di3Fp60K4rF+EZRPGwJD2cqRp&#10;X4yj+hr37cWcuLda3ULlilRm4/79aEGZD8oFzItZQN6xZgl+/7wCv5UmDmmhlB5oAVhWqJQKNEHW&#10;FDgD3zG+aUzDh/okPC+P+JWFlsXAWwVg6chqaqACN/2PAH8eAvDTz0AW9f3NTz/zc0+we9cv6yzr&#10;rLOor24XQ9UiKbkwb0jauli8gQ0cCEOC2aN3N6W6YpcFdrHchvx95bEosGyEJpP/u/eW4SRjGA2S&#10;lUz0cNvlEi/2DKUYsvKETOzPTghBdtxDBW9WXKAGbtwDPkfFir2PTFl1lOeioHlUZW2DO81CS6hz&#10;fladi9J2QSuhU2/dY4FXlFnyZTmXKE5/xAhHiWwILxB/pshlebTUVOWyHIKcQ+WlrRYVloKXHCWq&#10;ZNhJWiyL06jIkv9KVVoUWeyzVKGT+fXCkZ7oj9Sr+1FPC9061AD1Fj3hs2EucgriEPzQA/7hvkgM&#10;9UNl4D3UhnqgtTQc9dkENskT9QSzuiAGNZVFBLgY1RXFqKvMR1XqQzo9LzSm+aO9LBbNRZFoLo9D&#10;TeYDdFYk8iYWgGCqeMz92zi13h56utlH/s52qgrtRbWVSrQHFViU14t24N6WyQjbMgERG2lFjy3F&#10;H3//W3z34jFCdkxB8LbxeLBlPAK2jMO9bRPwqiwF//2//1905kXh4Y7RiL+4Ev/680e8f1KDDObD&#10;Ja7rVWHqZVkC/vZvf0ZFxHWq8XYU31mBbwnB777/wByYefHdNXhbl46//uGPqLx/kFBuYL68nWCv&#10;1dSXEIulrnBfp1S5UnLju7Iu9CbCvBF1/tvRcN+B59uQc20DEk4sRvjB2YyZeHR0DsLPLsb8aVbo&#10;TThNeXFbElizfsbop9+HStuHqiXLx9BaKuWiIlG9ZNxTLtrZkyd2ASzw/hpgCRlWUkNILcx9m9M/&#10;AfyM/4ECcEtpmgZwTSEhLlEKLBs2P5FqdBfAutCB/JTPqyPh1cWH9+/wzYf38Pf1w2Dzwepnk5BV&#10;NgVeXSVaA5gg8wZlQLvcb6AUpPRhbGaiduPvoWYeybrQml2WpXR6Sw7MG5k0bsgwktrkm9CLhTYy&#10;G4BBg4eoaYV3blymoqUgOykc2ckR2txgGUaKDyK0D5EZ+0ABmyngMgRgXSglZuQTctmNUgeyLkSJ&#10;BdJPyivHz1Q4hyALvDorrQNYQmy1jB+rtkza6lLCq7PWUqEulyaPbLHTtNBipQmwDuIqpcIEmCHQ&#10;SkdWNWGWUM8R5tKcSGRSgVOv7EedBRV4aF+0EeKDE0bgrNtJeEd4INTlJArGjUA1b4xlU8eiOuAi&#10;6tMfoCzmNhqoqNLd1VDbgPrqKgJciurKEjTWFKMm8T7Kk4PQzBtFrecRNAXf4XUiE/+T0VIRi+f1&#10;OYjwvwFnexsqMHPHB/sXIOjwYuaP9gg8sFADeu9C+G2fjnubrBGyxRrRDuPxaMsYxB5djD/+5gd8&#10;96YTvutHI2CFOfzXjkSgw2Tc3zMDH1514K///h94316NRwenI+4s1erje3zzrAXplwgw7XPGxUV4&#10;WRqPv/7xX9W4btmtJVTmlfj+aRX++eM75N9ah8IbzImLw/BfzK8bHp0lqCtok9eiija61nsDqr3E&#10;Tq9VClzhvh41XptopTerIlelFLvuUrG9+NiHQPttQv397aj23Yr82xuQcmEp0s4vxkoB2JAWUlZs&#10;7Nkd5gNNYEJQh5r3h9kA2kxesNqqFFQjXsCGXWszbVi8AH96Xa0aOBTAT4o/qa+KtkKqbw6+ZZ78&#10;TWOKig91BLhEiljxCmCx0NKNJQDLLnPtzQRYjQczF+5oxtMObVjpc5glnjAf/uKLV/j4zbfISs/A&#10;fDu7T+DKRH2Z7tejtxSwZGUNbTaSnAvAssSOnIuSygJv4ij0qcJq2Egq1cx59Y0NVVVaPZaZR/Ie&#10;KrQ8lgKYHr+exbAhcHDYgpWrFuPu7atUtiRa5yhCTPucEMaghSbA6TEBSI8OUAALsBk8l1lC6VH+&#10;PPfnc7TTDN1+WBK6Te5k9w55rNvFI1+dE9YuqEWZdUqsU+nPq9cqCLEocTFtdWlmDMppo0tpqct4&#10;lPPy7LiuYyyqmBNX5mvwio2WISdd84dS4kICXUBbzWM1Xy/LjEBWfADSbhxB3eC+aLHQR9MIQxya&#10;MBJLtyzDlev7UThrEh4PGYiWMZZotLJExVAzFK2Yj5god4RH+yCTuXhVVSkaaioZFYwalMWGovH0&#10;Ljy8fhnR186jwWkJmg6tRHuQG1pqC1FbkoSaQv7d+HuFu16GnttW5r87ZkBAloYMgTjk9CrCOBce&#10;i4cjaM1oxO6yoQKPRuimUYg6Qkv83Xv8/PE71MR7I/fufkTtm4pHeyYg5coW/PG3P+Mv//p7/NOH&#10;LxB/eQ2Sztnjt99+he9ePlYraxTfXIXsK0uVAv/1T39C+b19qHSjohLE7zqr8IefPqBCphDeXoIn&#10;2X74r7/9B9oTbxJARzxOuq4UttZzHaoJceM9quyDHbTNDnx9Bxof7FQh59V+Wwnslk9R679NvdYc&#10;tAuND3eiI2wvNtlNpsoYwoi54DTr4RhtYYLBfXszemHW6EHYzVxjyYyxtNW9oK9vgP6mmm102rwO&#10;//62jgAXEmBNdXUhvdEynVANHxHg75plt/5UfF2biM7iKLSVaAosAMvawbIuUisBftxUh46WBq03&#10;mhA/oZ2Wwtbnxa0vXj7Dt9+8R0V5KXZs347u3bUVJmTNZylGCcC/xC+L0Ck7rS8Qy6wkgsgbUXe+&#10;R/JfQ1po6XUWaNXugwpiadygC6H7UJMaqMRivaUANnTYMJjxM1u3rMOEiWPgd/emqkJLEStbII4P&#10;pfIGIy3qHlIifHikzYzwRVqkH48+SAn35nOEmABnEvAsQq2DVo660G3B8wlgqnQBbwpKmQmrrsgl&#10;8Ero4JVzgVenyCUyzCQNIGmRn2CVEGstIecVOXEqdJVpbYhJqtFinTXbLEeBtzI/Wb2nNFNaRu8j&#10;9fYx1A41RuPgXmgixBF7d2LK9Mm4Md0ajSMHo4ng1lkPQ9PMieiYPA6NFmZIOLsXbnH34Bbhj/vJ&#10;YaipLUdFZanah6n02FrU7VyIYyuXwnH+HJxeMgV3Vk5FxI4V6kZfx9SzPNkB5SU30FSYBT2PrVMh&#10;4eUwHV6OMxGwZw58+dh9kSUClo3AgxXDEO4wAVGOExHpOAGJJwjku+f407/+SeW6//rje8SdWozw&#10;nSNQHngRf/nzn/G7j9/ij//8M7K99iH13AL89v0b/Pbr18i4vgZFt1YpC/28LA7/8ec/otjXGXnX&#10;F1Nxl+G79jL84TffoiZgNxV2PZ5keeO/VBfWLdQ/3K/WVq554EyA11Bh16LWZ4MCsi3MGW2PpNVy&#10;H1oIZmuIM5oe7qaF3slwZG68A7W03xJ1/g6o47EjdB/W203ghd2XgBrj8PoFOL91LhwXTsTWOVbY&#10;Pd8am2da4OBKG8wZOxQDZAtPqrUAc9ppO/79yzqt4+pzgNsLtCmEzH8/yoJ2nyx0Mt7VxuMxbZMC&#10;uCSVAGerdsqW6kI1Fvy4qZYqTIhbG9AhO889lrFhDWhZP+vbd1+hvLgQ+/Y6w5Cwys8h0KpGC4LW&#10;TYAlaDK000NfGz7qJsorFWhCK3l9X77PVCrsBNHYVCtmSWNHN6qzzP3tw9RBvpZuHLhPPxkTlpDc&#10;WGYt9cHI0WNgPmgQRo8YikGDTBHo784cM0FVn6UHOisuCBkxgYQ0AMkCLOEVgJMfeTO8FMSphFi2&#10;zskkxBl87dPulLyos2Nkn2c+lm19eCxMEHstUMvOlfepwARZcmNGnqi2KC+jSMCV6AJXKbEoMKOU&#10;EBcT4jKqrwBb+gngKJTLMZcAS/eWjBfTYgvI0tGlilnF0nIpKizWmef5VGda8OJUuVH5I/nWUVQN&#10;0wBuMOmB+7Lu+KLFSLMYgPoJw1HDqJs7CXVLZvPxSDQMNUWV9Qg88roED+aznoQ4Ki8Z4TnJiMjg&#10;jcH9BO6smo5lk0di2YzRWD5vElbOnwJ7G2tcOOaIhrwzaMzdg+rcvSiKusYceDeB3TGTue80+O2Y&#10;Bc8NNnCZPwQeS4fDf9UIhGwcjUcOExG12wbxVNrYg7b46W0nfv9Pv6UC0wbdOoDIA7MQtnMUOovi&#10;8aff/RZNBfH4+3/8G2ro9RNOzcRPX3bgDz+8R6nvLtTSxhbcWEJ7HMkc+O/4F94AfvuuE6Weu/Cu&#10;LhP/8tvvUerjQKu8Dq1U3v/6j7+jMzeAuewWVAU4Ul2psrTD9QFb0RS4A60EtyPyAB5LRB3SIvwA&#10;od6PFkLaLDAHORHoPXz/HgV0rd82tSytnc0IXvQGtM0mWD5tFKKvbEDE1U1w27cMsdcdcGblFByc&#10;NwpzRpvBYog5DI20HPjm8b34j3cNv4ZX4rE2fCSV54+tmQpgUeEPDYn4siYWrflhhPczgGX5FKqw&#10;rMrf2lCJ9pZqAkyICXAHFfiLV0/wzVdvUZSfh50ODjCg1Zfv31Psr8wGMtF2SpBmDLWRt8rde6C/&#10;QEcApbrcj+AN4Hv0mesPGzwQY62GKLXtb2KIMSPMMUi2SqHjGDyYv6O5mcp9DfkZ2cVg/ITRmD9v&#10;FvpRhQ0J7yJ7O0ykithMmcTvwRsAVTrQzxVFGbGE9xHSqZyivOnRVKZIfwVvSriork8XwF0QE2AB&#10;N5ORxud0m9rJBPysaF+1rc7nmwGoPbZkix61TY8WRYmyOZ6EptJqE3lGcZcSC7gSosY6iEtUYYtH&#10;npdlRiobXJ5NS63r3BIV7lJkpcT5osYJCmTV6FHcVfBiPl2eQQXmz5vocgiVBLiV6ttq0Rcnhg/A&#10;ubEj0LZyISrHDkHtpGGonTkKlXOskTOTwTSkyqwfyun4Qm8dx60YL9wM8YJ3QjAeZCUilDBfunQA&#10;vhf3wM/lMFbbTsH2JXOYts3EvInD4HZ+DdrLT6MuZx/Ko45DL9CZtnnfAgTvs8Mjp+kI3zUFgdsm&#10;w2edNQLWWtE2WyN063jE7JmKxAPT1DaeH189VnlwsPMcBK0bimjniQjbNw0/fNGJn798hdyA4/jP&#10;f/8rXjHpzr66AD+8bsaffv4WFf57FMDFt5fjCybjf6Na//DVU/z4shlF7lvxoiSKyv0DKv13ocZ9&#10;JZqiLvDr/AUdWb6oIcAtwVTXh7TAtM2toU7oiDiA9uhD6IiROMLzwyraCPGniDyoovXRATQGO6lo&#10;DtnD436MGz6EymqCueNHYt740dgyYxy2zJ2IhRNHwHmhDZJuOuDBoWWwpZ22sDBn7thPAeR16Tj+&#10;8lU9oZX1sD7Lf7vGf9XewEp9tQr0+/pEfFEZjebcULQwB24uSUFLeTaaK/MUwJIHt8oK/M1UYbHQ&#10;Ha14+bQN2elJ2LJpE3r30tZ2kqEhtTt/H21dKhnikT19uxPA3gOM0F0Apq0eaT6IKkkwqcKWzOcH&#10;EsZhBHT0EDOM4GMrgjtmuDmsh1nAgoo8ZZI1pkyewL+FKW9SBhgwkCrN7+Hs7ICVyxerLUD70qYv&#10;WjQby5doObcsqWPIG8dDfzcUpscgMz4E6bGivPcIbwDh9UMS4UwI9URCyF0e7yJJIuyugljAlQ3c&#10;U8O8kE7AJTJkBxCGLPT/CWBCIjt2yD5deV1REOuLonge4+8riH8BmMcuO63Lg3UwK4B5LJNI52MF&#10;s6gyrbXkxRlUXqqxstPSxdWlyuV8rPJjhmq95LGcAFcQfnEMCdcPosKSCmzWC+1DjHDa2hy+86ai&#10;3vMOyocNpNoOQsVoE1RRVUsCLsJ11kS4bVmK4okjUUt1jj64HdeDXXE50A13+ffzyYjB/dQQ1FRE&#10;4nldCs7vWYslU0ZjEwFex7//5hXTUJV1mEq8FxXRe6F3d9sseG+dhmDHaYjdOwNx+6my+6ch/tAs&#10;xB+ciei90/Bo5ziE77GhhR6LSB4/PG3Fv//+n5FyYR2VeQJinCYi8dJa/Mcf/wUdZSl4dHgG/vzz&#10;R/zwoh65LovxPXPbv/z+n1Dptw+1XptQ6roKr6vi8Fda6LKAAyi8uZTWeile5D/EX/7wW1TfP4ga&#10;t2VojjyHvxPgx2keKHNdSVstQ0Xb0UqbLCr7JPoInsQeRUesBq9Ogdv4fFv0UTzmUQBXYEcdVdEW&#10;eRhPIvah2H8vL95+ygpuXDADU3jctcQWk4cNwtoFNti7cjZ2zrdBmscebFpgDYO+fWE0UFtXKdz9&#10;Mv7ytlYrYnWFNqFfa58UBRZ4v21Kwzf1yfjA/PdNeQxa8iLQTJfSqNops9QCZm0V+Wp1fpmg3dna&#10;jKeixGXJeFYcjiVzbdT3k5Bd+QVeCclrJUfVTUKQVTV6UoEHDzaF/dRRsBs3DKMG9YdpfwOMoM21&#10;tjDFbN69HZbPxtwJwwjuAAw2NcIk5mgLJo/CqKGDYcwbgYGBIYyYF5sPGoAVi+3gtHMLRjGHM+CN&#10;YczYURhiqTW5WI0eTvvOvJh59ENfVxSmRSArVvLeB0p1BVxR3STCGR/igfhgd8QxEoJckRB4i3Fb&#10;bd4ukRDkhkRewPKaHJNC3Qn1XaqztwYwYc6VBREZ2RGeBNgHBYwigl1IpS6I5THhHkGWHTAfoFgg&#10;FiUmyCUpzIEJcWkqgZUgvAKtwCwh8H5+rmCmra6gKosSC7yVYqe7jrrz0kxabypwZgx/11uHUDas&#10;HxoH6qNpsAEujxgAv0VzUJOZiNIZk1E/axzq7Majev5Y5K+1xfXjW7Hv8kGcOLQZ9+0mIW/BTKYB&#10;9+ATfhe3gr3gmfQI3in82WnXW0tjUJ8Tggt7N2CNnQ2vh6lw4I2gMv0gXe5hlEY6Qe/a6vHwdZiB&#10;yH22iNo3HdEHpqp1mhMIb7Ja6nUuYg9NRVOKP+8gZxC4xRpft1bh35kDJ13cRIDHI3LXOFQEnme+&#10;+p94XZeLquhb+Gda5n/57i2yr6/Cl9VJ+E++Ji2UBVcXKYC/5EX91z//CbVBx1QuW+W1Do9TXPFf&#10;f/kL6qKuoPCaHZqjLyqAm+NcUOOxEvVU4aZAR7RReZ/EHye4R9EZd4wQS2gwP+HjjrgTnwDuiNFU&#10;uT2SMEfyuZgTeJl0Gpne+zCYttB+ujUmjxiMVfNmYAwVyooxgxf2JF6sO5bNwL5lM7FowggY0/r0&#10;pVpLh1NaoAf+7U1XFVrBK+qrAaymD1KBdeqrA/hVaRTa8jWAm2ijW6vy8ETte1OMZsL8uCQdbQS8&#10;NdUbLQnX8Sr3LlbxxiLw9uiuWeY+fZifMpeVoS1jM5nLSwvdjypMdRxKIJfQOayeOQQrZwzB+pm0&#10;v8yjpo22wLo547HBbgzW2Y7GStq5ZbbjYT/DGmvmjse0URYYPHAgzC0GqTnDlpYWVOE+WLx4LkZY&#10;mmHCuNHo19+4C9wRGGxBq80wNx+I8WPHIJgKXJAagUwCnB4tO+8TXAKcRJVVAAcTUqpL4kM3xN2/&#10;hfgHtxB7/yaiA64jmscowhzJiH54BzHBbogNcUcilTqBwCfzKDt9yIZ6OeGeyGUURPmgkODkRXmj&#10;kHAXMWQKXz7VsCDhPtVYq1yXUHkF2jLmvuUMHcQ6gAVSHcA6JdYBLPE/FbkkyrJiacH5vi6AE27u&#10;VwDXDeiNtiF94cK/2dVZk9SSONnb16J8zGBUTR+Nmqkj0DzVCvd3rsSea4fgfP0wHM474tK1g8jI&#10;CUZOqj9u05G4M893pRLH8eeryglFe1UinjekIS3kNnYsmYpg101oLjyButxDGsAyaeHaYiv4bZiE&#10;2ON2qm859eQ8JB2di2TZIeHobMQfscOr8jQ0JfnjwZYReMuL7q+0v2lXttJyT8TDbdZ4khOBvzJf&#10;/V9//Xf8n/8N/OXf/ow//vYn5LjvQF3YBfz3f/4/VN1ENYSUdno2L+hIwvknNEWcReM9B9T5bkLN&#10;w8P42x9/j4+01AXejviK4P/1X/8VVQ8PodFrA/PYXWiP2K/scoeAG38MTwnyM0Zn/AkCfYzQCqTy&#10;2kn1uD1GFPoYWiMOoyWcVlrWtEo8iURXR4waOAD2U6xhznxOVHjqcAssmjwcG+ZOxopJYzCKqrRp&#10;1lhVUOjbrz+6U/26E+Bi5mt/fF2l5b1SyFLtk1r/s8T3LVlKfT80pOAD7fOH2ni8IMCtRTG0z0lU&#10;4AQ05vM/KPouslwckbBzFtri76Azx5P5vh+eZvmgLcsbE0YP0+wqlU5yWgl9XXHJhHnpAGP04Lkx&#10;f347a6YBI80xaUg/TDA3wtxRg2BrNQgLJlpi/lgLzKIyzLEywzTaupm8qGzHDcGU4QNhNZg3AYOe&#10;6McbgGHf3hg9ZjhM+HUnTLDCGMJtQKU15k1i2PChGM3vYWigj7HWozFh0nhlrd1vXFQVXhnzTWPu&#10;m0hoE2mb44PvKnjjA++oRf+jAq4RWh6pwFH+Loj1voiE22eRfOkQ0s86I+X0LqSd2o2k47uQetSR&#10;x51I5OPUS4eR7H4Gyf5XkB3iimLa6YIE2bfaG/nhXiigUgvQ+bLmlexx3TX0pFNgsczlzHslNBUm&#10;0ASwTECW4Os6i62DV6JUIJWClijxpxCgteJXKW247OcVf+cYivm3rTfpgVYzA7hZmeMY/7b1+Zko&#10;dL+OwklDmP9SgaeNRv0ES6TPmYQjx7bj+LkD2Ht+Lw55X4YHoQ1ifu8X+wCu3tdwlze827H3EZX0&#10;EAUBt1CVQcBjLvCm5UjlPcTHB1GfexRVcftlHHgeLi4aASerXjhhY4qbS6wQ6EA7fcgWKadskXp6&#10;ngI69pAswG6HCMcxeFGVi//8j39HrqsTEvZNQfzxBfj5dbvqW65P9kJdnCe+bCxQfc0NcbeQfXkR&#10;fnrVgP/++3+pXLg5/jraC0LxH//2R9X3XH13FWr9NqPMYz1eV8Thf/39b/j7X/6A//W3v+KLqlSU&#10;e66m8u5CU/BuNDNaH+2jHT6kLLSoa2ccIY2jIscRWhWEmSEgt0YdUcf22ONoI8zy+EXyKUTf3An9&#10;Hj2xYMZEWA0bgi1LZ2H+hFEYThiMaFdXTB+PhdYjsHUGj5NGoIe+VpnV50VbxxzlD68qugCWyQta&#10;2+QvAFN9mwhvA9W3Lp6RgI7sh6iPu4v6yBuoCj2DQq89yDi/COmHbZCwaTieJXvia773TWUUvioL&#10;QVm0O4y7Wjj1Je8lZPoGMgwkwz/MeWmZ+w7ohx4m0jFmCJuhZrA2N8ZYiwGYPGQApg4xxiSL/phi&#10;OQA2PE61NMV4CxMMJ5yThhPusQSYF95kQm5BNe9PhTUyllZSQwyl+xgzyhL7mQMPNB+gcm/rsVYY&#10;OWq4UujhI4Zh+Bgr9bO5XDzJXDNcFa2Sw3lBS877kHaZEUu1jbp3DVFU11j/q0i4cwKppxyRv20Z&#10;ipdOR+30CWjmjaF5OAEY3A9NJrShJr1Rz5+1nj9jNWGosh6CCtr+UgJQaj8T+evtUXLGCWX+11Ec&#10;5oHSeH8UK3glAtSxhCpcLEGINZA1NdaAptry51W5cFfobLQOYqXEnxQ5WrVkamosQPMxnxeAM+kG&#10;Yu+cRPHowajvp4emAX3gPX4odg82RNF9T5RGhyKfN8+qGVaoWDARFbbWqKGb89y1FgcOO8Jp31Yc&#10;uXESrjEPcIvuxTU+CG5h3gjk75aUEo7wq0eRsnoO8i/vR8GDK2gscSG8e1CbdYQCcALlSaeg5+o4&#10;G+7bZ+KivRWO2AyC8+g+ODzOEBdmmsFt+RiE7SK4xxfy7miHlGNzEeU8iZBl4L//+/+g0PcYYneN&#10;RJH7Tqrpv+FtTRbiD09B8uFJKH9wDH//z/+FFyWRKLw8DxV+u/BtWyn+8PPXqI9xwbOce/gbbwKN&#10;tIzN8bcI11XUU4lL765FU8w1vCyLRHvGXVT67kQDn2+8vwNND3Zo5w+kGu2I5iAntDIXljxX7LLY&#10;ZgmB9UnCScYpFTqY26Kp0LTZbzIv4MHFHeim1w2ndq/D9FFDVaFgDC98W+thcFo2C+tmT8Aca0us&#10;mzUVxgRIrY9s2INQGaI9Pxa/fyEL18mYr1a40oV0YGn2OQXv65PwnuorXVj1YWdRd88ZjUH844ed&#10;QgMfl3s7o/DKCiRuHYmW4PN435jBG1Ycvm+KQ/idcwoQ6arqJVXnPj1gKDOGpEosy7/KuK40WxBi&#10;OY4aaIgZVFQ7Wua104djyfjBmDXMFHNGDcDyacOxghfRiulWsJswFPPGD8F8FRZYNccax5w2YPqU&#10;8RhAS95LvxvzYSMMZLowjoor1ehBhNicIWsrmw7ojwFmpmrsWH6+E4eckJ/8iNZZ2ga9EcecN4bK&#10;G0kLHB98G6le55FzcBvKl9iijn/jNisLtFsOQscIC7QMM0fTiIHMHY1Qv3MXU6kA1G7n/zdvEC2E&#10;uJWpTdMIMzTwvIH/N3L+YspwPjZD9UQrVM+Zgqoda1F58yTKQ91QnBKAgpT7KKGVLhGQU2ilU0NV&#10;ZVr6rAVgna3WoNYUWmer/6f8uEzyXapvpbLPVF4+ryrZaWHIoI2P5U2peNRg1Jl0R72ZPgKmj8Nm&#10;097IvXhUbR2aM2YIATdByYxRqFo1k0o8HIkLpuDo4R1wclyPE6eccIsu5RrTi+sPb8El8CbuRfgj&#10;8e5lxC+ciMKtZG/pFCRuX0Pb7IXabKpvzmHU5R1DRdZd6N2RecCbp+Kuwyy4bbfFtbWTcW4hYZ48&#10;AAet++HURFNcthsKvy02iNpvq4pczYn++Ld/+T1yPfYg3skaLVFX8f/+HzBXdUWJyxJUyISDAGf8&#10;jfnsd23lKLi2CNUe61TrYwmPuS72zJmP4U+/+4E3gv/Ef9NzS790vtsGtMScQ+0DZ5S6rUCFwBy4&#10;g6q7RylvY+BO1N0nwMyD5XHDZ48fU5VbmRs30WI3y5CS2Ox4wptwBk8Sz6JTjvGnaadP4l3WFVzc&#10;swJTR5nD5cAqbF44E45L5sHKzAQOy2bj0MqZcFg4FQsnjMbRVfNhyfxX9paVDb3MTfrjTUUqfv+0&#10;RFlnLeeV1Sh/mYH0fVMmvmtIVeqrAK6OxuPk63iSchVPUm/hWbornmd6oTniCspub0Sm00RUe+5W&#10;i959SQfyU0sSdq/TFqlTq2r06qaU14Dg9jUyUKFvRGs7qD8MBprAiAAvGDkI9rRu48xNMH8cIWau&#10;u4IXux0hnTnGHBMt+lGZTXijGoHtdmOxfvZo7Fw+C2vmT8Ya+1mYO20ChjC37a7aLvUxYMhAmFkM&#10;VDeuAQNNCbEZxowdiRF0JdKh1ZcAy/pbO7euRwEtdFK4v6o4x0UwL5RClPt55O/ZSJUdh1Za8fZR&#10;Q9AxcjDaGK1jhqJ1tCVaRlqgbcQgAjkIlXGpyG14jeLKxyjx80UlrXwTf4ZGqyF4PG0MntqNR/vU&#10;4fiwYhIeT7JA/dABaKbrqKW7qGfqUDNjHCq3rUbZrTMoo80ulbnCtKBlAqkUs6QwJIqcFMzXQrXz&#10;LnXWHaVKLXb6VyBnUJGlQp3Zpby6EAVm/h3tdhKFTFcaTXqixqwHIpiK7SOwWSedUFVdjvxFtqi2&#10;GY66+VNRu5LnM8agctww3N62BjscN+LAge246XcNLj5XcIdpxnVaapcHN+F1xhmxvOkmbp6P9LVz&#10;ELNiClM3fs2MfajJ2I+a7MN0ByHQ89ozD67bZ+AmIb6+eTpcNk3DpfWTcX75OJxbMBKnZg/CwfH9&#10;cNRmIC7OHwrfDdZ4tHcWMi+vR+6l+Si6ao8yt01oS7uHco/NqL+7GvU+m1B4ZzXaqa5NUTdQeHuZ&#10;grpa2h39tqhKcvmdlaimfW6Kd0NT4m0q0hmUu67FT1+04HlJBOFdgwaqrkDaFET7zGgJIciMpiBH&#10;1YElOXErrXWtzxbU+GylijmjOUyWoXVGWwTz3YguZVY2+oQGMC22LF532WERZtOebVsyDSbG/WFD&#10;+zzVahhmThgL+6mTsGvJVGziHzvvzm7MnzgMPXrJ9p29MNJiMK1xDn73RMt9ddDqQJYWSpm8/229&#10;tE8m4OuaOLyvjEBnpjueZrry6IHObA+8LAgg0K6o8XZA3qHpKHJZh/d1SfiGn2nLDYW5FMwIcO/e&#10;3VUHVR+qr2xMLXZZJhpIY0U/KmZvIyMM4A1m5aRRGMPHRoYGsDQzxmjmtqMGS2soP9OnN4bIWDDV&#10;fAAt94rpo7Fj8TQsmGqNscPNlYUeOswMxgP60jIP4teQ4wAMsRysxpKlD1xmaBnQuhua8AZiwhx5&#10;8gTV8bV311bkJYcjNuY+UhhZ18+gwt4OTZOsCJ85Wq0ILKNZ4CWMcmymCrcwmkbwdSpU06B+KHB0&#10;RHFRDYrL21DZ/AZlR46glna6buIIvF5mgxd2I9FsaYR3cwjxqklonzkSNQIOv7Z8H1HyRt4ImkcO&#10;RcVcG5Sc3oPiKF9kE7Q8mRjB3LhIOrfitaMKgqsbP1Ygdw096XJiCQG3JDWSz0doEyT4nBwF4Bx+&#10;/Rivs8gbO1g1cVTJBgNrbRFzehVSb55CbXMzCo85q8XuqmeOQa3NKFTT+dQxfUlfMwf+Fx3gfdEJ&#10;Af4X4Ol3CV73b8Pt/k24Bbnigd9VZN50RJqXM1IPLkfMlhm05LtRnXkAlWl76Rz28ucLpoXeMRO3&#10;tk3DtY2TcX3TdFzbMA3nVozH6WXWOLNyHM6sGIsTC0fj+NwRODp9II7bGOOirTnclg5DpPNUtbpk&#10;jesqVN5apuBt8N6ABp+NqHBdjYIrdlTdJaj13Ih6wlt7dwOqZR6vD0H328a75QpayIUovDiXPn8h&#10;AV6t1oKuub9HgV7rv121SYryNgft7oKYOXCYsxpKauRz0iJZ67+VFpsqHEoVluaNYCe+z0kd28L4&#10;3KP9zH0Po1Vy5qijeJF4Cml3dvACN6VVlI2v+lFhTLBg+mRMGGKGccwbZ1IBpvEiE/s5YJAhevfr&#10;g269e8BqqCW+aS3Ev72twY+tOWpaoYArk/bV/N9mmbyfim9om7+ujSPAsXhX8QhPs+/iec5dPMv2&#10;ZNxVAL/M9UXNwwMoOGOHkqsr8SVB/6kjE9mB1xS8sh2mFLAMDGWuLq20jPcaGKg5zMa0tqMsh1KN&#10;pclCH2amfWBOgE1N+mIYlas/oRtIaIfS9g6hszCmapvyM0PM+2MwQR0q+TBt6WjmoFbDhmLc5FEY&#10;SMttRIvcv58R+hv31ca+ecOQyQ2yyMGAgcYwp43tN2gA5s+fr37GNauWIC8vHqn376Bo8wrUMUdu&#10;H2qOduuheGw9HC2jRxAqC6owVZfRTCVuEIh5w2ine3jM7/eMN5x6wlpqNweFpy6j5IYvSubNRg1T&#10;giKbEXhmNw5fL5+MpzYWeGtriXe8Lt+tm4oWm2Goo/o2jh6CFt4IBOQWuqrGQcZosDBCxTwbFFAJ&#10;M8M8kcn8UqrG0uGVIxMp4rr6rwlyvizxI+PJospdKvwLyF2WWY4MbdlbqjRfl2GuKM/TyJ5IRzCg&#10;GyqM9JC+nHb33hHEexxFstzQQmXt6JUooxiUzxqNilW2qJo7CfkUyGL3TSh224bs29t4Pe5EkrsT&#10;oj0PI9bnBCL8zqMk7gqqc84gN+koqhJPozR5D+qyD6Am8yCV+ADtfSD0bm+ZqhT4jkwpJOU3qcDX&#10;NkzB1U1TcWndZAI8ASeWWuMIc+SjC4fh5AJLnObx/NzBuLJwKNzXWSFi31S1VGyV+3o0+m5BvTfh&#10;I7Qy6b5BQPTaiDrPDaihfa7yXEc1XkOQN6kZQ9KgUe2+FqU3lqPo5jKU3qFau6/i83xdepj5+Rq/&#10;rUqNRXkfP9pLePcplZWmDFFoiXZC+jhsP5V5l7LV9VToRil8PdyjlLlFrHU4Pxe6l4q8H5n8Y40Z&#10;ZIoRw80wh7nZRMI6efhgXN6+CI7LZ1OlJmPZjImYP20shhKAvlS5HoRYoFo+bw6+aSrDX79uxO86&#10;teEjUV4NYJl5lKiss6jvu+oofFUegqfMV55leeBFjideEuKX+f6MAOb+Z9B2zwk5LlvxJOc+PnZk&#10;I/H2ISyiOsqQlQKZR2mV1KMad9fXClt2syZg29JZsCCwMk5raSEriVAd+TMa9zcksIYwMe0Lc96k&#10;DA16w9TYGIa0x8ZGfTBooBEsh5qgu2FvjBhpiRkTx2D29LHYtHEljJj/zpw+CRaDB2DCxLGqsCV7&#10;8loSOMuhQzCMCifzgeUmIj/XAv4tyu5eQNXU8bS8/dDMv2fLSFFaQkur3Ez73MQcUR1FLQlcw7CB&#10;hHgg8haOhccRW1y/OB+RO2xQOaIfapjjl5kyJx7YF6W0mglDjFFpxdzXzhpfLx6Ld0vHEOCx+HrN&#10;JDxdNBn1kkvz+zUyhWiZTDVfYoPqZXNRYTsJFebGaOTvWr5oKtIv70PKI08kRd5FqnR8RfmrFk6Z&#10;DZVLeGWdrvwkrbdaNYEIxAw1s4lqW5wh6hulQiZHSG4tHWHRvheQajMUNQN7oMK0B7KmjULK6Z1I&#10;v3kIkZcP4MpBJ9w5eQieu5Yj6twOhF07DN+tixGzfSqv95XIu7YM+TdXIe/WGuTfkhVaV6GQqWS+&#10;22YUuG9FXcJxZIUdRZSvA8pT96IyfQ8qMnagIs2ZOXYQFXj7TLgx/3XdPgu3t1CNN8+gP5+N28yH&#10;r/P86sbpuLDGBif5xzuxeAzOr5lIu02lXj8RV9eMw7VVo+BKiP03jkborsmIOzyL1noZmvwd0R66&#10;B40PHAif1vpYQ2WuJZiNamLBDs0SM5et8yfEfK3Ka4OCW8aJqwRiz7WoI8BS3BKA62WigkxYEDWm&#10;wjYE8es/dETtve2Em+eBtNcPJVd2VGotCtwYKI8ZBLmR72kJO8A8+AjSbu/EvLGWGMa7/xLCsnzq&#10;WCybMBxlXntpn2dhtKkJbMdbYRIvyAEEoqesWGGoj249mZP20KMyj0XIjbN4zXz4T2+q8IfnpQQ5&#10;WxWvvia8AvA7AvwVAf6yLBivqLpf5Hviq0JPvC/yxfvyQPzcGIvGhBu46rQKbk5r8CT9HlL8LmAf&#10;c9TAk+twdddiTLceBmsrS7XYnoKZ+fDoUSMxf5I1ruxeTqcwBPrMzy0HGKM/bzL9CNwAqppRfwLb&#10;T5+vdcNkfn4Bb1IG+vwdevWAkUEfbF06E+OtzdXMpSNOG7F57SKMplpOnGiNlfa2GMf8f6BZP9gv&#10;tMXKFUswkGo5hDnn2LGj1bTC7szHu1P5Zw0fgtbxwwivLCljgUYqdLMVYaIqir2t499PKsoSjbxJ&#10;1jHnbebPFnbIHsPaj6F7+xF0az8Eo9b9WJ28DSnLRqNlMBV51HDkLpmDBJ7nDTFA+QhTtC2aguf2&#10;k/HVMh6nWaFpxTzUTBqLdqY4Lxda4+m6mah9QPUurUZJTjlKXW6gWtTe3AjVvGmUrF2MbM8LiI/x&#10;RFok7XWEn1LkLGnPTJRFBrTF9iR0UxTFLn8+PVELwpwWqhpHEkNdkTR9JEr76KFiUG8UGXZHPh1T&#10;9hATZE8dhUy7mUhcuRwJBxyQfPM4Ym8eRbTrUST57UeO/x7+PDuQeWcz7fIa5FwnyC6E+sZa5N5Z&#10;y+M6FHrsQn2yB9zPbUR61D4q8ClUZp5GecYtlBekQs9zzwLcZbjtnEeQ52gQb5uFG1tnqriyeRqu&#10;bpmOy1Tlc1Tj86sm4tLqCbi4ZgKurpuIa+sm4dqa8bi7YRx8N46FD2EOdBiPqIPTkXVpKWqke4pK&#10;K8NANX6bqMjb0EpwBV5RznqGTELQOqkOo40q2fRwB6poxcuYJ9cQ6npC3Mi8WdRUKSyBrqZtls9K&#10;JVqiQSrTvFkI0PK4hfBKD3Q9ga7n91YVa7HSkUfwIvUi6iLOYuG4kUp5N863wa19qzBt9FAs44W+&#10;cMo4gjMK83kR7185E0OZT8ruBjJHWCAaybxxpe1YGPJ8gEk/7N2yGqW8CH5+WoQ/vC7F75/m4Z+f&#10;ZOGnlgR8bI3DF0VBCL+wHQ+u7Ma9c1sReH47wq87477LYYwfM1J9zV3LbJF3dz8urJuObczvrmyz&#10;RdTVHcjyPoTKsBNIvOuMS06LsWfNXP6clti3YjbS3fdjokV/1VZpzJzYmvZ/EX9+y4Fm0O9jqKZH&#10;DrcYgMEmRhjDtMDCzFTLqXv3wgbepPZssMOgfv2wzH4mJk0cpSYzDBtqgS1rCRfz31mzp1KNbTDf&#10;zhbjCa4o+7hJYzBAilu043q09LYDjNBGpW2isjbx2DjaAg1UXLG1DXIuqsu/V4MUmmhvawhSK+24&#10;093l0Ht6Aj0r90K/eh96VO2GXqsTbAo3I5dKWkelTzu0E8VL5qJgjAny+HtVxyejdtUqtFqaooVA&#10;N88ah85FNvh66Xi8YppXMXM8CrNLkFnWjuy8OpTUtaPS1x8V/N3b6AAaRpqhcrIVipw2Iy3oNhKi&#10;pI3TCxkRXrTVfspGixoLyKLGEkVp/zjHmGpMqIuowLmJAUiN80XGWWdkThuBgkmDUcCbTW5fPRT1&#10;00NJfz2U01bXGOihyoTOYmh/FI63RIHdFORsWILC/VtQfPkglfY08gPOI+fhGeQHHUNeAB2iz3Zk&#10;uqxB5KrxyD61DukXduDRKQfke19Gk48nakNDUBEcAj0Xqumt7bPh7bwIPk4L4bFjDm4JvLTTArKE&#10;WOprtNSX10+iAo+npR6Lo/ZjcGLJGJxbOR7nV0/C2ZWTcXG5NVxWjsHN5aPgtXoMgh1tELF/OqIO&#10;zEDGeXs1F7iedrhJIGMuW0flFAileqy6qxJO4WniGTxPOIHHVEmloARXIK7wWKvyZ/l8s3yeyi2f&#10;lR0c6u458mbgSIWVIxWaiisTF5oEYpnMwGimdW6NOoj2uBN4lnyeAJ+B28GN2L1mHkYMGoiJIyxh&#10;ZGiMWbSTzvIcgVg3Yzxm0b6JPZVJ8b0IsFE/5oHMmSfwQjQ11abwCYA9u3fjZ8fj0I6N8LxwGDH8&#10;QxdEeaIxOxThrmcx3EjrZzbqrY9h/LyMJ/fs1oPqaqWsqBUt6i57pi7bFuD27gW4sNkWB5ZOgP+R&#10;xQg/uxyF/nuR78sLxXMv7jjZI/TCFnjus1djv7LdpyltpzV/pvlTxzDH7Y8xVMtRku9aSFHKgCAP&#10;hBltr1jj3rTOI6mWp3etwnbazQVzpmqTGYaYY+iQwVi93A49+3SHNR3IwvlzMdbaClNsJmLS5PGY&#10;THttYmGGblT7blRhu0H90Tx2GFXXHHUyHsqjACzHOtpaFVTlGqpyhYz38m9ZbNUfs70no1fDfvSp&#10;Pwj9Kmf0qdiF3uXbqMgO2H5yNjypqmmbFiGD+Xwm8+NM6yEocfVC2Qp71JsboEG2IJk4kHZ6Ep7b&#10;jlKzfKpNDJC3Yg2KU7ORW9GMgvI2FBdVENqxtPB0ABMstWEppg/lC2yQc/sYVc0XyYQ4PYJ5MnNa&#10;NUc57r4CWYP4lwUDdAAXpdJap8gc5HvIkGaceH/V6pkXeAvZd/g1j/AmtNIWmZOGI2+UGYoH66PU&#10;pLsqcpWZUKkJd6WxQK2HajMDlPH/rXiKNUoXz0X5VqaYZw6g3PcSih/dItgXkXtjF7KuOiD17B7c&#10;27MeAfaLUezghLLlq6B3jvCdWGZNhZ2GO1Tgu7vmw4OKfGsHLTRBdqGFvrFpBq6st8Flqu25VeNw&#10;evkEnF01CaeWjccx+1E4SaAP2Y3CYdqYAwussXqUEdaP7IsDUyxwg187ZKcNwnaNReTeKcwP5qLQ&#10;dS2tDq2B5KgyHTBS4D2GjoST6IxnSDtkzFE8iSds0nFFuKWIJfDWEOIq5tQyHiyqLlMGZYaSVLbF&#10;Zsv71AwkgZfRwGgO34+WqCNojeHXSjyt4mnKeTREnMCqaSMxmMpkTcUYP2Y4rHnn79u7N24f2YiT&#10;a2Zh+ihLZaHFnvZhLilDOGa0gINMZU8hfdWbLJtr9+ipLWWji26MiZYDMY6qaCBzcPUJcLduGMiv&#10;s2H+RAJlgjEjhmON3QyMHT1cWVmTPr2xaZ4NfA8txe0983GSbufK1llw37+AINvD+8Bi3Du+Ct4H&#10;l+Hsxtk4v9EWC8YNpaXvrlbVHE5ozVS+boRlM8dgm70N+jHnlZ/bpL8BpoyxxBTrETzvq36W7Stm&#10;wf/iPsygHZfFC8wHmWH8uBHYumEp5traMO+1wBhr/owrF2LOzOkYbzMeYwmDzQQrGPH379WnDyZS&#10;3attRirLXEe1raVFlpDiUg3tcy2tcw2jkiCXDR+IMqrvo4XmGPFwOPRi5qIf4e1bv4+xH/r1e2BQ&#10;uQV664fh4KgRKJwyCnHGPZE60AAlVgNQMtKUamqE2tnjUTtlJBpth6B+5nDeIAaiZsIQ5uEWqDHX&#10;R+1AC5TvOozy2z4o37EHdfw9WpgutYwfgZZRUlwbig7+LHVjh6Po8BZkhnsQYH+khfsgldY6TXqw&#10;ZQojlbgguWvBAB7zCW1BatfqH4z8ZAGc8CbQjsf5ID3WG6nxPshI8MOje9cQ6X8ZWQFXkHXjKLJP&#10;O6J4xzKULpmOkqnDUDGKub1FH1SY9SLI3VBLpW406oY6qnatKZ8bYoqSiVYoW2KLqn3bUHn5EMrv&#10;nEHVA3fcvXgS1x3W49Gu1dC77TifFnkWzq2bgtOipGsJKtX3uoMtbjvOozrPIsgzqL6TVVxgDnxq&#10;2VhCPF4dJS8+Zj8aB+yssGv6YDhMs8DacaZYPdYUNn27YUbfHlg7YgDO8T2+Wycg3HECHjmOR8ie&#10;KbQIa1Efsg+dMcepjMcJ7HHVVaX1N+smKmitkKp9MvYwWiKZBzB/riXMVT6yLC2tNGGWEIhl0r5O&#10;daXYpeYIyySHeKo7lbcz6Szaef4k4TTeZF3GRUdenNMm0WYaYJCJCaaPH44lvBveOrQe53YsgQnV&#10;TRTX1NSYFtIAhsyFzUwIMK2zTKeTFS6kYtufYMtc3H5SsaV6Gxv1hd3EkTDvAkg2zO5B0ATuWbSa&#10;03hB9+nVG5uZ553cvhJ9aIOn0rLPsxmNB6c34jr/7icI8Ln1MwjrdJxZYYNDiyfg8LKJOLl6Ck7S&#10;8fgfXYGlNiPU1zXmTcWEEBrxZjOQ+fBU2lc7KoD1UHMMNqbyDpSKtDH6UlnlhmJJpV2z2BZrF8/E&#10;XDqNEYRs3LhRmEd7Z8Cfa6j5ANgQ1lu3TsLb7RLTCDNMmDoBC+3mYPm8mTCV7i9T3jSYB5fZWKF1&#10;LG008/E6Km0to44KXMPfsZpwVY0cyBx2APKoNhHMmU8eHAn7lMUYFLoAeiFz0Tt1HfoXOKJnwUaM&#10;j9uFFVtnI37ccORQmWJN+iDdVF/tf1VO5S4ZbozaxAQUulxAkd1wFM8cjfPeizCzZhdmMZZmbcLd&#10;49PRyPy9mf8HdcNM6BCGoHkcAR43TN1oJJqo6DK8VT+UN5Xlc5B1/zrSmAYJxAKwLDagiluixCo3&#10;ZgiwKQSa9rmQKixqXJhGoNP4nDoK4LTdGSEI8r2IuNA7yKZKJ8fSZvOGkJ18H9kyBTf4NrK9TiP3&#10;6j7k71+DIqZp5dOtUDXGFFWWfdFgpo/WAT0ZPdBK5W4x7o7m/r3QNKAvmuiKGhbPQ/n6Vcjfu0kA&#10;toML862r/KOd3zADp1bb4DgV9hStyZnVtMVrJ9M+U4WpBFfWT8GldTa4QNBPE97jhPLoIirvAivs&#10;m28FZ7sR2DZtMNaNM8H2aUMxw7Q3pvTrhfEGtGO8QGcPMMTWsea4vHw0XDeOwd3N4xG8bzoyLi1H&#10;lf9utEQItIRVoBVgu0J1Wsm0QOmDjj5I4A/jCZ+TucACbDVzZN2qG2rsWPJeKWZJ0Uqq01TzdgIr&#10;8D5NOk94GfHn8GXWOQRe3Iaxwy3gvHEOZhO4ddLUMGk0Rg0ciLGWFhjY15gXL+0nlc3QiApM22gx&#10;yBRmhMSc0c/UUOWYloRcmi4GmfTFQAJsaGCgxl9H0m6OpDLKsI8N82oBeMaYwbiwYzFMjI0xbIgF&#10;NiycAVNebGPGjFI3grtHNyDm6jbc3b8UN3fMw919S+C2yx5n1s/E2Q0zeZwBD+fFcNu3EmPMTdVE&#10;flnrWRbeG8CfbRxz+X6GhjAyMMRQ0/4YbjYAxob6mEA3YTtlvHr/3BmTMHzwYJhRdd09L2AhYZZc&#10;ujdfkyKVfL2Jk0bh9rXT2LRqKaYxFx45egQWzZ6h9l2awL/PQarzwH76yJwwDK2EtZ5AVBLemq5j&#10;FXPeSuad5UxDSoYYI5zH9VMmYrbHdIyLWwMr/+Xo5j8Neg/t0C1wEfQiVmCM9xYssR2LXN4kcwjX&#10;I164cbyg00f0Qxlz4cKR/ZG3fzeyls9G8SJejyfmoe/z7dDrcIJe2x7ovdgHva+OwDl8AxrG8Oey&#10;Yi4u8NLmt/Cm0EoXItFsbUGIB6NVgLbojxrm2HlUuAwCmxHlr5b+yZIFBuI1O61yYwIsClzIvFhn&#10;pwsyw1UUZkagKCsSxTmRKMuPQXSoO9L5eVn8Lj9VlgJ6oIapCtNDkZ1IiGO8+bV9kZXoi8wET+SH&#10;30aRzwUUuxxG2ZEtKN26AOX2k1DHVELGv1uo0q1U6RZDPbQP6I2n/Js8HtQHercc58CVdu3Objtc&#10;3zIbVzfOwMX1vOMLyLTIB+aPxNElVFxa5nNUZ1Frl83TmPeOx1nG0aXWOLhgFPbOGQaneSOwZYo5&#10;dsziRTnJAlOZuE8z7YNJxr0woW9PjKV6DeYFPHdoP+ycOZg3gdHw3j4VITIP+dBUxJ/infD6apQH&#10;7EILbW+HGrc9qGAVaGXivkxmeMyQ5zWQmdfy+ZZQJ1Xckoq0DCNJLiwdXPJ1HsukBmniSDiDzsQu&#10;gHl8mXYWFcGnYD91JA5umo8ze5ZgAeFdPHsmJlkNxYbVC2Bo2EcNo8gYaF+qTS/DngpSyYEHmvZV&#10;wzZmBFhUV+CWVkdZFK8fFWqgiSHMmJv2or2WTcamjrOCzXBzzKUCB5zdrVTORC2mZ8qvZaqmLI4e&#10;MQTHtsxDXsBeJN/ajsiLW+DhtBj+h1Yj7NQqPDi6HB6yC+SxlVg8aQwm8gLt0bsbhg4zx5JZkzBm&#10;9DAYGenDgjeckRbmGMvnrZnvrl00nTnyIOUMDPi6Pt1CN73uWLVyAVxvn+bvN1AVrqZSZWfaTsNg&#10;y0GwJEAyj3jlkgWYP2cGZhH66bR10tQxdZAJNvF1IzqO0AlDCesAlFM9qkeYonbkYD5mjNYArqQK&#10;lxCUTaMtYUmwJ8duhH7SWgwodYRRwy7mv1vQO2sNeoTYQ+/oaPS1MYaPzVik8b2PTHogdNkcZNz3&#10;Qg6/T4GFAfIH6KFwkB5iJ4/E/LMz0OuJA7o/3oGebY7oJhB37IXel4dw4+p8dFoMoG0mqIS32VpA&#10;tlSFtuYuJW7h/4VU0Ztp+6XvuvDyEQIViEyBWFYMoSqLnZZhJoFXFFhALkwLpeIyMsIIMJWYUZAh&#10;x3CU5kYhIcKLivsQhQS4MIvPZ4cT8HCUZMu+x49US2dRskyBvI/8ONrwOF/kJAYgL0WUPpC2/T5K&#10;Yr1QFHQDxR6nUXHCATVbF6F+xljeLM3VGlwtpnR0N3bMhsv2mbTMUnmejRsE9OrmWbhAiM+vm0Zw&#10;J2sgLxiJQ4usCPMYKu8YWmdrnFw+Vj0+vGgMDlGFd9laYsNEM2y2Mce8QfoEmArcvzcmGvVUEI83&#10;6MGcqQ+WTDTH8vF8D22R/SgT7JhugUtrx8HfcRruOdogiKqcKEUvjy1UU2e0hBHC8IPoILQSAqxU&#10;q3UgC+BPYg7xnCA/clbw1gZsQyNVWDqyWqjeLTyq+cFxJwjzSXQwD36ccBYvMi4jw9sJZQGH0cm8&#10;OOjyViqkJfZvXIQVcyYwzzWAOS8CafLv1Vu2KemFAYTVbsJwwmmolq8ZQtWTHR4EcBlr7duXVpuK&#10;149Ay/Q/Cb3uPaiGfXF01SxsnGGNScy1pxKG9UvnMD/uiyljR/D7DsPksaNgO240VjGHXTXTCosm&#10;j8J0Xmi2DOfF0xFweDniLq7HgZWzYaRvAH3eQGQjbiP+TFP5nqFm/QneYExhLjubF+04wjuKuei2&#10;ZdNhS3s+xsoSG5fOhX5vfYyyssDZIzuxd+8OdOPjpYvnY+FCW9z1uoz9BxzUMjyTpkzC2IljYc2f&#10;7+bV4zA3M+Lvb4RFZgMxfYg5Ye6H+zduoTgyEgVHDqOYNryCMFcTvspRZiijfa6wNIHftNEwN+CN&#10;b7ElhmStg+mzM+j99Ah6P3ZCzw5+r5cOMCxaCf2dljCyNsHuMRa4S4V5QLUJpMVP97qD/NnTkccc&#10;t8jaFNUzLBEybyyWO8+Gfpw99Dt2oVvrTvRocybMBPiZM7Ykr0P7MFOluCoHZrTSRjczB24axbyY&#10;fy8ZnxaYWwl3K280lVTrgvP7aaHvISNSs9LZcbS+UthKeohcwitHAVkgzqeiFhJigVMglqMO4Dxa&#10;6uLsCPW4hMpcnBOhjrISSEWGFuUSBLpCRRjK0oNQnCLzmu+jMCmAVp3n/B6ylUsh7XkpIa+IcEOl&#10;13lUHtmM/w+sEAzBpCpg8gAAAABJRU5ErkJggg=="/>
  <p:tag name="ISPRING_PRESENTERDATA_0" val="TGlldSBwaHVuZw==||||e0I5RkU1QTYzLUU4QTUtNDVCMC1BREZELUNENjI3NEIyQ0Y3RX0=||SVNQUklOR19QUkVTRU5URVJfUEhPVE9fMA==|MA==|||"/>
  <p:tag name="FLASHSPRING_ZOOM_TAG" val="48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9ojtTzqxpxA0GAACuFQAAHQAAAHVuaXZlcnNhbC9jb21tb25fbWVzc2FnZXMubG5nxVhfa9tWFH8v9DvcCQobdG47aBgjcZDlG1tElhzp2kk3hnBsY4vYUmrLIX7rCGOMDLo8jbWMxc2yLVnCWhoYk9j2oJDvoX2SnXslO9aSRlKXsIe6vsHnd/7/zrl3dn6z20EbzV7fsMw57kHmPoeaZt1qGGZrjquQhfc/5FDfrpmNWscym3OcaXFoPnv71mynZrYGtVYTvt++hdBst9nvw7GfpafzMzIac1w5pwtKqczLj3RJKSh6TixwWclqWchse7vI7p299N3vzNa7H8zMbD54OPPe7L1QPAmaVuIl6VI8xAAf3k+AJxNVkXQAxZIu4xXCZYnoO3+WEfHdH4R08kqFSKKMuWyJyiIpPUJZxVUuW/XdJ4ioZ7/67rN4gIqqYpnomiTmsS5quqwQFicJE5znsjnfGZlove07ewbabHaRbXm7Jlr13W8hYJBMdLrju1vINnznr3Vk++5+PU5nXinxoqyrWCOqKBBRkbnsimGiju9+Y9wFbKrydMfbo2q20YZ3gtqG734xQG3vdY1ZsertGqgFOvfAArvnHZrIph9d+N1nJjK93WEm3oxlWVL4vM6Xy3oJaxpfgOCffk3duaCDIqIN331uoA2j0bTugi17Q/CXxWXguzvwI989gM8GxAD+MxSNmfM5DZ93jAxtvQftgeoQy9Ew1jiVXxblgk4URdJ0LOfHf+GyixBpG9ltz6mDRc4fKaFUXsMq1KnvHAzfQlRnXcOkqff7NqpDDNIBFcVCUYJ/hBqS8xybZntktiF0zv4gHVYZyyFGklhAqWMVukXTlhUVyluGZByvoy582mgNDgdQZJbv/FZHXai/PuQ1LHBaESZUvYEaA8giKw4ovCOwGr7HRlKUBQU6TSBTyktXaV1reyesuzzHbMWjg1s8a6WwkyFCUN86YZwUaeI2a2Aon10w3T57eTaiLeSN6iEBPq+DbgP1gAoNapz71Ag7fcrdZB0m8RVZKOo5IsPXHIa6KUMHx7sTygFHvKk1fecVGDTdiRC040nrRVot1sxQgZ5TVoD+oMFY6NNIKYtcVllMI/EIa0lEZL4qFniWV+DmMWOeEzN46H6J6t5rSCij4d5gSBsSapqRdZi3IK+ZdNo0vFSBfhF56ZIxUA8KhsG3mxZTf0Dp/xUMU0YLtG22zXasUhhaAs7Thl6qiB/rC7wo4Xy0foOEBC5mUNU7mp4RYaNsUB/3bPR4UAuacw24d4uFgPLUaFzEd8JJJ+fxyp1LhldaeyPz8oq263i73QuG+e73N2gWZZorbfofYqYJWOZVUbmWPJ/usANlzRPqk/uUSt+w4UkTTr04jlh2I9mO2JUq4zdnmhaMWQxrnhTQ9nYtpKpmt2Z0kkMUqS05EUjZd342k8uJ8gLIkLCejBSSshIKh8UYcGt6HK0IGWCWr1AibnuH3eTCVXAbJKt0vqXZMs4RlnFOEwkMTcKyutxcjZNltBG3PEzXDxsBF2gjZodItDdM3QwiQ5OIRMKTtK56IyuTyQiwyVgBUbyTALhSwuMwBZPuEmdpzrtsp4+UPmRxMAyW7yAl8NdfQr/q9OcGSP4OBxiQ8//FlNDNiOrkRTBhhFSbIMtmhEevI5Ma5lXY5AReFuj6V/Tdn4YJZaARaYwkoo2Xx/F48I5oQ8GSMURrLB2PBwmuICFscFPO4wUeoMOoEIq4RsPdTYjyb8vgzk/QUsV3XiDifVVCi/QVoPRRKjS67wKJ4wnqJwWIfB3ueZ+mxqF+TWACCtg43aL3drjNxsIRPhe1pFAUkVD0niURDJ8xxqIpHjOICA1xfa8CwR7QZpV7uhNQVKKiZf0XFgpPCC8US9CiGq0TwDdbg6F3aKYBKfHqInAyu7ByWSGYK9DWqa6904AsOZCWsD7SiE6/MgGvdJI82EzLv3nGQmTYA5qB+hZLVpiJWHQICxHLOp/Ps5e54Fa+vz5ePujoRJ2Lz3RJcYUiL8MAmYI2oXpgZkD0XwxDLWw7gVTQaySsRnDRt99Kp4rx5FGOPi6xFxtC6fbvJz/GSbOxPyZs4L/gHGU/OpvYvTcKNjn12cvq7L2ph9Z/AFBLAwQUAAIACAD9ojtT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P2iO1M3uEon8QUAAKwcAAAnAAAAdW5pdmVyc2FsL2ZsYXNoX3B1Ymxpc2hpbmdfc2V0dGluZ3MueG1s5VlLb9tGEL77V2xZ5BjJdmwnMSQFtkzFgvWKxLxQFAZFrsWtySVDLm2rpwA5FSmQ5tgURe2mKZo0QVM0l4poe6Dh/8H+ks6SsmxZfiwTK30dZIu7883MznOHyl3bsky0gV2P2DQvTWUmJYSpZuuEdvLSTaV08YqEPKZSXTVtivMStSV0rTCRc/y2STyjhRkDUg8BG+rNOywvGYw589ns5uZmhniOy3dt02fA38totpV1XOxhyrCbdUy1C/9Y18Ge1OcgwAA+lk37sMLEBEK5hFPV1n0TI6KD5pTwQ6lmyVQ9Q8omZG1VW++4tk/1om3aLnI77bz0YVFemlq6tE+TsFoiFqbcJl4BFvkym1d1nXAtVLNFPsXIwKRjgLpT0zMS2iQ6M/LSpclpzgfos6N8Yu7J4VXOp2iDFSjrC7AwU3WVqcljItHFa9gFd2CvwFwfA9OhtUOUDG+xwUKypHepahFNgR3EbZWXlpTVplySm3KtKK/ebFYSVYURSlmpyEKYVqW8JK/W6orcWl1WqpXUIEW+o6QApdVMmH2jKbfkmiI3VxfL9ZQIcaUOMHJ1oVxJibktL7bKSlpJtYVqWkhjuV4TwxTr1cZC7W4q1ZbvNuRmpVxbWVXq9YpSbhyg4rg/FOG57HCy5CCpbN89nBLM8K02VYkJBepIXniYQYkzVbeDFbtEIIPXVNPDEvrEwZ0bvmoS1oWsnoRKuI6xs+A5WGNNnrF5iWehdMAuYQiKQRoP6sHs1UE5uHxl6OjZRPrBsY7VMjcokA3DZvZ71n5qcnag/tWZ09U/QdEcFGhHpd2K3Xnv2s/ODbSfnps7Xf3j1MypjKmaAUWb7dfcwyv7VISfWtUY2YCOgI8ccs03zZbvOLbLDsr24cWBBiewya3ZdChq+TNq26Y+sBe22livqRY+1Opa64SWgHJKQmuQXyZYsu5giloqhfZKGFhXGzDw/LbHCIvbaqlPveAS1UTAD/o/RtXWiLU1Q3W9oYQaOJa3NK3w0XWDIM0Iex8n5k5WT6RWXJV20MbuA4raUe8pFUKtRL0/oG6AEA1tRL3fRDCLYY+lI959HO5QA+lR75kvAlKi3vOuMCFiwJchDQ4tgtn9IgoeqmDYKPgMXA8FQ0hSbN3buC1CfAdb3KYvLBHiqPcDFdIg3CaIdvxu+EKIvhi+AY21KHiW2v6LUW+HIi38BVl+FDymiBGIEwcMHTzT4GR+NwkbN3wJbGH1R/jO7aNxcgja8Fd42MLWNXFpjgH+I2hj73UUPGXong8uCnc01ObHXidR8MDiQuDDKb7S0DpkhxsFX8MuuPIR6atAw+1u5p3EjkgEwn3uF5I7T7m2JN+5AHYFoiHjpJdshtvWiMgo+OY8Ba4YcSwwsNODDLoVvuQVAlSAuHgK1os3/z4LGHa4TXm+bPNg2nu9t8N15b4/y9f9AAR1u2/p9yHZcbxZ4Ru+GTyK+Y871g5LO2enD8nkrn81TmlpQ2z3cfxwxN5jjbMtXpVjf7ej4Mu+mFHGKQpk3EJ4mYyPDRz9Lm9Dr5xEVj9Gkxh6O321JA1iRga2Y0HPuZ4/I2rEbY8f4CE1hNhPTk1fmpmdu3zl6nwm++f97y+eCupPFg1TJXR/tCieOsMKI4/My2fgTphLxVBHptMzQCfOqMK4tGqeMq8KI48ZDYWxR2dXYeDIBHsG8pQ5dmzIU+bgEWzJdi0YT7A+EkPHv0YRgJe5oRaKSvlWWbl7DIM4/UbngFyWzyjHjyzx4PZPnVhgmvhdQTduRr1vkRJ+XkUrZVipzqdpIOFLfneG0tZF6/Et854veLGvRsF3RVThf0XIry+XUXE5fCJCeysK7iOlufdTFDwRYq7wgzeQIqpMfUXcRufHTxm61h9cpoSwib/a4Y6dyWSKcIOyk5b/wXvrRO/SF4Ry+pxbythK7b+jdL3z25ak9o2ndCm87qzzfLDGFr//jw4zTi/9p8yePA1eww+9dx+8Dx7+cYvvWIQSC5xhEh0PfhErzM5M5rLHb01MALfhXxgLE38BUEsDBBQAAgAIAP2iO1PIHFFWVAMAAD0MAAAhAAAAdW5pdmVyc2FsL2ZsYXNoX3NraW5fc2V0dGluZ3MueG1slVfbTuMwEH3nK6ruO1lKdwtSiNQbEtouoKXLu9NMW6uOHdlO2f79ju2kcdqEFCIkPHOOPZfjsQjVjvLeHqSigj/0B/3oqtcLV7mUwPUS0owRDb2YKHhKHvqPfxeLfuAgggn5BlpTvlHGUtp6FIFxrrXg1yvBNe5zzYVMCetH3x7tTxhYZBdLYFiXctZkBdUxPwZ3k9lFlOKM4WQ0m963EVYizQg/LMRGXMdktdtIkfPEhHZrvjba9pCBZJTvOiNiVOknDWktpvnNfDAfXEbJJCgFJqT72Xgw/tnJYiQGdsx+NLwbji/kVEd93pgT2p4qqi1tNBjdjoZttIxsoF7k6Xx2M7ttx3Pcvd6VT+NyBA3/dGfmKP4DyC9tLrI8+4pGMik2pqAnnJH5OjlMkASvHxJm9+brJJiEzEGdglSMJtgGIRMnxe/mawO31bL40x8SobnbUrBX04ST6WEUEjOItMwhDMqV86mt+HjJNV4miNaEKQT4pgr0ihm+klyV29RtFe4PfFCeeKDCUCHeBctTmLp4PWDdXuGn04mdK358R5sXoIR9YfQirIwV8hnLeob0jBXyzXTrhbPDGfzU4zilHiakaObn1UcvcILLsl7lqvSakxbmlivv6MJQYlKRQGRltaQpmK6FgbW5kIKzmEJO9nRDNL5Lvw0uPthkVBicOAqlNesq1FQzaJKbjREnuh+yWXaL0b0fVWpu3dM47h/6KZE7kEshmOr3Ch5eEdzGPZznDDNQ8bkD+cTXwuNYHbWRuNCgLgULd00uhROtyWqbYkxtKYSBV4MwaK5xWBzbVHyepzHIOfaMQimaus3htnSzZfir3yl8QFIntDgdU29xO07oUZOeoRAAELnalu13C+dJc6Ypgz2U994z2ITbMgsVKrRNbGO9gLX2x0NhuUSPxZSohFKfHp69Af+OUQn/4BNPt+Q1iZXNq3bny/FbhVIbyOUcM1L1R5hdFzqqbYz+pvphp2rFJLkWb5pIXWxarYvcyR7GnKZ2RKDDO77B4zhMiKyoinWW1TqzVyGYZ+W4mSoJDZ42ihmE0aCJYj2nU3CJlzNaSwB/AlrjlTejf8EhFkQmz0dIbWg3uB0bc8RnzQ5UHMVppsPAM7nmHNuAf+O/DdF/UEsDBBQAAgAIAP2iO1OiLQ453AUAAD0cAAAmAAAAdW5pdmVyc2FsL2h0bWxfcHVibGlzaGluZ19zZXR0aW5ncy54bWzdWUtv20YQvvtXbFnkGMl2YicxJAe2TMeC9YrEvFAUBkWuxa3JJUMubaunADkVKZDm2BRF7aYpmjRBUzSXimh7oOH/wf6SzpKybD0sLxPbQXqQLS7nm/l2dh4cKnd92zLRJnY9YtO8NJWZlBCmmq0T2spLt5Tli1cl5DGV6qppU5yXqC2h6/MTOcdvmsQzGpgxEPUQqKHenMPyksGYM5fNbm1tZYjnuPyubfoM9HsZzbayjos9TBl2s46ptuEfazvYk7oaBBTAx7JpFzY/MYFQLtFUtnXfxIjowJwSvinVXGGWKWUTqaaqbbRc26d6wTZtF7mtZl76tCAvTS1dOpBJNC0RC1PuEm8eFvkym1N1nXASqtkgX2JkYNIygO3U9GUJbRGdGXnp0uQ01wPy2WE9sfZk7yrXU7DBCZR1DViYqbrK1OQysejidezCaWBvnrk+BqV9a0ckGd5mvYVkSW9T1SKaAncQd1VeWlLW6vKyXJcrBXntVr2UUBVGKEWlJAthGqXikrxWqSpyY21FKZdSgxT5rpIClJaZsPpaXW7IFUWury0WqykR4qQOMXJ5oVhKibkjLzaKSlpLlYVyWkhtpVoRwxSq5dpC5V4qaiv3anK9VKysrinVakkp1g5RcdwfifBctj9ZcpBUtu8eTQlm+FaTqsSE+jSQFx5mUOFM1W1hxV4mkMHrqulhCX3h4NZNXzUJa0NWT0Ih3MDYWfAcrLE6z9i8xLNQOlSXKARikMa9ejBzrVcOrlzt23o2sX64rZEsc736WDNsZp8z+6nJmR79a5fH0z+GaA7qs6PSdslunTv7mdke++nZ2fH0R9HMqYypmgFFmx3U3KMrB1KE71rVGNmEjoAHNrnum2bDdxzbZYdl++hij8ExanLrNu2LWn6Nmrap9/yFrSbWK6oFuVNbphJah4QywXVVB1PUUCm0U8LAnVoP4flNjxEWt9HlrvSCS1QTQauEfo9RuTHkXs1QXa8vg3onyXuYNv/ZDYMgzQg7nyf+TVaPlVZclbbQ5t5DippR5xkVQq1GnX+gUIARDW1Gnb9EMIthh6UT3nsS7lID6VHnuS8CUqLOi7awIGKglyENNi2C2fsmCh6p4Ngo+ArOGiqEkKXYu3dwU0T4Lra4T19aIsJR5xcqxCDcIYi2/Hb4Uki+EL4FxloUPE/t/8Wos0uRFv6BLD8KnlDECMSJA44OnmuwM7+dhI0bvgK1sPorfOf+0bg4BG34J1xsY+u6uDXHgPMjaHP/TRQ8Y+i+D0cU7mqoybe9QaLgocWNwIdLfKehDcgONwq+h7twlI9JlwINd9qZ9zI7ZBEED7RfSB5yipUl+e4F8CsI9TknvWUz3LGGTEbBD6dpcNWIY4GBnx5m0O3wFa8QQAHi4hl4L7754Txg2OEO5fmyw4Np/83+LufKz/6ks+4GINBtv+O599mO480K3/KbweNY/1nH2lFrp3zofTb50b8+S2tpQ2zvSXwx4O8zjbNtXpXj825GwbddM8OKUxTIuIXwMhlvGzT6bd6GXjuJrW6MJjH0bny1JA1iRQa2Y0MvOM/fETXitsc38IgaQuonp6YvXZ6ZvXL12lwm+++Dny+OBXVHiZqpEnowSxTGDq3CyIEB+QTcMYOoGGpgHD0BdOxQKoxLS3PMgCqMHDELCmMHh1Vh4NDIegJyzOB6Zsgxg+8Qdtl2LZhHsD4UQ6PfmwjAi9xRCwWleLuo3BuhIE6/4Tkgl+VDyegZJZ7UBkaU5oebUWB++FtBN29FnR+REn5dRqtFWCnPpWkZ4Sv+tAzFrI024ufK+77go3w5Cn4qoBL/KyJ+Y6WICivhUxHZ21HwACn1/d+i4KmQcoVvvIYUUTLVVXEfnZ4+pe9B/vDxSQibnFcz3LUzmUwBnpnspMl/cm695306gVAWn3ITObPi+nEUq5EvVMjYapXUt7MpVgqvNBs8A6wzi9iPuIt8uIP5X3k6ueq9Tu97f957r9v/I9UErPf/5Dc/8R9QSwMEFAACAAgA/aI7Ux+MrOSmAQAAOwYAAB8AAAB1bml2ZXJzYWwvaHRtbF9za2luX3NldHRpbmdzLmpzjZRBb4IwFMfvfgrCrouZyIbupuKSJR6WzNuyQ4EnEktf01anM373UXRaoKjthf758X99r/TtO04x3Nh1Xp19+VyuP6rrUgOtKbGGx6pOW/Rc666kWQLzLAeaMXBryOb/07N8uBA2Y5eVptHuU9tKw89F/WZBqDRxbrEQFk1atI1F+7FoW1vg30pmp6yOGRlljtZKIevGyBQw1WUoclIy7sNbOcwEazBuQNxAFySGiumzNxiHreTF0R8H4WRocjHmnLDdDFPsRiRepQLXLDnF7+tp0ssdB1Ec+KotLM2keleQ1wNPe1Nv6rWTXICUcIo7DEfe6MUKUxIBNRMK/IE/uoJWjJsFrdGbTGbqnw68oB/4Js1JCo0qTaZhL+xXMVZ4NarZCH7kFGxVWzKckh2Ie6yQr/kdB8gFproiTTTQ04pSJEnG0iMXDvW0cnqz2rbt3yg7RjdCkZz/iic9TaZRjMo1w9o1W1pubd7WXO7oDMp6uWUt6szWF+idYdGi8WtNqrIVVe8zev1VJE3ECsQckRat03GJUiRe5kU3Kfb+fWOXtUidwx9QSwMEFAACAAgAAKM7Uzvu91EXRAAAkWAAABcAAAB1bml2ZXJzYWwvdW5pdmVyc2FsLnBuZ+y8CViT19ooSuu2dttdqRZLrQgtgxCFUEHBIJBaZQhDkCBgGFslIDJpMGDCkHZbtwoIJgRiIIDKEBFCNEwypq0DJGFQA4kYIA4JUQJEE0IMgeQGq4T2nHvvf/7n3nPO/e/meXxc37fW9653vfP7rpV1/gDU69O1X601MDD4FOK9H2Zg8DekgcGHnI8/0r3B8K3KdP99kArz+t6gYcDkpe7hb3F7/fcaGNws+GThx9W6578f94anGhhsOLn074PxWLNTBgY/bIXs33vwVNT02DQtkfej6ZwmfcPfhKe/XK0y9/gZTID98/LL1ZwvVwPueK6CeCdeDv3JYk31Ye8TkOrmCxHm+UW/JP6+X3Hhx4+/IBnlVCaEF0dEhl0x9828ediH4+4VwctVN5DgjbH9ZLRq8ac16bFzkj4yyFX99HGGpmOjDiODuL24Vbr/jm81Ar19/P6///ivHLKZ9k0P8rf4+H7rxQ8MDH7alLYNGbbmGrLtdfmgoW7M1D6cRcJztwozXfuRVzqO42KzETe29HWlEcjca52ukYc8VlR/QZmZrWv/YJZjAt8sVS3ooEeOo8Vlw/wURhdGQm0NAb/5zXC/kFUoWK0quyj4VPc53el1hYYjdaIwDxkY3DJVqaUXnMePmvad70VZMzZ7FqzfqBtypZe02cCg4WzgbnM6QLVlxzPLHLJ2oYLRPZ8erUGmPq61Us8vSrHamz1g7RnswqMjEnryFjdVmUA1mTET5waPTsYKaQvDtbQjfUBk92w19vVRbMAu9KeGCvnHBr8qjm65df7c0KYTBHPrNXcDFqmMxXLCaZXR+jbta8YcL2DOAKy+9KEVM1vDomkeZ+RcIuwG2EwinKwG0+G9sxNZUu2vulkiAcfpiylYNV9Kakk5zDOndDLYBJ619LVArQbzIpJnd5FIU9FRg8LPwAUGBhEFog/CNcXRRFGnObI7Puueb7E8f/cpXFBOCQEEOjDIULwoGg34AKeCXRxil/vQsSNiyzVvAOY+8Q50gZrwBfo5e9ro0+rER9Xek/55+b1MOVue6M/O6LaFIBnAnuTtaHv5eCx23eu3CzxkesPO8MWkrXgjTu4vcYyik9Pv/JZLZsjTs+dunp5zAXztA4EVnGQ6kEJyKixb2UjAWtkhnyKjjyB1fTbsuG7sK0P3DPmhiTpxfwurCeFATQSrQ4nfgp4MYuQmjl3AONkb5IiDneRaRSi94c616IrRgc3RNYiMkbSWopfVEcfcKlDVrJo7febWgzvUpB62HMChM0akGI3sFLyhKpvKOgKPg8AboqLRg/J2+09KbKOzWyaViDZs6Vyl8x/E4revAq1vWyAH4wqDcGEF1qBH2Gf2murSVRKYj9Cgrbx4lWR0gNEWzcrJywOwESTECZzwuz3yIhRhlRr5ddQEuwnx8gC+h52G73ylcubQuzFmdCyirY/Yw0KOFMD+EVMGiGY1jUJZdKsR7fyuXhk8hVTeIz9UI2r2lZ2asa8I6IpIefaZBxQNRCeL3Jid6M5yhmv3TDPLRSYPrhGlqVSHGmidYtEuuwJrkXibGo8i8Jrq98gTHxdEfvgHD0QpshjVrXMR2dwsjZdJUy/zA6nsh25ozlmTnUQ16BJwzYjou3Y/38nT8vZLvR+cStgDgCNfdWd2mgwR1ZI5R4n/B0HgEOltB4W7KM3tcOV4LBe3ocYvvHVxSku3vdYaSInySsiSFPMJu+/UBluRoqLY83PIchRtWJbVN8hpVwzLueB0EsXoh+pr8XaN8eC0vxsY8I6gfy1mMAtFz82RKrhSZXaizmNA9sMewJl9CSMYzSjQwtrhK4r7ZftawzvObt3J4NbpfVyc2gohKJxPI7UmNkZ50ZPV7EU/FiZoQ/UpGz70ZTD3QZgAicVscMwlG32DwBYS0kSo3sX5XQC4exStVccmiE8rrNyOWBfNppu1lVWUwSaFN2UuxUOcSUVRElHd9YHBE4yt4SOZM5qeGbEfCJa4ay3WZR8LBiVV77Lz2O/GuuI+XY26HGHmJxaYnBQ/6TQdDrLmhFEihtcomO2nZfQL8zfphpvsCuMV10rbbWtTrBVOEjGunp+doGVjHHOqTKlBtMrmbpFm1jJ2I2jTGCHrGvaLSd6V7sg41RtkV1tkTidKAp3kgSEvg6DV2woQpHnxzYGWxRefvqfY2RUUe6WzGyOgQwN75ciwdSVB3oRVr+YPXuX+jMz6tkxFnxmlsQku8JR1j4gesJYgKAWC/Ikxc7nT5JU4DVBC768y/QCPmvAHsIdbC9u9X9itZmmIahKt3llyvWJfMhEVg/X9pniIPY2/BDK3Vh+IYi+UqkWoQ91brUqj6jrdRYuHNJkiRW8GbCaO1N4LABNRm4q/v5Ht3zgg0yTrhe/8OVvHZ088oPhVQpNZLoCD/C7SlL0XBTo+sPdkTZGK1Sl60k6wFwlM7tsbThSKXrqi66Pcma7spKKYMkT3VDTrZ3rZKJBTbPWd6fbWQj97i7MsuQ0HmTE2J1kcdCeqZCbIDj/fmwdoleOto1GtGv/zD8wpCrLPCWIWq2m+ue89/51bg+4Js8dLR4HSvTWim4nbCxB8kSIA9uGwBwyy2G6F4JfOHSHqXIdb2Jokc3OUp0l1L6nMJJFnAcCbHORZADH40yrR0S0q+Z2juNS8qs46AYMQ3mVRQI9we/zy0JLoNK17vH//ZN5uvrl1pRVrb6am/2ie6EVOUq0Xs/f5+SB75KSSthAxJLctrChChh30fNk0AYpZ8j7U007rcS4WA/ReiMOHFLIG/wCkiLd3sD7B8oCOy2WOF6t64/tDre8GTGwB2R3zXPlJSy/utjW0rRfUswJ1G2RMUqdYvuqtj2la8jFXenHNf3hVXiXq/lZzWNwv5l7cexnu4CUzx91bes67bL3eff6fA7oZhPucejqordOIGu9gqnOOXpLL/vurBs6V5ZKPbrnMEsXU7iqYWurwfddxxXyNzrf3L0PUeep1l9/joOt6YvA/2HUH6jFgtvCb2bm3fxFJaQ9cjn6+vtbxsPjtN18BkPtj0v74xMXmP9SOIY52KH+ffBnnfnP+lZd7O0agBh8vHM1+fZdYImejYt8ic/m0uVeL6LfTa+o60sGN808+N8McHG/C4ynNnRHRy6Cqis4amo0bOabPuA7bJnGtqgMSspCROvrrApwXl3txLrRO2eRkYcX8LPeBs0Q21ViR0BDasN3ibXC0xQgE8xS4qm4WOLNJkXiJqKnlG16Rji86Aq7LIUv6F9XKFE9B01pSFj7QjTrNVMS8R03cjn/gPOimvavMlAxNVZkcSwpvsF6GysNlup3qduoM7uyDNtA4j9e0lecdEOr6Th4QRiTLPoW1vXn1jZegPpdmzpjR90TBrpokzPa3x6gRWGQ/2cinbWsBzZqRrx/hCbs42qUmPaV9Ct7vE18okdlSRJvpsLmqJ8z4aAC6eBAy4LyMhbiUFL3ZHZ+YznlRQdiJiM7w+li088ae9PJ2uJMk5BU5bpmKA/agYIDgH6jNlSn0/sQOTc7r0eT+UlhNX2GgMxWNKZyuecK8VpkpKeY0Qffo4eNkzU9bd81vtWLVfPIlreMy0u3qxAHjyIHu6gjklnIO82MPXcz43RqPgXjru/t9ckJ+PvGi6hQE9DAoryrmGNVCHTXBPFrCdT2bI3k1GrWMDNQeAIXlmRz7G7ulasH79YPHrSimeyu3KOiqQ8lRjmsPNIqngx5ZQZlFLHPjJB52RXn118ZCpIUoEBDpSU8WSILoyZKhG/7MVBpNZaGOWx6bVhi4bdMmpG6trDO5cWVIwu81zWUEZ/5E2/SQxdkY7TK1R6EOH1pSlE0+Z/ZRMpPefJOTa2ROTSqWTMWUSnSDY/Y/lKl6Dy3jnV+R9xMojYSbFh2+XX0AdJAbeQnEH3caTLKm/Gt40OOe49tI/P5eXOqCiXzndcLnpd1OmWkOD681m6EHEOVGcCo6ec+mb4LBxpsGlyl3IjVvg0U1RMr7l5m5JOf6/OarMpeqH1jeZUY2lOPtwW7HvOfYKwb3msdNnMlVQhp2NSZrw+RE4TxoREs4QFI+EhxH9eF8ieXL0v08dqzWqxIyclMHexA6V91MY/ZmT+xiHy03ct3UlXotiAO98rcOwjI1TMDqck+CyPGw1WqvhEXKxYhSSrPUkbFp211frrNktp7rFGO7LBo9AZ7FTTm/JEHgJ67RPq0oy7sc73Y27+tj/eDtbcADILftCJj0JVxx9xJCu2ICwOYwxPfbAV/mv25+era3fb1D6w68Dd/v7y0N++UXglP1BNwDOXF/m5GPQ0mVppiS6rf2Gje1oz/lbFjo1eon8f32R5b1v60s5qR33YHej8mpJlkcVvsne+KqoAmaI5aUyOY5pnNIf/8y8aZFBKibi45rlRMtOYUoSojq3vU2PaCu+j0KG4H3cInWpDCl6JhbD9mFW6K9D1eWtE4UvdbLTBT09VDlCNM5sbn8CHIz5WJzg/9JCE1Zq7ccaanHKKZbzDdlcTD5m6icEu3F+LKBic11EytEtHHmag/xIFDIbw0b3GGcltyPvVa/ecvJUsFVVK0ep7GqiEPpD577quauC42AU50zm+uSj8Tcr9YDmivM3dy69l++XwHoM/yr+egfxajKiswjwwt6hLO5F4zaqnJfNWTkQxI0+2IiSYTAQKoK4brMTAouwr4m2EE470BVDdpJGgoLTRL256XUu6zQWYs2KJse4y27EKAbY9U2EFDOb08QWvboMkzBZ7rFrStcFjyO99oCBPMAMt/YbUBxlJs1/cZhaRjffWIXpgGgn7UQdderYfphiXYIn3KZtbrE+UI3fOIQxQkhCOODiby5UYdleXCBp28hRYApu7QAS+O1A7VBVE5xi5XVwM3u7Myxu8UFu7568Vg/OgxEzDWNw2ICysK2roZC410mAEck3TcnTQLC95xdJgw5BHkMVnd895lcU8rsI8VQrUvbjeMNZZww5ZXCZ9eaA6joFbJLDnGKnN1N2dFcDIqh9xPsLShQq00/Eh582+omq1YMP9dBP77MN1BXk89ZS97V+H7sOeFQLaryEAaPCHh58gbXxlxwCHVLDzXK4cNYuIvl2e4XJzz7Y2b72iWzib6e0zGClCPC+zUx2DC1REdaop60vjlnUbwrpEU7X9ES4J9arNQkyYSJhE/xpOukAzr94UMiQT+8r51TElu2joC0kHzVdfwEsDsz3Bg4vgtkRVWYQNsyXZR6VGJhDk2sszGzQ9VklyLYkdmh2iRjYFQD2CrQcz7mDtQ0AH1yMyWSqp58ze100HtCSilKYNQs8b7UV7F+JxWlsLRIdyp72CyZ9/2tUFETw2w3VFFDqJx7ssctE0UgPYnG6vdYXaP80nuuPAta9jjt6bN6sEWSJ48BPGtzKsziIsy1+c/Dq/bDv/jMiirpiNHoPvABFCJjI9EwLiO56v43jbanMLSUxpldfZgwOZusX1MaLKop55zRZkR5pvqhOwWKGClPOe7zMz7QBbCX3pdk5MKOMaPbj1BczyJ+47hQt72+EHy2f4VTE0Hqzj1y3tRc+GCXIzSS5UKvAATBXKtdSVms4anZ/Be4m/q5sj0DisK2inxyiglA6nQfFJpw3et11ROSImLOPwGLWKFKYMDeMMT+lJbIW2+c8Ot3gLpqTe9yHiv3Vbnb+a9UowBo5GPFweq8zJGTT58F+YP8t1OyEFrDEyUhrEpuywqIAxZdlUiMfURmfm0A56uuR0ifK0FfkU7qDQmooqrzaNHnot/v8sIOCHdSy3PtxDuMQe5QPYjtiP0+eH7OeQXAOBy4Y4P41PLH63Ej/59ug8Y6Zay6pSCTQw4RL8WkmKU4lLOubI2haf3MKHoyNjqcI3J5532eluSQ1UopbVypMdxJKTtMZwAgYZzJqjsqXYQa5pb55gaoa+CbtcSA7ElOnTV47vVE0yZmwqtReXQnOhvQIouQu2810/R6mWWMk1rLxSNx4FbObBKAlj5eMf9aJg+OU2kQ5VNyJKZ8X9TtcuUrE73dan9ph8QTPmEf/pFE2N0l4RMylFGnEqsOAMKQHYnWlahJtCeM8REc62k2POhoBdMlinx0AS8pgz/rz5yTdwbditnC5mXw1UWioGdCRYL/oKyj2IdSsixRyq269PYStHjNKOhNwI+BNcShNbOlxdFbOY0DhE+oqKLDX6/+Lplo63uOsBsxUlUegkfQG4z+rugellDNBqdFaQ528uq+3lnXYjSyw5LDPldEL18In9tRyyvll0ZxpuQ1vB0SKrtwdECmcEU5+Q+qL2bBlYfQFbLsphzyVFzkNrtChCQrSQTzFC3rzQIadkD4neuaUdHlDvcX9pU7WLOEjYqPcUls+8KXEIAny8X3AU5Rc4rpNImK1dDzYaaElxLPzJhIeBpcKEzjEqdjMWgg9epV24oYM/bHhfRp+mJVPVhSq2R0/gtRJsomRTFqELN9SPBkzB54w+jgAiqwqa/mpUhVZbKtQOdqaHEJDFbqNbO6Qh6tucGFFAffWnZkWS+y8SajcWFuX13N67RZo2mLNBOKL3cRtrnpsDs9J/o4H3ZMmDbnfNdz7QUHN/6gC3sRQe+ub91lJ4mEso+wxUXCm4jAm6OC0QbfakulpIde3t5pQ4PAlUi+IqHkewsOuylEhilCFSmd1UVYX58d9CQMyZqGnnNUw8ACF3hDYmtVZzEkqq4qOxntahXMjZ5gL4pcigv+jOJ3rWsvuhbHt5WteoV4eaD4Jbx7VxL8oyF53GNkGVV88apNAeVi7wIb4ROmvpXMaLzgr25JLh+leY02RUkxbUm0eM9eQjzbNreq3lHSoNxxxo+Lw7b62xcgykbOuhbMv3ahirv9auLGqs+xHeApXQPt53xgmObxglR9aBoAM/4YJTsEejW4Ny3n7GjA5IarcSpuE2LTgcGKeDYKWLGvhmLb6zDCIGx+i8elnjA1b9u2yaxw50GkNoyW3jXam1Bi60uOaZvG11twWvztlWxAZCn0xPWK2zUEDgu5hz1UHQwrT2+rQDVkDIj1Xq7C8sz3bvgqywJEWHKcpceM+AdXyfUA0iQ8m4T4+YDp9jVz1NPz86CYrrZIaU+NrFJHG0tCU04ORoA38mYfNlfKT7UJMF0SVArGv5HKlQFOhFFcEZEkhvtGO2Z23Bi/hqgeqSDsR5tKoLl1Omxixqo/Y2GIovsyhU4tMk7mL9saFcTnygGdjKR5nosJmxF/3RlxLh39maBxwYH94RXXkHVTjknoA9Hgs6MD8+ymRGvR7XbzryVUsX3BsMf3kIk6s8FUZpqkB2ZpRxPDCr6D6MgS+c9EjD87lRrNQFlBIdxgaRDaEEOh/ArgBAFFbnacyaHBKzHw+RhVX6jpYGp/C0sOkIYuOhZOt+rZczbBFlkMWDMguuzu4U137QVyUo9XxMNb3L8VtCw46CT+I+FNOphUrFbMykxYi1O+sBYi/kibH2TtGdtSFct1JKRut01llkM0bO1FUedIFDxaE1k+c1CasHgIPa7TfEsl+1oFShoN4xIRrHaW+7DFVZ32p00qHZmpUe6UqvFYyISd1AOPGuZDZRjECIoWWmw/qCSvsLjjQgO3Wq9DwrR13cRKIPKHblvnMLaZQ0eivTxmvL3+ENEh5WFJ1MM9Agd4Mj+hhI/4xS9FNsrS2PLGHLMqqi5tk0QpvyK+ZOPtlUEzQwVlCcvqMY8/fGWXg0WBHS3DPOsl2j+oKSaGXYPzJ+KNQojffmW9zLuXvqDVNqJ9EFBRTdzJXNfycd5Oeb8pKDWHaVPGfS6+tCxvmio/G8pdQtNEoeaUv73jcihk7rDnv2B7zg655ApH9RVvfcVn51uSWAQJz/UefTvaq0bneh+8HZDvh7MwrwxcMvMmI/XmlKKVOyTvrf8574Cwitd4Uad+sv37i9+x5Ibk9f3wlK5h1+Ofr4fI9hz+I+m53dCzT9oph8qf+O+3ZErPvWOLRc8+8PyDgpCUblWs/Gvo/gbH9ztTS3BNDD+gfPdW2H57/dnxtf+TX3rmn/2/2z5bGpbmZjr/ugDbiXl+wblkTao5cowp/ddC/pd6arywIUuzpBl1S9tTdSlZknDjImmmeE+/eDuSqidFh6lh87pRjKw/JTtV8TiBRo3CLipyfcpDNUlucbiEdwHu2SMbQQytmsGY1ygZ2BPoN6+e+u8dxgyY8/QBw+LV3vVofZ6o9sBZyE6906wIGE4eIO26Md8v6BSQ067p5MH0XVnjrK8Nsnuetd1ZcK7IXIzNmEvtR6/b6JHf+/wdZ4/PeEA9n2S+sTCLdFMJewrcv7IOFJ5zfV+7EEcJY4ygmv5r5BjQ4v2/9FgOuikXqHn3IDohLXiXCN+2MgKBmpfqjQ/IaS9WYpJqj2Stzk+9QI54dSvbtfKkQ5g1p3AfGVO9YmEDXb2Qnwv/ufWMP8w04EQhzgWQikcyotI8V84AMgYBjsN0EYfn8yEP/5xSrWImznQsYEk1OsWavD/NCUS6q5gBAoKz9nkZJVn2m7X77IvZWqRLsBvD3Eu4+z0RGpaIQHiw26oNCGWVjYYIzy0XycgJuCDg4QhwSEWUDtO2rnfh0m6eubVFSrdGsabArVy21dh54AW5qryYQ5tUO65k1UBzL6hoBUo6/5y9koz/15y1Qc7l6vDU1zymjFfw7nLviH2OCa5nuVjTGL2CTqfN4xgraaETMsE8tzUE++Ys9pRcaiXaLHhzb7JDsJgsB+VGvLfSJnW9ENipiLBuZZd0V0Vd7673VN+Ra0KqoGVNg3eZGbf165Ot9GxxevfjzAihk75mNB4o7AUsl5bFnan15uKl6rK4XPtscmZscCnUP5bkrqoNEPQpWdtpTjwLHm6ZIPKBK7lkXbx9C3B0iadTZEOssNK5Gtp9tas5uW10xdTrgoVVPy0lA8e+2NmxVcL0Nj0zsKJu3OnY0csEBAZkTz3v/z5WEPML1PNNU8t2YtGKqfrMra3Y9YG7S/EPQNRptmjl13W96KX0pJp95Wpf29SKeWN1Ml52jIjbDfI4pkoKhpim9DOA0Mb2lbjp7Kes+ZmbFVT10fU+QVgApEYq8w/trllwWEGnkdbekbQfnxNcKy3ikO3cFgXla1lSCJG4AkEz7WszZzMps3EwuwHeQKj6ZcTpw7hw2MNMWVBFcgPDkhPOZqn0tHYp/GdN8HVCjOVAH86BD21ux2qzU0GgQX1dO87pAh5y3lH9eBfgjFPkP0AeAQl/6o9uuXAPNNQKqTY5lkSLEXBuCU/q86IsZmtAcw5BeN/iiNOFv7VnKB37EcKFFf0js/6wsxqXV+TDw4+T8YvH7CzE+tVIfOv2Q/JRZSWUCtX+VPV5mjkjTz9xqGz6APVDKyYglIqIteY9iU8Cv54OJuoFQ8KqkTw3mW+6jvc3dnMPIVmuqBCgRLr0jmd7AM9dOOuToIbM0XYxyKHLatSwPccE5PkffqS8uhBYCkwjLybo8C9aiQDNDBxy/pmkxx6s34EghvyMd13ssy6RDw5YgxUvJ+YKzxqaORFxctYyfgoRsyCrE34189V5wy3V3sy0ML72lZf7Y3L0gP0KSDoNOdzoDZkZX/RLJcFHTt4U7UsJz19BQfbpNYYlHj4QoOdoWLIgpmmw/cFu5pWW7T16+4KaGCijlCB88EG0dSdyght+4zyOwie1FOPkffoxsZzQn6wb2WR/493QqMzX1RNIZLm+2jkuLNlJhVVbUvZOZ7QHsS6jjEOBzBeXuXRk94pBVTFMZ49mVhGeAGrbjUxQJTFtSpOsBvLo3tAVayoj2JQCv4vAf1+jnKXo0vmUTlNomU69jzbsG9BHOfhn1cH0Jvx617Zx/27PTBL5enPSLwFltpzHZiB97c8bj9tBpYsOQDYNPTZs08uONwRadqwI2FiI2/MnJfaaFJaA+MADriURuT28vGivFZtZEYya4Ht5W43BA60xzS1WeqUzgRON7EGfXg/um926Op9mzOhenqe3peo+8+Oy8ZQqFuBg26XXS8yQFLKXaZ9f7+v5cGq+6BnK58rz9t28FTC33mWX7QnYxSY9qPoHZkZl79RqvWJKAEjoHFL0ZuK6pHcZVt+ta68bXtuFEMv07Id6Ps2LWhUniDk5sKhWlqqtxCs6+7sy7Hd+UpzEVKRyq3dpW4Sbb4aprcWl+hF+QNfRbcFhzPgDJIZScscx2ueqLS8sejuoua4Z+CcjgPEhk+cIyOrWTjgxYo21RTK9m5s2aZMKXLHzVlS+wdoifs7uePHLrst0ms1KZQ6QNQuosirhl9GfluduTum4RadZg/WMjPByMI/lvPQHhMo+DaEi4qzVMmGP+/hogaUaXZ+Fu603wy702t3MJsJ2qmhdURJiIGmqsE+f6oqsjTcnF1kxk/KzR0Im3ppEoDWlYnnBbKhPSQgET/4d4AdIdYp07FEgB/RZArHM3yIKWm05EuIEuju5woq1jZz0Ga4ta2l6mfBA3iyiIoQn9UabhH715LfHKbWsWj/KbpZoSdfUpW++qFuh7IitFslhZ7yR0vFP+hHJewAVYerSKmG8nQWFpEfN15PfxLpoWXkijE32cdp4QCkVpAAtKHpdZ7NBxG9KoX933CbO1OMGZx4l+/PuxdulHtuxTbygxws+MjsdQMEkkRFOkdvFQ91Jvo/1ulofM+RfZ7CUPi1Q3lpfOdqS8uZCuGxczxKobOMY9ZlF21ujDt1l3/0Gphu1CTUU5gnVc51Y6M8rZr70oSKgIImncRm7ObsBtKIXZQzKlh0xSxnATjJtrnLlEIf5a815ZL11BVoQT217aFW2LS1Jj19exOP4YCsozWWFDHoCp5uub6CElq3YPAUTM9fiU1YOI2PLs3RR7VWLtiVPR0r1kaCtlnaoydHJehMtrlhac+ML7zB5RTjsUVN5ONQ6od++VS8p8oCc/BCgqLRsZizjimphA48J0gc553qn/pe3I7x0mD3dSo1nu6qnxMkPS7Y+LFyBvQ9R2aVdlRA08RIQB5sbbZMPTS45nI43m/pvnzUMNTR1PTV4xCzz2b63QViGaaFcr0UIkWZRXcAqdXHzgOYUwa4K0yYGGWxVrBU/bIazndaJuZ/EOrFCAkdChDF/85sAwAeIgbsR46JzZLofN9DnkshVJzMPK0WSIbklfPAsWPag9AGYFDVnJdleeVKWMkN5BFAXTW/DQPWMIRYZmUtyyGSgghmQNR/YhlcDoliu6dLsCTeOL/NhR77OEu/aJmE26fh3p38Rs8UKEBvmAZ0h8qunmBjWnIObhMazWqk0rBZzimk//nvLu97JlF+YSMXs6MARxC99LSjCS0QYPSKuDPbM1qwul2y0FzR23S8gfgiTjQxboSmJ25DF1ZAZnpVfWyQFGN5CtaC4NeeQYX22QbSO7HogsljdNKNixut3xOnIUl3+MF7VC6B8LxIgbgZRotIXL5n/STk32SGR/SUhL/E9DnatrVQLZifgON2s+iLcWGfF9OEbnd7w4lHI74QHOxWKo8g9vGsA3q2RlnxLudjFaaQAmVSGYiLbjstkOzwGVPqtR7pDmNCy+hbzCKR7x3VgGoaLO1xTb6HG2RIBzBdlfoOdotJryHBcqkZ/WAMBK7bkew7ZFm6gkP8VDOv+tC67HppzFTbau8J7xlqd6ZfV3UsFW5yc7BHKlpdj0YhfDwJtvE7+Z1HVHXj+Q9wKD9jnB7JLmJ21XeGd/3dQn/+a7UeKUy+orePHTG+dP2ep2rLjDwb9yHt+JX0cTUG/2mqOF6bfeZcA4p5fMVt84VXnLMhsRH9mbc4jLUB7pf8K/EN18s/+FHT5rXQ8OfXx7tX/k19Wvq0kDUxOtwqiuhTccGfVb4bZXyfAoio7o7Bzcdi5me27Zy60YpswL4fN6mc08+khg67a6eGy6PnK4c+xUiXNHb1FhrEc7H4zP6mMUj/toH0p/qP686PwlM2Z/XU3LmoWXlZoXnbQJpJhTzLfzDiXePzLtTxg8XGC811jSsAy5fJs4jd+Ts/Q8LHqFGn39ayoN9Pg+OKNdBAgdXfWclmnSzVR2g/7/t7DjOvBns+afNa+9IXue94EeOuopjCuQ9ssYhiJhUGnydBmbNTi7VZBlgfI472V4g8aYm+prnYOYlUMp9y/j9i1fexA8X1vLNTo5xecx7NQ/PKFuylL3W60rBRtyqfPv9UfE8gsy/CFrjm2cQOvOOIFaK4r5ADckOL1HsJXzND2VqF5F/X7ZyX4IPbhe61pqo/qONXv9+HKbEXmPVSHZ4/xCfxRVTX4GHQzJCoUWvBHqv9NLnlPenlYl3TR7BZTF1N2xj3WBbqm/r6s54Pu6rZStaq1nOFajuIWMN48861bSs8LuHJd/Na9lBA6S2hiXy71CGjxM/4MU1bXqwRdsBEgFVO5NAalqVfxI33AyIJE6X6T0pUoee2wLZZfG0WijcdO2BsnjCMyRJtrWN1AM4H4w/voT3e7/UGxnm3IpWoBI+5x6iD29YOmKtduXxIeeS3KK4dg6P76SimyOqolJvKbRnL2uSRlDBoTDF11bON6N8j5RmjbKdmUeRz8IuFhtRGMAhMO8Z+ffFfrqOyF/IYb4vi8Dsy5KHsDRPhwH5Skj527xHUJ4xjenB432uTG2fYNBma8sa2hr52DTwOEtGwEbfrg4BDfN54Q39bFnlsHF1p2d03OLkMEaLtlrDrnAiLnuoOPtXYrgjTuIHp6+6yzMugjUZqbtL1pLYk7uy+xw1k0ez0LOBXuea9+e6RP7BcgkfnvpS1oH4+BmvW+o+veFW2MQG3JfqolcHjkBdJCKQGBYRPoU+2wmiKRC9cffKclIwhKeyx+1s2mWyC8k4kEZBXwABcg6UPebLgGiJZEtoywgPw9J3GFuO/JXyxD1UWbjE1deA5O9oYzmPnsQW0IqfwtbNFieWL4xEX+uBV2wfo5JdiKTa8kfOuB7gSG0P2Y0q652+lm0/bIYn4igjhdpNhyvRfCat/96TKfYOPCNCiNxWirQCP3ANizxQDEwUGgsfF4yK8mSH6HUKS9EQ0JhFK3GW8aeFFoZC56HYILshdgMsNxjaOx2zsSpV96DIxFawf6V0L1UQWashf7CvkQeE1m6TA9EcAuwldHxFkza6GKTgmd2gsStqQzed03dcCNjRSAsOo80H5cUAuJZmovyGnuA/I7tB0p46O0T0ojdrZlNqvcBS+CKZrrJ5OJfwj9zRwy8ucneCTuCZJhG0S0BG3cLrERfFYUE4kYR06XWcqHAfIhgAcUKrkutuPNLE3Xj9WOVGRyOEcnOUWwbktRacm6QKElohTgxXKSP+qdm3Q41qaFY7sW3AEW529lLS8GySBHBUPrfHw2wWasN1EL6dV+vkhG3rPaIKw8GGIaPkAkmMeR2jNBQ7o54rDPf2w89cLfk9bkk0P4BgBxGJwyt+bXf1J1OCYD0vYT0k7NGDxzmVjb2j8N+6M0GYNrDHA4bL36ALOGphpApbMyNwVzSuKIoxMtvprbUmk6JhjiU0DYyOz7MCaINYcn7KGiMUEN0qCHJXECAs59FPiHmATZIfF5/2QeJcErI9KYSckdMQJOXZX9ko3tAI+Nbn03Cohk3T0rCbqZX8QfTWN2U0Ih0Q6TZ/mUP0qrLI+BZrFS8yKj/9neCWue5mka4P3piz3a2+LH0SK71MJPHFI7lm1bmVbOxo7amsZky5onRk2Xz4D0vAzu8ZVIHoOWX71cegXpHifzK99btsXdXZOn0NMZOo8R4NJTs/zadcEe+9B2S0x2edZrRTr2IcjpfcBybqq0dRyToJjjp9CW9gbSsUFT0PeBjnmj7N7mlPrshedmDDX/sPP7fH09iZQ38L/pOYtvO3rR0828kOjFydDQaBUrNMSesUA/F+EtIw3E7al4zY1jDLwLCUY8lsoIKVxVmTQzTnHbTHNgP9BS5SduLBs8JWmMfl/71QmcVtyN+szGnIjLvBdeseii352i+75ttnrriNWxf4lux3P/I68bM7rnmmnUblV/ihPlPBnZrR6TNmSLQrMRCg54kVMgawSrG+sEby4Ijg4Ict4ef/6ibB+ucFW/zi9rk1IfH0Ua8DGdRSYL2U8/ib4FOI78VZ0KVqY6FzRPbAQNV2UusLEqe5rm9+g3n/QvXGC8di5h270Vk1seOi+QOddYkWQasXXT3vsZF0cKaZmi7Qm55KkeZDgALzuk6acrduJSvXN6Fv4hlhNgdKB50Cth3B4ODMZlN199B8XJ3HrNJdDlvhfE+dd5vaRda7fePbC2lNtkMsSl+CM6ENF0Mm43Mh+Cbqy9VptbnoSofreMMFzh6V6y5mam65qr1T8wXa3QrsznpKiZFJcv+1+cJji0la161BfNKhltyCVjNiNIsjfu6q+RfQtDAYtD/eJjQetJFbzyQNBbYQw/ecwDuvaiKD4AAEf+BF/3fdCdmHKT47Eak6pYoZ8p27t0gb/ttI8Ddl0Y2+YX5JP2UaimH0Pv6gsy+1jaYWje45fdIHccKQmhxLkvCcWvdi7N5tarITm4+ZsRP9zqTvb3KawaHVwA+LOulTjQL/vRCs1r/LZ7+JFaRqE1PDVexHKaG1mDO0KhXIZgJoKWTNDo1aDtSFi+bQCE9TER6V8KuzMUTSSvGpwvcYZnj/12tKZovRPqfOEQnwmAjUA9RwiKItTMEi7QNo3/pkCuTzbXMWAxdTRnmV4cl0d+38B8Co0sFd6XqoyAomzPnvo9X9pZxNHzMU3+sBRrCdsVbXt3UDa/Wz11uvdmYUXPQh6QzcZnTviMBHkWUXPfwYLhCv9Z5d5ca7mGKPrwDuhrqqEnkdcMgXUOVfuU+fnCCxXDvE5IMR/+hZuVeuZ0b1KV0S6AtaRieGGh5lJfk84PcIiB7xa5DekwiQAdvmwSU6yuPgdQNvYhT/qtLYH12hbGi9K4wawSURr9wvzQNZNHxaf5Wcq9Qid8hWBhqvj32CCnovf88/GA+pDbv176lVk67NLQakjNMMcxCX69vrR4/XeIgwPIPWjbNY0k8Bmoxn+kMH5peUnWFndljpH4irGFBXHj/aCJt+FH8gPARhDlEsGN2f7g7+ZEvFERilTIr+6sfyf2OrMFACAG2jdY/7EA8yXjt+EPpsN0WQXwP/P6qs6GhHbLikpRLesMPISdhYNp7s+pg9nv65KNuWReVEaSQmSPVU1oH+f2Iqwqpv9kRGKNQebm/xtts+uceKayQxC5OBeaHafYrJ2sHqZ1vxoMYSwEZHvsH9ip+oe4kTx40p1PHVxw0K/B0Ky7ZX4hVRujmBJr09e33RD+N1ZUfBe7iJQb6IyshSqv1V397tcfLn1AZN699W1TQsfx+Sme3ozHb3lzvhdRrRih6VNv844a/fPTQx4D2lkw2MK4nKsGEkkrTPuRL0A0hqY94ujMWAcvUyBy4OhB6/L/TYHCiNCwlZbcwSKHLPHR47uU/+/HpUbGZ81J9AXwvKXtkRXszTEhrfcYQP0ZR8ervW0NTfr12SBjPJfqxXr0lgoF58zF7Q//jdS/kfpPI9VQ3av6PVXbM8mLeqOYaEJoRoiaYPlrODM7BhvGWVf2Z4R7j+Lkd6NVlDrwm3vOHWyc9pU2M0mhzVY/zcD3yKXeJ/DTrabRxMTKxMbuMZ8mUwFBpBmSHIJuzhpw/MtCNwGQsO8XiDxGx7xGq03lhHvXb7f39KJU7T/m1g1EoRuTTkLfARhEgfzfhj9nlshh4THAWGBo+vsZHUYbJBP93mWw68I0n2LawsD2AlaBH3uxylbbEY29Mc8x07yKLYPX1NdVNftp7Dx0vpa9WIpVlhZMDE7bcFgaQpPnh81zlMS6ensl+4iqNdsuW96arX4wH0570PcXQs21eQ7QLz4ioOTcAnFaWwXdarWXp0aYjVeT7Fsdo7vK8eWIST7gGOz3KjLrOdvc+gyMRaI3cNMkiqIhybUUa5IzW5jGJSXpPsnatOnKUOlfSLsjl2xkq3Ku9WogoIRpm6YLqw4yHUTZkInBTnZP4VvgMIerNeXOshRPgW1rUM1w/HSAW3TWHmanCES5BXee/uwvMkF+fI4sckX84u9JJXBKHAImqOK6xiTSfBqouta2dD+JRnYIppS39rVmdtYfQevgwGv86nhlhKD+dbi/IFdrDNJFWNU+PvmjA51U1WR9eE132YY4dFmZjbzZU2nLeVxBzxdNV2WXn+gNqi3+CyJ9tkiHeSuK07CcYCtOcusmW6/2AoBkKari+hi0D4xZg6BrXKMEA+5x5fTMGo+2injEL35c3ld2OrCYLYGeH1kp5H3xkZv2Hqwp6jH8ixL1untAPelDdz3r7tvAB/iYTFBAMmXWppaGKOSjE0ElsWMO6M6+cAEUGVnuoEX+Ap2w4/sU87fDZwKSifGAYyyZLs+mj49CQQdpjKiZvxJxKkjYq/q3xfk3Uv9/Q+rpJY/8iORyFUlbrepmI1aETD+m4eQqsQYi/zXgvxOGRS3w7J0NNfuFDvi/xm5Pb/PyWOvb7v+3YZ216nZKdgJKymMMuX5mhJP7uXNUia3ucvb7s2L7dWEbT4/setJ/tt2zDalRgbVi5NP4Limy7P3xtT5zsYIXTfykvytDWSLtiIj7Ex9gf6KlBerfnf/rOxvaepeOeU4WhUYlQRMQRJVUwBBkLgyt0Cl6Aq7Q4fm703KTWwPA8vPDS+dN5FzIzcBiCD2fm9njN0LhNoVMqlrt1N1K7GXVm9oVU8ZU9aqEFPfFoyd9kil98f3h+Kvi0wGZRxXPcu3HjL5WznQdl6ckjB+JrTCP478w8Rj4aknInoQBlgIGt+brlH8wXZd+PlPKwRu5vi38VwkBBRSDpdMr467l9GsEsM43VRB6CvNmIUxYwOCiQ1c9LWasm1IFkBMUvMFdHEmgx4jUAZvM8xhAYjGe346FrAxK7JCwsMTNuEJzCwsk7KotpfoztOyIGQMekIMfBd6F+BTkvWEuVhk5AILwrsUbbCQNlGFdFIKPb4vmRtc0L/2OxS16RDoKlPNa2fI6L5NhD2hUBcEdEUlNKvdZOREA6UC3rN6/Noc76wLYAyNXvfLeG5RDhLUTVKxrRbqgQPQabwRmP3CDewHC6WDAQVZT+3HIFTy+ehcVOgHBNWZ2ljO6y5KI9GtVRiDRrmP+e+6usEZ5X4AANrCmISu/AHqETwGMUCXsnV4Ih7GKQ54+2BY9KbPmTGZdFwt2JpEctlmLAkAbr+vARaYwqqYyJtgSAloyJC+HrUDYM4ecVwNhBhYkj1jBu422AHZNrt+JcgjY1BaEhyFAYVspdsMWSG7RLnbSMIdbbbRj098PDkYLoOcbF75oaO+Fz0gBK+WAZ04h7AZAYTCC8DXBloq0LqB8DFA6BoDctrVKEqZiumHjMcIBZJUvfpr4/VZ5bCRiyI9VNBVAcm71fUofDeGObUPSB+iGiEURuiWHnNjhPradM/lgPymkHMsNZXxBKdbbYVxkLpnwDeDbYoBFSBivGQ4sdKgGOsLWDnMkDy0QULSrZKnSNRhdQGf2XsKMtUUWFDOnMW0i75KYNg1ysRQTyVboENCIPi7rCwcXcJ0CrFY4B3XE1CGg/UpvYVL7JzeEc/l/pNMxh7x0EwJGVBRaylk6X+Ic71/IYa+I27xx8qUTC25K6VjGj4onv532atWpsPZoibm40+HPSoxzXjp3IQUc9cEVLh3M8H9QGN/GsEXKDuWUVxHASJc/JxZLZ15dtx2RHWKVwvqWLkyglWdocp2VZu6Zb8rNrZXgBVyB+zYMMpyUGrbyS1DzNg9oFsMIxOZDIoXCMJe3hzF0ylLDjF+xpS+8pEslEHegGn8Hcy/cn0CA0nBBAX9e5lFcoWSMoNZlBMZgIGfS3Fo7cfK6gz90JQ90Oc3bLSQArC3aGNR2/wSUxDrS9i0yUli1wKSTioV8Wt59EHWlwhiBkG1/CgO8/+TK84f+3flfslMXqXgBne0ZC0h5FlHSpz+Zbo50+y/zK9f/t9o3U3Vh5NIf8gJ6UcETuDlMct5dD0N5exGN+7ubc96q5pr7f/S9tUXHDf4Huw6LzcVvj1to2FqUok8uiHJT5Qoi3F4rs7XCwsU+TSyjUWtgULl0OKJN1WGuejWWslM7d1E+sHQio1SpnKFh4xQZtMVXY+nZfpq5zLm7PLPFvqYWawpJVi5a3Oz2L/2tO/LHSs3UlPYHpkaMNjCY2rbmDZVhL6SnatMFmUrrH5wBPxOyiLjOAovqqPc38uSQF6LPc+1bUn3L1xj8CnTYQFGkn4nIRn4GfhbEmAtLzUKWM9Vtde9u/9mzEUSUYY08tUf+YRBhT7kbkf72RMYi5AUvrICcnja8TEaKgj0VscrgxieU4Mh0TyjtGNVrYE/Hsfc3DX2QnzznwfGyP5oM/ilSmDo838dE3TlnAnkPQUdRk+Er9iXlKGXE/dFsgw6YMCLdCISfur589c/u60cidnaJ/zkxt+pRkS4jquzFxYQus+Bzt8w3xxXp2RNxodHa+dPpZiMzUu1iRQe8YU5krxU4S1ThWEmKQBiKVfDGy35PXNrjM+viqlqz7TV3GW+IBeOnsa9GoiPU3/B3RktdisPAxvC5T6Lf9BRwQ7URMeO2QTUidHNiqT2/NzuWYSi6WBngQ7+QNLXmRl0qAAkbrzl5wLW/v3ojSJWyrzwIejvJn5iWVsSg7t/vhPjFPA5v8hl2gbaoGI5WbceipvfOwtZW2DYSVs0SQOigxoalI4h7ivbNstVFPBdaapSSYIL7vbKTCPEpD2m7Gd89jrKlqtt66XAvePQE08lcXYa3LhCrYjrsSifY7XRNvbPcxEciP3UukRM28dlITXPfNx9OSSNycCaXteMJ4E7IHGiNhNmWlYVRXRdHSCRGUepUe6QMU1xxJuLWHrChahPonvbAraqpY+hft5rTdfZlwBJkk+9f+U2xg+xKXFM/UFIVPd5oZNxsrXkW3a761k5Q2h4BeRqYk+8vTyppYbZX5NqGG2NI1vJYbKOg2ZUmcyR9aAMG8yfYDJL1oD/O0Z4/Re9zp/z4gXpPz3og6EDAelj3CcAaOVUFtQN8RReMaINULTdSgUiWhFRxGiYDHL9Hr1tIsjKnL123UTitizkf/lCaV3LN8AmpMvgQQUlTuMfGHBR22ay+X6Ny8ufHjA3eRY5gwPIUanYyIAP2MLGUdtTNKUgiv+W3bqesJ1Zz1NTOviXeLlVHpY6+bt7DD+acO3prc38eTe5vDEC+KufEsj7IyNbltc8kBf3p4UwJaTFhOmiueVyJXwD2PW8NvF6WqgtppanqCJ+uSOSLwYP0uvkfdHpVtL41TGirgJbi9sVv6WyNIewHXYgrzGs/lP/Vj/khPwYaW7CVN4N/TyyhpW9p9gcbV3pAH+yJltwkhVX04E1OCrUbuJ6DYwId21rq+UR/Cb8mjvSAd3ndDQZJtHddVW4e4ZTMmDFCTiHBkK1zVpK+Jtkei9bw+AvHmfFOVLSvDykCXIygUxNbo+KSiWjWESvEnuqL5zMbo0jlvKfVodhXR1V4jDqQ+Fn1LIC5uC/PCcAf90hwqxxRuG2TQhazbTlh6dn3WAltM2IH/nVeox+XqJpUdkRlcwZ73aVxc84VlKtAWixCr2+FzevGwyeDwrhM7xzRz87yprW57V/Cuwt6bJBOixERGFwh+OEkjTkwzTXDqiptObI3NeApHfEbgSPQOcQYUmIa0PISvhVL4K6BWOgYUdfLFLeFEDfw8XgLmRQZptoSlp3SwMGYitJHXUCXx5sGCK8QkXBsoOl2AB8CP7DuFls+KH3sz6LDGxY0g6mRlFYTSX8L71p1c/mDqXnTImVbNri4hdqRTZXEhJfGZCkw7O6ievUm0uvsCXFtixQLJo4E/2EVddIeQz2trEauH/V3cLDg7d+UdWQEeIaJbAoa3IU8VjohifS6OS0+PPsVyEOa2RosHMLuB2qf1BWCNQmgS/GLuJZ+pAbFNCtVaMfqKEVqkSCkZaTJD/RDLgrrp/zoUTTo23FnRe/tBWhCfyNQ9HWz6V288OtWG8b2HKMnI0o8V4pfMLXjsDWi9APoepP9xvC47NC4Ox6qLfC1VX3RQ3zvSYGimhANZc/LXNktRMYnbOnCPCgumrWAELAwcdXjyiiqIi+Wp7QpEGVr7FidVogxURsiCz0tn9+Iru8LxScVoQhKa/VB0+3SQLhUttjr6oFOnFDDtdQDxDxHnaItvlc0hS5PM8gsgz2LcbNSfOAqr3pkQ0tae8HhsFVB9UGAWb0sKQD3u5U0MLEkhdNUnAQ2JkUZB4jiLGWnABfoWAUqjU5D2zr1h4564oK0Zre4ZnkoLlyDa/V3kzqU2orrtEmIUhSbcLp0vplpVlmJ0Am5ycEW9+iOKvfvTO2OsntL2+8M/JY8xNiXG6nMGPstHTYkiRioiPcgxY11WqGBHuW+bnaAwbbykLW/ZOXOjBOyBDpJdqSzM5peLtrEU2md3aSQwQ6/YrizoH0xcZrTp3Rkx7l5SFBf9TfI0ovP9dboAmq/4lWvk6p9171g/4zyZf2CcNryxBEo3ce60HlP1ar5utoyvkuD7jQdoSd3P9qZFM8f9Kj6BSDZjoDFMBo1DlTNpr5F2LhOn3sxEtQgd961WJtaDB5yXnzdYgIsAz+U9cBVjIuoFvhAdFyhQ5ciZTu/qbhWa4jCryK78qrcj/OtftVMyg5bKn5LyGuwr/zhasRZS4DFTlkG3TVEaABibPdlzaJGqi2vGV5iSxu4ezHMdpQ4+8G89DtSVMEP2/hUdt2+mik1MEyiSxzHK+cXexesFNiEMMn2u6yWwCPwrfR8URNKPTK/ibSYzeWfk2GmSiOLVu1aj0O99cbHOOKb7jbx1QuB8MSvgF3+CSS8P2uWy6DqHEhNkdHuSivoh1MpglW/wVruNFAODgMqQ1nSX43McKueYrpRk+iwl4C/F0+uP009PYtHSYCI74YK7Ck8xN4Hjwf36ZJzmuhliiNHblpUwUNcCRyiIeDRc6BWibh9oeITdtN4KZ5eLspuyfbMIUnF30BvPl5WxHXHD5a6F/A1p9izojY1VYVPCmMTEmE1rRqd2HAduuIv7A8z/gGr/gIkmqV4v6Sz406RkNcDuYHQ3yLyY2zoY1MZELeA7ZJ13YXF7XcgYWteWkm4XdNKDCmKuNojAWyIo0u7JrPKysqV1zp5CnVg9kf4eey6pvLwbM/WRcPiKsU4oZ4/iKlgHblbr3SsuODAsg6jTF1YEWn8Gpg07zq38NslAmft1V1uOmfrx9yKwEh0Sh9vxyk0uSEyHBLZlKEq035aFD1pVKgeWzV6fkwQnAa9sJPUB9T55EQqO1p1nL0nSRoq4LG3SriRFS78xwKZiUQLFSpyszydp/EhIzf9dWL9UG0q0tQoK6vq7bVJzAWIxKg1hG6IQ9lSqPxBrnt/Npg9f3hisLdh+VJElyxJuCDMTbsgr4t+cyb6VIDsUM0HWTpHIzsbJf12VtYzUnP68luq0sk0TWuRrpnou7jmeOSEUDAaPVBhoGbH0ZaQBu1u8Pp707o7GfgHHwV6TjRlY7/omFECrfYCCDIy62fsSOu11rKXHpKTZbJ2YXpGpLkwPTzQPrQiuaPhTjlJ1j51tbl804jIjcW4ixzH65xase3n8B5kGLqgWNsFBDsrBqf7lI1TQUPgUp0Ben/dJNkO9rDqhkpVoVUNpyxyU6jdGgWNYa3LfGSTUs0YI8Ox4Ps1LQlZpuz4D25OF/TOax8nf7V1SYBDJsEfVZaHzBCx4Us8CZjk2WKrJrJBHx/rN5xK4X0fEzkpOLIDcz+sYPc1r+uE+sZp9BRsgyUCPBloiPqtUGFVfTLsi11WCmlzX3hx3SflGM38EAmzBzIkH/CGS99qGt3eTRoYKbQtQjhRU8JZWOtGnZbNu7HURPQk7yZwIrarAvXamI07po7Vy8vmzqVj2Vb+rBJ/h2jASeTmQzQF2o9l9ubmjCFzYUeIFtf6UnsjiRMWGynzOj6SnDDf3lOo48psjfuL2uaJ1XOtVIMRK8WL06i791qGeKPxRXsliRmmol/bWntrDcmS0xPIn6LZ0nn/u8GL6pZiXp3iK9EThhGkGVPVUz+0ej+Ni4mNISpttA1BxSNN3UkAaSr3QUm5skNh2szqyRIMLuQNscXiml0C9xUO8SPtC7PFytIgCmZRZq+VTZppbmNvYdTTrR5AB/DC0+fYiOnrumXohGqxJ0PzGdvsrJVo/uO7LdrbLTpe+DPNzko03mO66cLYU3jZmpPUXWY3GEmre4FMKaH91+QtQ1HfyzrcaOGQhHKE7PEQO3Fbts+kKuijpokRZ8pBITm8WPqyRXmUiJYQcD/gBkNb+CUpFe+zgTvUL0CtpCTk44Oej6Ym43RBf4j2NVjTM7H3Rq9VTDR18AizXft5qO9IIXgqjM17Gw/TdWiN27JpV3fZ32CUC9yQbYHCKWLe1+yESyZXfwCF6DORRk/PZ8KS3b6K0FPcfSW5WK0ukZiUV2gz5QaHhBvoNK74JlRzix1XpwEP49QqcFKXNi5ZZ5zO9jpRERh6w53z3IVfNUYg3haPgWwA1lmMfdRUU+G7YoJ7nABwF2ZRofxiF1WeKEkdtWAvzAZoT76bQBT34sAyzvv+9qjibbYzYi+avb6vbD6tXp8UxV2glGMmx8KxDc3lMS9TNP2MEVeDL9p+mZJ8ebu28W16st1jAOWFs2DqLQT3gPBcUyNtvs7TsAglmDjYaPZrw1ts8y31CRu8EnUseGA6siEOXWZCCWFWx0Wfnf/iPL4+A51V9oX6gykfXOpYoNB7hebukg0/p+Zu4WmVnQpsW+rNI9F7gUTyJuSV2/tMPkOU8bsV12N12Z/Js9Rt4s//PNnz4dDoyMWFQe1Ch3IeQbL9xCDii7/gPXVQaIJ8o91RKH5gUd3H1hmEma5pB6m3apUBuftIBMcH6mxBqS1XO+9kZhQqU0NTuhQh8l/f3a/xNo9d4yc9A07tKo3YLvaNnn/YUdAkujvoSpVMGhgQl4Lk+wsd3wPBFmteXVnoqJ813Te0dKh14jfd6vCC9RZp25DrsgIHjsTwPsHWXGIqkHgadlEidZ8XswCHSA13PviJnSYmaq6plGci0ma0M6VSzd+mJjZo0oorYnhHzj3+P9Zf92Xx1dn5+27adAhPfO1Tp/6k/PAKYHfc4oqrZf/EWr0/M7nl/x/S/3Po7PVJ108mr+1WYmaYDhpKSJlyVFRVudDNe86jOf9Bps1P5mhwvrETNMDB8KAMPPjNcA48TsnwwIcCrs6asP/y59d97N+wMMIeJOHp6ueyzimhCQBQSwMEFAACAAgAAKM7U+NuVnlNAAAAagAAABsAAAB1bml2ZXJzYWwvdW5pdmVyc2FsLnBuZy54bWyzsa/IzVEoSy0qzszPs1Uy1DNQsrfj5bIpKEoty0wtV6gAigEFIUBJodJWycQIwS3PTCnJsFWyMDZDiGWkZqZnlNgqmRmZwwX1gUYCAFBLAQIAABQAAgAIAClet0zWo37aRwMAAOEJAAAUAAAAAAAAAAEAAAAAAAAAAAB1bml2ZXJzYWwvcGxheWVyLnhtbFBLAQIAABQAAgAIAP2iO1POrGnEDQYAAK4VAAAdAAAAAAAAAAEAAAAAAHkDAAB1bml2ZXJzYWwvY29tbW9uX21lc3NhZ2VzLmxuZ1BLAQIAABQAAgAIAP2iO1MVHmAbowAAAH8BAAAuAAAAAAAAAAEAAAAAAMEJAAB1bml2ZXJzYWwvcGxheWJhY2tfYW5kX25hdmlnYXRpb25fc2V0dGluZ3MueG1sUEsBAgAAFAACAAgA/aI7Uze4SifxBQAArBwAACcAAAAAAAAAAQAAAAAAsAoAAHVuaXZlcnNhbC9mbGFzaF9wdWJsaXNoaW5nX3NldHRpbmdzLnhtbFBLAQIAABQAAgAIAP2iO1PIHFFWVAMAAD0MAAAhAAAAAAAAAAEAAAAAAOYQAAB1bml2ZXJzYWwvZmxhc2hfc2tpbl9zZXR0aW5ncy54bWxQSwECAAAUAAIACAD9ojtToi0OOdwFAAA9HAAAJgAAAAAAAAABAAAAAAB5FAAAdW5pdmVyc2FsL2h0bWxfcHVibGlzaGluZ19zZXR0aW5ncy54bWxQSwECAAAUAAIACAD9ojtTH4ys5KYBAAA7BgAAHwAAAAAAAAABAAAAAACZGgAAdW5pdmVyc2FsL2h0bWxfc2tpbl9zZXR0aW5ncy5qc1BLAQIAABQAAgAIAACjO1M77vdRF0QAAJFgAAAXAAAAAAAAAAAAAAAAAHwcAAB1bml2ZXJzYWwvdW5pdmVyc2FsLnBuZ1BLAQIAABQAAgAIAACjO1PjblZ5TQAAAGoAAAAbAAAAAAAAAAEAAAAAAMhgAAB1bml2ZXJzYWwvdW5pdmVyc2FsLnBuZy54bWxQSwUGAAAAAAkACQC8AgAATmEAAAAA"/>
  <p:tag name="ISPRING_CURRENT_PLAYER_ID" val="universal"/>
  <p:tag name="ISPRING_ULTRA_SCORM_COURSE_ID" val="8B75FD67-FEFD-4EFA-B1A9-D51F7FCC63FB"/>
  <p:tag name="ISPRING_CMI5_LAUNCH_METHOD" val="any window"/>
  <p:tag name="ISPRINGCLOUDFOLDERID" val="1"/>
  <p:tag name="ISPRINGONLINEFOLDERID" val="1"/>
  <p:tag name="ISPRING_SCORM_RATE_SLIDES" val="0"/>
  <p:tag name="ISPRING_LMS_API_VERSION" val="SCORM 2004 (4th edition)"/>
  <p:tag name="ISPRING_ULTRA_SCORM_LESSON_TITLE" val="th"/>
  <p:tag name="ISPRING_UUID" val="{DEC450EC-1D04-4610-AC5E-1C3BBC3CD473}"/>
  <p:tag name="ISPRING_ULTRA_SCORM_COURCE_TITLE" val="lqvh"/>
  <p:tag name="ISPRING_SCORM_PASSING_SCORE" val="0.000000"/>
  <p:tag name="ISPRING_PRESENTATION_TITLE" val="lqvh"/>
  <p:tag name="ISPRING_SCREEN_RECS_UPDATED" val="C:\Users\84345\Desktop\LQVH đi chơi phố\LQVH\"/>
  <p:tag name="ISPRING_RESOURCE_FOLDER" val="C:\Users\84345\Desktop\LQVH đi chơi phố\LQVH\"/>
  <p:tag name="ISPRING_PRESENTATION_PATH" val="C:\Users\84345\Desktop\LQVH đi chơi phố\LQVH.pptx"/>
  <p:tag name="ISPRING_PRESENTATION_INFO_2" val="&lt;?xml version=&quot;1.0&quot; encoding=&quot;UTF-8&quot; standalone=&quot;no&quot; ?&gt;&#10;&lt;presentation2&gt;&#10;&#10;  &lt;slides&gt;&#10;    &lt;slide id=&quot;{AB06F5D0-ED62-4E61-AFF1-E45D8C46702D}&quot; pptId=&quot;257&quot;/&gt;&#10;    &lt;slide id=&quot;{3F27B656-2028-4958-B98B-EBB39BD1F091}&quot; pptId=&quot;307&quot;/&gt;&#10;    &lt;slide id=&quot;{63D75F18-1C2D-4E2A-AB38-61EB114A4D21}&quot; pptId=&quot;353&quot;/&gt;&#10;    &lt;slide id=&quot;{7F47058A-BC99-4958-84E2-C04C0DBC0BC2}&quot; pptId=&quot;357&quot;/&gt;&#10;    &lt;slide id=&quot;{F099E6F1-E473-479A-BBD0-9D1CE5F1B2DE}&quot; pptId=&quot;359&quot;/&gt;&#10;    &lt;slide id=&quot;{27D2FBFD-9725-483C-A83F-D16E6E498EB4}&quot; pptId=&quot;266&quot;/&gt;&#10;    &lt;slide id=&quot;{2B1A99E0-21C3-4CF4-B1CF-EDCABF2B017A}&quot; pptId=&quot;316&quot;/&gt;&#10;    &lt;slide id=&quot;{853173E4-3566-4A74-9289-71A784E578C3}&quot; pptId=&quot;337&quot;/&gt;&#10;    &lt;slide id=&quot;{757A716D-CEB7-4CDA-A4D8-070E9DF71EB5}&quot; pptId=&quot;336&quot;/&gt;&#10;    &lt;slide id=&quot;{72A40047-CA73-40A0-A035-18C129854158}&quot; pptId=&quot;327&quot;/&gt;&#10;    &lt;slide id=&quot;{906FD9C2-04E8-4B90-9767-CB4220F24535}&quot; pptId=&quot;354&quot;/&gt;&#10;    &lt;slide id=&quot;{46CC1CD8-E063-4BDD-91AE-CF65976A3992}&quot; pptId=&quot;355&quot;/&gt;&#10;    &lt;slide id=&quot;{C5085311-DE7A-4E3D-A3DA-093E954D7059}&quot; pptId=&quot;320&quot;/&gt;&#10;    &lt;slide id=&quot;{EA9051BE-B705-4D71-A442-751E447D7C5F}&quot; pptId=&quot;330&quot;/&gt;&#10;    &lt;slide id=&quot;{A39BDD31-A2F8-473D-994E-7959F8AD32AE}&quot; pptId=&quot;360&quot;/&gt;&#10;    &lt;slide id=&quot;{E2236370-DC98-4B39-BA57-021BA4D78625}&quot; pptId=&quot;334&quot;/&gt;&#10;    &lt;slide id=&quot;{BC44C3C5-697A-45AA-8BA6-79FAD26C8CD8}&quot; pptId=&quot;362&quot;/&gt;&#10;    &lt;slide id=&quot;{CD8D7EAD-813C-490D-959B-EFC31CC00616}&quot; pptId=&quot;364&quot;/&gt;&#10;    &lt;slide id=&quot;{CE6F6129-3B1D-4519-8B69-844797B583AB}&quot; pptId=&quot;365&quot;/&gt;&#10;    &lt;slide id=&quot;{A86613ED-419E-4A8D-B930-AFD7E343CF42}&quot; pptId=&quot;344&quot;/&gt;&#10;    &lt;slide id=&quot;{8F4EB235-30D5-48DF-8C84-903DAE7C808D}&quot; pptId=&quot;342&quot;/&gt;&#10;    &lt;slide id=&quot;{6CE82D39-D4BF-462B-B767-BB256B6D8B23}&quot; pptId=&quot;367&quot;/&gt;&#10;    &lt;slide id=&quot;{532F9241-237D-4381-838B-D6AE08D63352}&quot; pptId=&quot;324&quot;/&gt;&#10;    &lt;slide id=&quot;{FAF583D8-FEA2-4942-A0E7-A50145B84FCC}&quot; pptId=&quot;369&quot;/&gt;&#10;    &lt;slide id=&quot;{ED4A3036-E236-4DED-96F5-2F15C53A9A88}&quot; pptId=&quot;347&quot;/&gt;&#10;    &lt;slide id=&quot;{7664300B-2FD3-476F-B6DC-49076373C34E}&quot; pptId=&quot;370&quot;/&gt;&#10;    &lt;slide id=&quot;{A85C1094-483B-45AA-A439-DCF93E3AB3A1}&quot; pptId=&quot;348&quot;/&gt;&#10;    &lt;slide id=&quot;{D576B2FC-E79F-4E21-90C5-BF06F9CA7262}&quot; pptId=&quot;371&quot;/&gt;&#10;    &lt;slide id=&quot;{6FE2A4B7-99A3-4657-9A44-2324FAF8BC25}&quot; pptId=&quot;345&quot;/&gt;&#10;    &lt;slide id=&quot;{34F950DB-461C-42EB-8ACE-346169110DEA}&quot; pptId=&quot;346&quot;/&gt;&#10;  &lt;/slides&gt;&#10;&#10;  &lt;narration&gt;&#10;    &lt;audioTracks&gt;&#10;      &lt;audioTrack muted=&quot;false&quot; name=&quot;Âm thanh 3&quot; resource=&quot;e918787e&quot; slideId=&quot;&quot; startTime=&quot;15303&quot; volume=&quot;1&quot;&gt;&#10;        &lt;audio channels=&quot;1&quot; format=&quot;s16&quot; sampleRate=&quot;44100&quot;/&gt;&#10;      &lt;/audioTrack&gt;&#10;      &lt;audioTrack muted=&quot;false&quot; name=&quot;Âm thanh 4&quot; resource=&quot;d4b5898c&quot; slideId=&quot;&quot; startTime=&quot;30563&quot; volume=&quot;1&quot;&gt;&#10;        &lt;audio channels=&quot;1&quot; format=&quot;s16&quot; sampleRate=&quot;44100&quot;/&gt;&#10;      &lt;/audioTrack&gt;&#10;      &lt;audioTrack muted=&quot;false&quot; name=&quot;Âm thanh 7&quot; resource=&quot;2a461fe9&quot; slideId=&quot;&quot; startTime=&quot;60434&quot; volume=&quot;1&quot;&gt;&#10;        &lt;audio channels=&quot;1&quot; format=&quot;s16&quot; sampleRate=&quot;44100&quot;/&gt;&#10;      &lt;/audioTrack&gt;&#10;      &lt;audioTrack muted=&quot;false&quot; name=&quot;Âm thanh 9&quot; resource=&quot;87ba66e2&quot; slideId=&quot;&quot; startTime=&quot;0&quot; volume=&quot;1&quot;&gt;&#10;        &lt;audio channels=&quot;1&quot; format=&quot;s16&quot; sampleRate=&quot;44100&quot;/&gt;&#10;      &lt;/audioTrack&gt;&#10;      &lt;audioTrack muted=&quot;false&quot; name=&quot;Âm thanh 10&quot; resource=&quot;966bca23&quot; slideId=&quot;{2B1A99E0-21C3-4CF4-B1CF-EDCABF2B017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3&quot; resource=&quot;888dbf78&quot; slideId=&quot;&quot; startTime=&quot;45814&quot; volume=&quot;1&quot;&gt;&#10;        &lt;audio channels=&quot;1&quot; format=&quot;s16&quot; sampleRate=&quot;44100&quot;/&gt;&#10;      &lt;/audioTrack&gt;&#10;      &lt;audioTrack muted=&quot;false&quot; name=&quot;Âm thanh 15&quot; resource=&quot;eb190e28&quot; slideId=&quot;&quot; startTime=&quot;75352&quot; volume=&quot;1&quot;&gt;&#10;        &lt;audio channels=&quot;1&quot; format=&quot;s16&quot; sampleRate=&quot;44100&quot;/&gt;&#10;      &lt;/audioTrack&gt;&#10;      &lt;audioTrack muted=&quot;false&quot; name=&quot;Âm thanh 17&quot; resource=&quot;41321d4b&quot; slideId=&quot;&quot; startTime=&quot;94588&quot; volume=&quot;1&quot;&gt;&#10;        &lt;audio channels=&quot;1&quot; format=&quot;s16&quot; sampleRate=&quot;44100&quot;/&gt;&#10;      &lt;/audioTrack&gt;&#10;      &lt;audioTrack muted=&quot;false&quot; name=&quot;Âm thanh 18&quot; resource=&quot;a0c31660&quot; slideId=&quot;&quot; startTime=&quot;109578&quot; volume=&quot;1&quot;&gt;&#10;        &lt;audio channels=&quot;1&quot; format=&quot;s16&quot; sampleRate=&quot;44100&quot;/&gt;&#10;      &lt;/audioTrack&gt;&#10;      &lt;audioTrack muted=&quot;false&quot; name=&quot;Âm thanh 19&quot; resource=&quot;b2f0f9e2&quot; slideId=&quot;&quot; startTime=&quot;125263&quot; volume=&quot;1&quot;&gt;&#10;        &lt;audio channels=&quot;1&quot; format=&quot;s16&quot; sampleRate=&quot;44100&quot;/&gt;&#10;      &lt;/audioTrack&gt;&#10;      &lt;audioTrack muted=&quot;false&quot; name=&quot;Âm thanh 20&quot; resource=&quot;eeba9f55&quot; slideId=&quot;&quot; startTime=&quot;140045&quot; volume=&quot;1&quot;&gt;&#10;        &lt;audio channels=&quot;1&quot; format=&quot;s16&quot; sampleRate=&quot;44100&quot;/&gt;&#10;      &lt;/audioTrack&gt;&#10;      &lt;audioTrack muted=&quot;false&quot; name=&quot;Âm thanh 21&quot; resource=&quot;7fd01a12&quot; slideId=&quot;{8F4EB235-30D5-48DF-8C84-903DAE7C808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2&quot; resource=&quot;ee0c10f9&quot; slideId=&quot;&quot; startTime=&quot;154281&quot; volume=&quot;1&quot;&gt;&#10;        &lt;audio channels=&quot;1&quot; format=&quot;s16&quot; sampleRate=&quot;44100&quot;/&gt;&#10;      &lt;/audioTrack&gt;&#10;      &lt;audioTrack muted=&quot;false&quot; name=&quot;Âm thanh 23&quot; resource=&quot;4b2d9864&quot; slideId=&quot;{532F9241-237D-4381-838B-D6AE08D6335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4&quot; resource=&quot;849ce63d&quot; slideId=&quot;{ED4A3036-E236-4DED-96F5-2F15C53A9A8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5&quot; resource=&quot;319a76a1&quot; slideId=&quot;{A85C1094-483B-45AA-A439-DCF93E3AB3A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8&quot; resource=&quot;a02a5af2&quot; slideId=&quot;{AB06F5D0-ED62-4E61-AFF1-E45D8C46702D}&quot; startTime=&quot;0&quot; volume=&quot;1&quot;&gt;&#10;        &lt;audio channels=&quot;1&quot; format=&quot;s16&quot; sampleRate=&quot;44100&quot;/&gt;&#10;      &lt;/audioTrack&gt;&#10;      &lt;audioTrack muted=&quot;false&quot; name=&quot;Âm thanh 29&quot; resource=&quot;05849a81&quot; slideId=&quot;{63D75F18-1C2D-4E2A-AB38-61EB114A4D2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0&quot; resource=&quot;59ae063b&quot; slideId=&quot;{7F47058A-BC99-4958-84E2-C04C0DBC0BC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1&quot; resource=&quot;2fbdb037&quot; slideId=&quot;{F099E6F1-E473-479A-BBD0-9D1CE5F1B2D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2&quot; resource=&quot;f48c2c16&quot; slideId=&quot;{853173E4-3566-4A74-9289-71A784E578C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3&quot; resource=&quot;66f4a14b&quot; slideId=&quot;{757A716D-CEB7-4CDA-A4D8-070E9DF71EB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4&quot; resource=&quot;9819fb55&quot; slideId=&quot;{72A40047-CA73-40A0-A035-18C12985415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5&quot; resource=&quot;6c8667ab&quot; slideId=&quot;{906FD9C2-04E8-4B90-9767-CB4220F2453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6&quot; resource=&quot;ca05a53b&quot; slideId=&quot;{46CC1CD8-E063-4BDD-91AE-CF65976A399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7&quot; resource=&quot;58196e6f&quot; slideId=&quot;{C5085311-DE7A-4E3D-A3DA-093E954D705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8&quot; resource=&quot;132135bb&quot; slideId=&quot;{EA9051BE-B705-4D71-A442-751E447D7C5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9&quot; resource=&quot;c7492fe3&quot; slideId=&quot;{A39BDD31-A2F8-473D-994E-7959F8AD32A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0&quot; resource=&quot;d39e8ca9&quot; slideId=&quot;{E2236370-DC98-4B39-BA57-021BA4D7862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1&quot; resource=&quot;a410421b&quot; slideId=&quot;{BC44C3C5-697A-45AA-8BA6-79FAD26C8CD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2&quot; resource=&quot;f089dde0&quot; slideId=&quot;{CD8D7EAD-813C-490D-959B-EFC31CC0061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3&quot; resource=&quot;819d8b0c&quot; slideId=&quot;{CE6F6129-3B1D-4519-8B69-844797B583A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4&quot; resource=&quot;72a8e094&quot; slideId=&quot;{6FE2A4B7-99A3-4657-9A44-2324FAF8BC25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QUIZZE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6.532"/>
  <p:tag name="ISPRING_SLIDE_ID_2" val="{757A716D-CEB7-4CDA-A4D8-070E9DF71EB5}"/>
  <p:tag name="GENSWF_SLIDE_TITLE" val="câu hỏi 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ô đọc thơ lần 2"/>
  <p:tag name="ISPRING_SLIDE_INDENT_LEVEL" val="0"/>
  <p:tag name="GENSWF_ADVANCE_TIME" val="6.471"/>
  <p:tag name="ISPRING_SLIDE_ID_2" val="{72A40047-CA73-40A0-A035-18C12985415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323"/>
  <p:tag name="ISPRING_SLIDE_ID_2" val="{906FD9C2-04E8-4B90-9767-CB4220F24535}"/>
  <p:tag name="GENSWF_SLIDE_TITLE" val="tranh 1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978"/>
  <p:tag name="ISPRING_SLIDE_ID_2" val="{46CC1CD8-E063-4BDD-91AE-CF65976A3992}"/>
  <p:tag name="GENSWF_SLIDE_TITLE" val="tranh 2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6.532"/>
  <p:tag name="ISPRING_SLIDE_ID_2" val="{C5085311-DE7A-4E3D-A3DA-093E954D7059}"/>
  <p:tag name="GENSWF_SLIDE_TITLE" val="câu hỏi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7.723"/>
  <p:tag name="ISPRING_SLIDE_ID_2" val="{EA9051BE-B705-4D71-A442-751E447D7C5F}"/>
  <p:tag name="GENSWF_SLIDE_TITLE" val="câu hỏi 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0.23"/>
  <p:tag name="ISPRING_SLIDE_ID_2" val="{A39BDD31-A2F8-473D-994E-7959F8AD32AE}"/>
  <p:tag name="GENSWF_SLIDE_TITLE" val="trích dẫn"/>
  <p:tag name="ISPRING_SLIDE_INDENT_LEVEL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6.532"/>
  <p:tag name="ISPRING_SLIDE_ID_2" val="{E2236370-DC98-4B39-BA57-021BA4D78625}"/>
  <p:tag name="GENSWF_SLIDE_TITLE" val="câu hỏi 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6.852"/>
  <p:tag name="ISPRING_SLIDE_ID_2" val="{BC44C3C5-697A-45AA-8BA6-79FAD26C8CD8}"/>
  <p:tag name="GENSWF_SLIDE_TITLE" val="câu hỏi 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6.532"/>
  <p:tag name="ISPRING_SLIDE_ID_2" val="{CD8D7EAD-813C-490D-959B-EFC31CC00616}"/>
  <p:tag name="GENSWF_SLIDE_TITLE" val="câu hỏi 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ISPRING_SLIDE_BRANCHING_PROPERTIES" val="&lt;BranchingProperties&gt;&lt;nextAction&gt;&lt;action&gt;0&lt;/action&gt;&lt;/nextAction&gt;&lt;prevAction&gt;&lt;action&gt;0&lt;/action&gt;&lt;/prevAction&gt;&lt;lock&gt;0&lt;/lock&gt;&lt;/BranchingProperties&gt;&#10;"/>
  <p:tag name="GENSWF_ADVANCE_TIME" val="25.786"/>
  <p:tag name="GENSWF_SLIDE_TITLE" val="Mở đầu"/>
  <p:tag name="ISPRING_SLIDE_ID_2" val="{AB06F5D0-ED62-4E61-AFF1-E45D8C46702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918"/>
  <p:tag name="ISPRING_SLIDE_ID_2" val="{CE6F6129-3B1D-4519-8B69-844797B583AB}"/>
  <p:tag name="GENSWF_SLIDE_TITLE" val="trích dẫn"/>
  <p:tag name="ISPRING_SLIDE_INDENT_LEVEL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Giáo dục"/>
  <p:tag name="ISPRING_SLIDE_INDENT_LEVEL" val="0"/>
  <p:tag name="ISPRING_SLIDE_ID_2" val="{A86613ED-419E-4A8D-B930-AFD7E343CF4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8F4EB235-30D5-48DF-8C84-903DAE7C808D}"/>
  <p:tag name="GENSWF_SLIDE_TITLE" val="Trẻ đọc thơ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6CE82D39-D4BF-462B-B767-BB256B6D8B23}"/>
  <p:tag name="GENSWF_SLIDE_TITLE" val="trẻ đọc thơ lần 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0.595"/>
  <p:tag name="ISPRING_SLIDE_ID_2" val="{532F9241-237D-4381-838B-D6AE08D63352}"/>
  <p:tag name="GENSWF_SLIDE_TITLE" val="Trẻ đọc thơ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FAF583D8-FEA2-4942-A0E7-A50145B84FCC}"/>
  <p:tag name="GENSWF_SLIDE_TITLE" val="trẻ đọc thơ lần 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các bạn nam đọc"/>
  <p:tag name="ISPRING_SLIDE_INDENT_LEVEL" val="0"/>
  <p:tag name="ISPRING_SLIDE_ID_2" val="{ED4A3036-E236-4DED-96F5-2F15C53A9A88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7664300B-2FD3-476F-B6DC-49076373C34E}"/>
  <p:tag name="GENSWF_SLIDE_TITLE" val="bạn nam đọ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các bạn nữ đọc"/>
  <p:tag name="ISPRING_SLIDE_INDENT_LEVEL" val="0"/>
  <p:tag name="ISPRING_SLIDE_ID_2" val="{A85C1094-483B-45AA-A439-DCF93E3AB3A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D576B2FC-E79F-4E21-90C5-BF06F9CA7262}"/>
  <p:tag name="GENSWF_SLIDE_TITLE" val="bạn nữ đọ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6.716"/>
  <p:tag name="ISPRING_SLIDE_INDENT_LEVEL" val="0"/>
  <p:tag name="ISPRING_SLIDE_ID_2" val="{3F27B656-2028-4958-B98B-EBB39BD1F091}"/>
  <p:tag name="GENSWF_SLIDE_TITLE" val="Video bài hát &quot;Đèn xanh , đền đỏ , đèn vàngi&quo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313"/>
  <p:tag name="ISPRING_SLIDE_INDENT_LEVEL" val="0"/>
  <p:tag name="ISPRING_SLIDE_ID_2" val="{6FE2A4B7-99A3-4657-9A44-2324FAF8BC25}"/>
  <p:tag name="GENSWF_SLIDE_TITLE" val="Video bài thơ &quot; Đi chơi phố &quo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GENSWF_SLIDE_TITLE" val="kết thúc"/>
  <p:tag name="ISPRING_SLIDE_INDENT_LEVEL" val="0"/>
  <p:tag name="ISPRING_SLIDE_ID_2" val="{34F950DB-461C-42EB-8ACE-346169110DEA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câu hỏi 1"/>
  <p:tag name="GENSWF_ADVANCE_TIME" val="18.922"/>
  <p:tag name="ISPRING_SLIDE_ID_2" val="{63D75F18-1C2D-4E2A-AB38-61EB114A4D2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7.536"/>
  <p:tag name="ISPRING_SLIDE_ID_2" val="{7F47058A-BC99-4958-84E2-C04C0DBC0BC2}"/>
  <p:tag name="GENSWF_SLIDE_TITLE" val="câu hỏi 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20.249"/>
  <p:tag name="ISPRING_SLIDE_ID_2" val="{F099E6F1-E473-479A-BBD0-9D1CE5F1B2DE}"/>
  <p:tag name="GENSWF_SLIDE_TITLE" val="câu hỏi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ADVANCE_TIME" val="8.616"/>
  <p:tag name="ISPRING_CUSTOM_TIMING_USED" val="1"/>
  <p:tag name="GENSWF_SLIDE_TITLE" val="2, phương pháp , hình thức tổ chức"/>
  <p:tag name="ISPRING_SLIDE_ID_2" val="{27D2FBFD-9725-483C-A83F-D16E6E498EB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7.78"/>
  <p:tag name="ISPRING_SLIDE_ID_2" val="{6CE82D39-D4BF-462B-B767-BB256B6D8B23}"/>
  <p:tag name="GENSWF_SLIDE_TITLE" val="trẻ đọc thơ lần 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17.268"/>
  <p:tag name="ISPRING_SLIDE_ID_2" val="{853173E4-3566-4A74-9289-71A784E578C3}"/>
  <p:tag name="GENSWF_SLIDE_TITLE" val="câu hỏi 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1899</TotalTime>
  <Words>699</Words>
  <Application>Microsoft Office PowerPoint</Application>
  <PresentationFormat>Widescreen</PresentationFormat>
  <Paragraphs>147</Paragraphs>
  <Slides>30</Slides>
  <Notes>30</Notes>
  <HiddenSlides>0</HiddenSlides>
  <MMClips>38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Đề tài: Thơ “ Đi chơi phố ” Đối tượng: 3 – 4 tuổi Giáo viên: Phùng Thị Liễu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lqvh</dc:title>
  <dc:creator>84345</dc:creator>
  <cp:lastModifiedBy>84345</cp:lastModifiedBy>
  <cp:revision>350</cp:revision>
  <dcterms:created xsi:type="dcterms:W3CDTF">2021-09-25T14:31:20Z</dcterms:created>
  <dcterms:modified xsi:type="dcterms:W3CDTF">2023-06-26T09:45:00Z</dcterms:modified>
</cp:coreProperties>
</file>