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60" r:id="rId3"/>
    <p:sldId id="257" r:id="rId4"/>
    <p:sldId id="258" r:id="rId5"/>
    <p:sldId id="262" r:id="rId6"/>
    <p:sldId id="267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D3D4A-6018-4F2F-B06B-5A34A16B0CE2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1B20A8-D568-4249-8BAE-9CD3B9DB5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57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8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352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9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88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5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15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685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27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29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772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028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48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E1236-96BE-4A14-A42D-762C4A9DF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2E743-DA50-4E83-A543-64801166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2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18060" y="55939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606" y="798031"/>
            <a:ext cx="1448874" cy="1441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7229" y="2274087"/>
            <a:ext cx="9745014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n w="0"/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80343" y="4799439"/>
            <a:ext cx="6001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9494" y="6064179"/>
            <a:ext cx="334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  <a:endParaRPr lang="en-US" sz="2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2064" y="3334644"/>
            <a:ext cx="10750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48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US" sz="4800" b="1" dirty="0" smtClean="0">
              <a:ln w="0"/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916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1937">
        <p:circle/>
      </p:transition>
    </mc:Choice>
    <mc:Fallback xmlns=""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75053" y="886264"/>
            <a:ext cx="3828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72340" y="2723421"/>
            <a:ext cx="75953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endParaRPr lang="en-US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12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98" y="1274116"/>
            <a:ext cx="9748911" cy="5225158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33591" y="253219"/>
            <a:ext cx="5894363" cy="78779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 VẼ HỒ GƯƠM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28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906" y="1364565"/>
            <a:ext cx="9664504" cy="5247250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233591" y="253219"/>
            <a:ext cx="5894363" cy="7877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 VẼ LĂNG BÁC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85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3" r="4961"/>
          <a:stretch/>
        </p:blipFill>
        <p:spPr>
          <a:xfrm>
            <a:off x="1336431" y="1248849"/>
            <a:ext cx="9580097" cy="5292628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33591" y="253219"/>
            <a:ext cx="5894363" cy="7877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 VẼ LÀNG QUÊ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5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5297" y="1012240"/>
            <a:ext cx="6561406" cy="957238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THỰC HIỆN 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1155" y="2791438"/>
            <a:ext cx="8101232" cy="16772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ạc nền vui nhộ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46810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2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t="-22000" r="-11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697695" y="2362067"/>
            <a:ext cx="9376703" cy="135358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endParaRPr lang="en-US" sz="6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14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9948" y="230656"/>
            <a:ext cx="7243482" cy="1100604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 THÚC</a:t>
            </a:r>
            <a:b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yêu hà nộ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107" y="1476403"/>
            <a:ext cx="9991164" cy="5208774"/>
          </a:xfrm>
        </p:spPr>
      </p:pic>
    </p:spTree>
    <p:extLst>
      <p:ext uri="{BB962C8B-B14F-4D97-AF65-F5344CB8AC3E}">
        <p14:creationId xmlns:p14="http://schemas.microsoft.com/office/powerpoint/2010/main" val="296699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0FEA4E0B-9F08-4EE5-8ABE-96C4812BE56A}"/>
  <p:tag name="GENSWF_ADVANCE_TIME" val="21.94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101</Words>
  <Application>Microsoft Office PowerPoint</Application>
  <PresentationFormat>Widescreen</PresentationFormat>
  <Paragraphs>19</Paragraphs>
  <Slides>8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TRANH VẼ HỒ GƯƠM</vt:lpstr>
      <vt:lpstr>PowerPoint Presentation</vt:lpstr>
      <vt:lpstr>PowerPoint Presentation</vt:lpstr>
      <vt:lpstr>BÉ THỰC HIỆN </vt:lpstr>
      <vt:lpstr>PowerPoint Presentation</vt:lpstr>
      <vt:lpstr>KẾT THÚC Bài hát: “Yêu Hà Nội”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7</cp:revision>
  <dcterms:created xsi:type="dcterms:W3CDTF">2022-05-02T10:49:38Z</dcterms:created>
  <dcterms:modified xsi:type="dcterms:W3CDTF">2022-06-06T14:20:13Z</dcterms:modified>
</cp:coreProperties>
</file>