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3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86B8B-706E-49A6-8D6E-B398F4630DD8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97BDE-1165-484A-A3E3-5DADF087D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2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8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28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6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4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96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046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61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31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3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29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DC87A-5FE6-4C4F-9490-529CE694032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73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9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vi-VN" dirty="0" smtClean="0"/>
              <a:t>Á+ASDFGHJKL;SDX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1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8017" y="299669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108" y="1096479"/>
            <a:ext cx="1975784" cy="19662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54741" y="3244395"/>
            <a:ext cx="10606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 smtClean="0">
                <a:ln w="0"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THỂ CHẤT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8523" y="4273505"/>
            <a:ext cx="6001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Tung bắt bóng với người đối diện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50635" y="6211540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2021</a:t>
            </a:r>
            <a:r>
              <a:rPr lang="vi-V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198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1937">
        <p14:flash/>
      </p:transition>
    </mc:Choice>
    <mc:Fallback xmlns="">
      <p:transition spd="slow" advTm="219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a nhạc thiếu nhi - Quả bóng tròn tròn HD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7886" y="1825625"/>
            <a:ext cx="9419771" cy="4604204"/>
          </a:xfrm>
        </p:spPr>
      </p:pic>
    </p:spTree>
    <p:extLst>
      <p:ext uri="{BB962C8B-B14F-4D97-AF65-F5344CB8AC3E}">
        <p14:creationId xmlns:p14="http://schemas.microsoft.com/office/powerpoint/2010/main" val="400130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23182"/>
            <a:ext cx="10515600" cy="1325563"/>
          </a:xfrm>
        </p:spPr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8450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BTPTC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thể dục MNGT 2020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1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771" y="827314"/>
            <a:ext cx="7942943" cy="1030514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43988747623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9862" y="1857828"/>
            <a:ext cx="8387852" cy="4464277"/>
          </a:xfrm>
        </p:spPr>
      </p:pic>
    </p:spTree>
    <p:extLst>
      <p:ext uri="{BB962C8B-B14F-4D97-AF65-F5344CB8AC3E}">
        <p14:creationId xmlns:p14="http://schemas.microsoft.com/office/powerpoint/2010/main" val="20952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4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3800" y="826407"/>
            <a:ext cx="7609114" cy="999218"/>
          </a:xfrm>
        </p:spPr>
        <p:txBody>
          <a:bodyPr/>
          <a:lstStyle/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/>
          </a:p>
        </p:txBody>
      </p:sp>
      <p:pic>
        <p:nvPicPr>
          <p:cNvPr id="4" name="343988757617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70238" y="1825625"/>
            <a:ext cx="7996238" cy="4351338"/>
          </a:xfrm>
        </p:spPr>
      </p:pic>
    </p:spTree>
    <p:extLst>
      <p:ext uri="{BB962C8B-B14F-4D97-AF65-F5344CB8AC3E}">
        <p14:creationId xmlns:p14="http://schemas.microsoft.com/office/powerpoint/2010/main" val="199277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7742" y="568325"/>
            <a:ext cx="6085114" cy="1144361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5857" y="1843314"/>
            <a:ext cx="9844314" cy="77243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đua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nền vui nhộ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34502" y="2615746"/>
            <a:ext cx="693512" cy="69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6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872" y="483280"/>
            <a:ext cx="8610600" cy="1066574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7498" y="1843314"/>
            <a:ext cx="9893301" cy="32802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chơi: Cô cho trẻ đứng thành hình vòng tròn. Cô giới thiệu 2 bạn làm người bắt vịt, 2 bạn đóng vai làm vịt. </a:t>
            </a:r>
          </a:p>
          <a:p>
            <a:pPr marL="0" indent="0" algn="just">
              <a:buNone/>
            </a:pPr>
            <a:endParaRPr lang="vi-VN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chơi: Khi có hiệu lệnh « bắt vịt » thì bạn đóng vai vịt vừa chạy vừa kêu « Cạc cạc », còn 2 bạn còn lại sẽ chạy theo và bắt những chú vịt. 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200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1770" y="191861"/>
            <a:ext cx="4789715" cy="104185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2898" y="3052483"/>
            <a:ext cx="850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 và vận động theo bài hát “ Quả bóng”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62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0FEA4E0B-9F08-4EE5-8ABE-96C4812BE56A}"/>
  <p:tag name="GENSWF_ADVANCE_TIME" val="21.94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185</Words>
  <Application>Microsoft Office PowerPoint</Application>
  <PresentationFormat>Widescreen</PresentationFormat>
  <Paragraphs>22</Paragraphs>
  <Slides>8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Á+ASDFGHJKL;SDX</vt:lpstr>
      <vt:lpstr>Ổn định tổ chức Cô và trẻ hát bài hát “ Quả bóng ”</vt:lpstr>
      <vt:lpstr>Phương pháp, hình thức tổ chức</vt:lpstr>
      <vt:lpstr>Cô làm mẫu lần 1</vt:lpstr>
      <vt:lpstr>Cô làm mẫu lần 2</vt:lpstr>
      <vt:lpstr>Trẻ thực hiện</vt:lpstr>
      <vt:lpstr>Trò chơi: Bắt vịt trên cạn</vt:lpstr>
      <vt:lpstr>Kết thúc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12</cp:revision>
  <dcterms:created xsi:type="dcterms:W3CDTF">2022-05-23T14:36:18Z</dcterms:created>
  <dcterms:modified xsi:type="dcterms:W3CDTF">2023-06-26T05:52:23Z</dcterms:modified>
</cp:coreProperties>
</file>