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73" r:id="rId4"/>
    <p:sldId id="257" r:id="rId5"/>
    <p:sldId id="258" r:id="rId6"/>
    <p:sldId id="259" r:id="rId7"/>
    <p:sldId id="268" r:id="rId8"/>
    <p:sldId id="269" r:id="rId9"/>
    <p:sldId id="270" r:id="rId10"/>
    <p:sldId id="271" r:id="rId11"/>
    <p:sldId id="266" r:id="rId12"/>
    <p:sldId id="275" r:id="rId13"/>
    <p:sldId id="267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0DA"/>
    <a:srgbClr val="2D2DFF"/>
    <a:srgbClr val="3D7AF5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C30D-C4E0-47E2-A4E2-8EDF85E9CF04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5F23-6D0A-4328-8C5F-D3495DBBED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3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6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4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op%20a3\Desktop\PTV&#272;%20B&#7853;t%20li&#234;n%20t&#7909;c%20v&#224;o%204-5%20v&#242;ng-%20TC;%20truy&#7873;n%20b&#243;ng\PTV&#272;%20%20&#272;i%20buoc%20don%20ngang%20tran%20ghe%20TD\nh&#7841;c\B&#233;%20Long%20Nh&#7853;t%20-%20c&#432;&#7905;i%20ng&#7921;a%20tre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PTV&#272;%20%20Tr&#232;o%20l&#234;n%20xu&#7889;ng%20thang\nh&#7841;c\Various%20Artists%20-%20&#272;&#224;n%20G&#224;%20Con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op%20a3\Desktop\PTV&#272;%20B&#7853;t%20li&#234;n%20t&#7909;c%20v&#224;o%204-5%20v&#242;ng-%20TC;%20truy&#7873;n%20b&#243;ng\PTV&#272;%20%20&#272;i%20buoc%20don%20ngang%20tran%20ghe%20TD\nh&#7841;c\Em%20y&#234;u%20c&#226;y%20xanh-%20B&#224;i%20h&#225;t%20c&#7921;c%20hay%20cho%20thi&#7871;u%20nhi%20v&#7873;%20m&#244;i%20tr&#432;&#7901;ng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lop%20a3\Desktop\PTV&#272;%20B&#7853;t%20li&#234;n%20t&#7909;c%20v&#224;o%204-5%20v&#242;ng-%20TC;%20truy&#7873;n%20b&#243;ng\PTV&#272;%20%20&#272;i%20buoc%20don%20ngang%20tran%20ghe%20TD\nh&#7841;c\Kh&#7903;i%20&#273;&#7897;ng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6857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VẬN ĐỘNG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352800"/>
            <a:ext cx="789068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Bât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liên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tục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vào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4-5 </a:t>
            </a:r>
            <a:r>
              <a:rPr lang="en-US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vòng</a:t>
            </a:r>
            <a:endParaRPr lang="en-US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7600" y="6457890"/>
            <a:ext cx="23743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5181600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Phạm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Huyền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Trang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76400" y="4343400"/>
            <a:ext cx="594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2D2DFF"/>
                </a:solidFill>
              </a:rPr>
              <a:t>TC: </a:t>
            </a:r>
            <a:r>
              <a:rPr lang="en-US" sz="4400" b="1" dirty="0" err="1" smtClean="0">
                <a:solidFill>
                  <a:srgbClr val="2D2DFF"/>
                </a:solidFill>
              </a:rPr>
              <a:t>Truyền</a:t>
            </a:r>
            <a:r>
              <a:rPr lang="en-US" sz="4400" b="1" dirty="0" smtClean="0">
                <a:solidFill>
                  <a:srgbClr val="2D2DFF"/>
                </a:solidFill>
              </a:rPr>
              <a:t> </a:t>
            </a:r>
            <a:r>
              <a:rPr lang="en-US" sz="4400" b="1" dirty="0" err="1" smtClean="0">
                <a:solidFill>
                  <a:srgbClr val="2D2DFF"/>
                </a:solidFill>
              </a:rPr>
              <a:t>bóng</a:t>
            </a:r>
            <a:r>
              <a:rPr lang="en-US" sz="4400" b="1" dirty="0" smtClean="0">
                <a:solidFill>
                  <a:srgbClr val="2D2DFF"/>
                </a:solidFill>
              </a:rPr>
              <a:t> qua </a:t>
            </a:r>
            <a:r>
              <a:rPr lang="en-US" sz="4400" b="1" dirty="0" err="1" smtClean="0">
                <a:solidFill>
                  <a:srgbClr val="2D2DFF"/>
                </a:solidFill>
              </a:rPr>
              <a:t>đầu</a:t>
            </a:r>
            <a:endParaRPr lang="en-US" sz="44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828800"/>
            <a:ext cx="727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THI ĐUA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ĐỘI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Bé Long Nhật - cưỡi ngựa t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03346" y="2895600"/>
            <a:ext cx="88572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Truyền</a:t>
            </a: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bóng</a:t>
            </a: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qua </a:t>
            </a:r>
            <a:r>
              <a:rPr lang="en-US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đầu</a:t>
            </a: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1828800"/>
            <a:ext cx="5715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A00DA"/>
                </a:solidFill>
              </a:rPr>
              <a:t>3: </a:t>
            </a:r>
            <a:r>
              <a:rPr lang="en-US" sz="6600" b="1" dirty="0" err="1" smtClean="0">
                <a:solidFill>
                  <a:srgbClr val="0A00DA"/>
                </a:solidFill>
              </a:rPr>
              <a:t>Vận</a:t>
            </a:r>
            <a:r>
              <a:rPr lang="en-US" sz="6600" b="1" dirty="0" smtClean="0">
                <a:solidFill>
                  <a:srgbClr val="0A00DA"/>
                </a:solidFill>
              </a:rPr>
              <a:t> </a:t>
            </a:r>
            <a:r>
              <a:rPr lang="en-US" sz="6600" b="1" dirty="0" err="1" smtClean="0">
                <a:solidFill>
                  <a:srgbClr val="0A00DA"/>
                </a:solidFill>
              </a:rPr>
              <a:t>động</a:t>
            </a:r>
            <a:r>
              <a:rPr lang="en-US" sz="6600" b="1" dirty="0" smtClean="0">
                <a:solidFill>
                  <a:srgbClr val="0A00DA"/>
                </a:solidFill>
              </a:rPr>
              <a:t>:</a:t>
            </a:r>
            <a:endParaRPr lang="en-US" sz="6600" b="1" dirty="0">
              <a:solidFill>
                <a:srgbClr val="0A00DA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3962400"/>
            <a:ext cx="80091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(</a:t>
            </a:r>
            <a:r>
              <a:rPr lang="en-US" sz="4400" dirty="0" err="1" smtClean="0">
                <a:solidFill>
                  <a:srgbClr val="FF0000"/>
                </a:solidFill>
              </a:rPr>
              <a:t>Giáo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viên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tổ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chức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cả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lớp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chạy</a:t>
            </a:r>
            <a:endParaRPr lang="en-US" sz="4400" dirty="0" smtClean="0">
              <a:solidFill>
                <a:srgbClr val="FF0000"/>
              </a:solidFill>
            </a:endParaRPr>
          </a:p>
          <a:p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nhấc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cao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đúi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theo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đội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hình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tự</a:t>
            </a:r>
            <a:r>
              <a:rPr lang="en-US" sz="4400" dirty="0" smtClean="0">
                <a:solidFill>
                  <a:srgbClr val="FF0000"/>
                </a:solidFill>
              </a:rPr>
              <a:t> do)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9800" y="1676400"/>
            <a:ext cx="488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290" y="1219200"/>
            <a:ext cx="89627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III. HỒI TĨNH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nhẹ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nhàng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quanh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sân</a:t>
            </a:r>
            <a:endParaRPr lang="en-US" sz="5400" b="1" cap="none" spc="0" dirty="0" smtClean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endParaRPr lang="en-US" sz="5400" b="1" cap="none" spc="0" dirty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Various Artists - Đàn Gà C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V="1">
            <a:off x="8610600" y="6096000"/>
            <a:ext cx="304800" cy="548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048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I. MỤC ĐÍCH YÊU CẦU:</a:t>
            </a:r>
            <a:endParaRPr lang="en-US" sz="3600" dirty="0" smtClean="0">
              <a:solidFill>
                <a:srgbClr val="0A00DA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4-5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+mj-lt"/>
              </a:rPr>
              <a:t>             </a:t>
            </a:r>
            <a:r>
              <a:rPr lang="vi-VN" sz="2400" dirty="0" smtClean="0">
                <a:latin typeface="+mj-lt"/>
              </a:rPr>
              <a:t>- Trẻ hiểu biết luật chơi và biết chơi trò chơi chuyền bóng qua đầu.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có kĩ năng nhún bật liên tục vào các vòng tròn.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Thực hiện các động tác rõ ràng theo hiệu lệnh của cô.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Biết chuyển đội hình đội ngũ theo hiệu lệnh.</a:t>
            </a:r>
          </a:p>
          <a:p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tin,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5000" y="1295400"/>
            <a:ext cx="685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cô</a:t>
            </a:r>
            <a:r>
              <a:rPr lang="nl-NL" sz="3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Vòng thể dục, bóng, rổ.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Sắc xô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Nhạc theo chủ điểm.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Bài giảng tương tác, que chỉ.</a:t>
            </a:r>
            <a:endParaRPr lang="nl-NL" sz="32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36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trẻ </a:t>
            </a:r>
            <a:r>
              <a:rPr lang="nl-NL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Quần áo gọn gàng, trẻ khỏe.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304800"/>
            <a:ext cx="4013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CHUẨN BỊ: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915399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endParaRPr lang="en-US" sz="4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Em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cây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2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xanh</a:t>
            </a:r>
            <a:r>
              <a:rPr lang="en-US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pic>
        <p:nvPicPr>
          <p:cNvPr id="4" name="Em yêu cây xanh- Bài hát cực hay cho thiếu nhi về môi trườ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04800" y="2133600"/>
            <a:ext cx="86106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4869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2D2D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I.KHỞI ĐỘNG: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chạy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nhạc</a:t>
            </a:r>
            <a:r>
              <a:rPr lang="en-US" sz="5400" dirty="0" smtClean="0">
                <a:solidFill>
                  <a:srgbClr val="FF0000"/>
                </a:solidFill>
              </a:rPr>
              <a:t>, </a:t>
            </a:r>
            <a:r>
              <a:rPr lang="en-US" sz="5400" dirty="0" err="1" smtClean="0">
                <a:solidFill>
                  <a:srgbClr val="FF0000"/>
                </a:solidFill>
              </a:rPr>
              <a:t>đi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các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kiểu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chân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đội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hình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vòng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tròn</a:t>
            </a:r>
            <a:r>
              <a:rPr lang="en-US" sz="5400" dirty="0" smtClean="0">
                <a:solidFill>
                  <a:srgbClr val="FF0000"/>
                </a:solidFill>
              </a:rPr>
              <a:t>...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trung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về</a:t>
            </a:r>
            <a:r>
              <a:rPr lang="en-US" sz="5400" dirty="0" smtClean="0">
                <a:solidFill>
                  <a:srgbClr val="FF0000"/>
                </a:solidFill>
              </a:rPr>
              <a:t> 2 </a:t>
            </a:r>
          </a:p>
          <a:p>
            <a:pPr algn="ctr"/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. 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điểm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số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theo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tổ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và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chuyển</a:t>
            </a:r>
            <a:r>
              <a:rPr lang="en-US" sz="5400" dirty="0" smtClean="0">
                <a:solidFill>
                  <a:srgbClr val="FF0000"/>
                </a:solidFill>
              </a:rPr>
              <a:t> 4 </a:t>
            </a:r>
            <a:r>
              <a:rPr lang="en-US" sz="5400" dirty="0" err="1" smtClean="0">
                <a:solidFill>
                  <a:srgbClr val="FF0000"/>
                </a:solidFill>
              </a:rPr>
              <a:t>hàng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tập</a:t>
            </a:r>
            <a:r>
              <a:rPr lang="en-US" sz="5400" dirty="0" smtClean="0">
                <a:solidFill>
                  <a:srgbClr val="FF0000"/>
                </a:solidFill>
              </a:rPr>
              <a:t> BTPTC. </a:t>
            </a:r>
            <a:endParaRPr lang="en-US" sz="54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Khởi độ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80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II. TRỌNG ĐỘNG:</a:t>
            </a: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triển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trung</a:t>
            </a:r>
            <a:endParaRPr lang="en-US" sz="5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Đàn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gà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trong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sân</a:t>
            </a:r>
            <a:r>
              <a:rPr lang="en-US" sz="5400" b="1" cap="none" spc="0" dirty="0" smtClean="0">
                <a:ln w="1905"/>
                <a:solidFill>
                  <a:srgbClr val="0A00D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5400" b="1" cap="none" spc="0" dirty="0">
              <a:ln w="1905"/>
              <a:solidFill>
                <a:srgbClr val="0A00D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04800" y="914400"/>
            <a:ext cx="10287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</a:rPr>
              <a:t>        2. </a:t>
            </a:r>
            <a:r>
              <a:rPr lang="en-US" sz="6600" b="1" dirty="0" err="1" smtClean="0">
                <a:solidFill>
                  <a:srgbClr val="7030A0"/>
                </a:solidFill>
              </a:rPr>
              <a:t>Vận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động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cơ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bản</a:t>
            </a:r>
            <a:r>
              <a:rPr lang="en-US" sz="66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“ </a:t>
            </a:r>
            <a:r>
              <a:rPr lang="en-US" sz="7200" b="1" dirty="0" err="1" smtClean="0">
                <a:solidFill>
                  <a:srgbClr val="FF0000"/>
                </a:solidFill>
              </a:rPr>
              <a:t>Bật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liên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tục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vào</a:t>
            </a:r>
            <a:r>
              <a:rPr lang="en-US" sz="7200" b="1" dirty="0" smtClean="0">
                <a:solidFill>
                  <a:srgbClr val="FF0000"/>
                </a:solidFill>
              </a:rPr>
              <a:t> 4-5 </a:t>
            </a:r>
            <a:r>
              <a:rPr lang="en-US" sz="7200" b="1" dirty="0" err="1" smtClean="0">
                <a:solidFill>
                  <a:srgbClr val="FF0000"/>
                </a:solidFill>
              </a:rPr>
              <a:t>vòng</a:t>
            </a:r>
            <a:r>
              <a:rPr lang="en-US" sz="7200" b="1" dirty="0" smtClean="0">
                <a:solidFill>
                  <a:srgbClr val="FF0000"/>
                </a:solidFill>
              </a:rPr>
              <a:t>”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438400"/>
            <a:ext cx="822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Mời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trẻ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quan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sát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cô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tập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mẫu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lần</a:t>
            </a:r>
            <a:r>
              <a:rPr lang="en-US" sz="8000" b="1" dirty="0" smtClean="0">
                <a:solidFill>
                  <a:srgbClr val="3D7AF5"/>
                </a:solidFill>
              </a:rPr>
              <a:t> 1</a:t>
            </a:r>
          </a:p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không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giải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thích</a:t>
            </a:r>
            <a:endParaRPr lang="en-US" sz="8000" b="1" dirty="0">
              <a:solidFill>
                <a:srgbClr val="3D7A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534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Mời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trẻ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quan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sát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cô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tập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mẫu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lần</a:t>
            </a:r>
            <a:r>
              <a:rPr lang="en-US" sz="7200" b="1" dirty="0" smtClean="0">
                <a:solidFill>
                  <a:srgbClr val="FF0000"/>
                </a:solidFill>
              </a:rPr>
              <a:t> 2</a:t>
            </a:r>
          </a:p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có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giải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thích</a:t>
            </a:r>
            <a:endParaRPr 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249</Words>
  <Application>Microsoft Office PowerPoint</Application>
  <PresentationFormat>On-screen Show (4:3)</PresentationFormat>
  <Paragraphs>55</Paragraphs>
  <Slides>13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a3</cp:lastModifiedBy>
  <cp:revision>51</cp:revision>
  <dcterms:created xsi:type="dcterms:W3CDTF">2018-01-10T11:15:30Z</dcterms:created>
  <dcterms:modified xsi:type="dcterms:W3CDTF">2022-06-08T09:26:41Z</dcterms:modified>
</cp:coreProperties>
</file>