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56" r:id="rId2"/>
    <p:sldId id="272" r:id="rId3"/>
    <p:sldId id="273" r:id="rId4"/>
    <p:sldId id="257" r:id="rId5"/>
    <p:sldId id="258" r:id="rId6"/>
    <p:sldId id="259" r:id="rId7"/>
    <p:sldId id="268" r:id="rId8"/>
    <p:sldId id="269" r:id="rId9"/>
    <p:sldId id="270" r:id="rId10"/>
    <p:sldId id="271" r:id="rId11"/>
    <p:sldId id="267" r:id="rId12"/>
  </p:sldIdLst>
  <p:sldSz cx="9144000" cy="6858000" type="screen4x3"/>
  <p:notesSz cx="6858000" cy="9144000"/>
  <p:custDataLst>
    <p:tags r:id="rId14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A00DA"/>
    <a:srgbClr val="2D2DFF"/>
    <a:srgbClr val="3D7AF5"/>
    <a:srgbClr val="12018D"/>
    <a:srgbClr val="99C9F1"/>
    <a:srgbClr val="6595F5"/>
    <a:srgbClr val="948FFF"/>
    <a:srgbClr val="535BFF"/>
    <a:srgbClr val="FFB3B3"/>
    <a:srgbClr val="FF969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51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24CC30D-C4E0-47E2-A4E2-8EDF85E9CF04}" type="datetimeFigureOut">
              <a:rPr lang="en-US" smtClean="0"/>
              <a:pPr/>
              <a:t>6/9/2022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6415F23-6D0A-4328-8C5F-D3495DBBED4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139722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415F23-6D0A-4328-8C5F-D3495DBBED4E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173659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415F23-6D0A-4328-8C5F-D3495DBBED4E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583816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6415BC-07E8-44A8-BEE0-00BA74FEBF4C}" type="datetimeFigureOut">
              <a:rPr lang="en-US" smtClean="0"/>
              <a:pPr/>
              <a:t>6/9/2022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3DB16E-88F5-4A0B-B12A-1D7F60FB3C4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6415BC-07E8-44A8-BEE0-00BA74FEBF4C}" type="datetimeFigureOut">
              <a:rPr lang="en-US" smtClean="0"/>
              <a:pPr/>
              <a:t>6/9/2022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3DB16E-88F5-4A0B-B12A-1D7F60FB3C4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6415BC-07E8-44A8-BEE0-00BA74FEBF4C}" type="datetimeFigureOut">
              <a:rPr lang="en-US" smtClean="0"/>
              <a:pPr/>
              <a:t>6/9/2022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3DB16E-88F5-4A0B-B12A-1D7F60FB3C4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6415BC-07E8-44A8-BEE0-00BA74FEBF4C}" type="datetimeFigureOut">
              <a:rPr lang="en-US" smtClean="0"/>
              <a:pPr/>
              <a:t>6/9/2022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3DB16E-88F5-4A0B-B12A-1D7F60FB3C4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6415BC-07E8-44A8-BEE0-00BA74FEBF4C}" type="datetimeFigureOut">
              <a:rPr lang="en-US" smtClean="0"/>
              <a:pPr/>
              <a:t>6/9/2022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3DB16E-88F5-4A0B-B12A-1D7F60FB3C4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6415BC-07E8-44A8-BEE0-00BA74FEBF4C}" type="datetimeFigureOut">
              <a:rPr lang="en-US" smtClean="0"/>
              <a:pPr/>
              <a:t>6/9/2022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3DB16E-88F5-4A0B-B12A-1D7F60FB3C4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6415BC-07E8-44A8-BEE0-00BA74FEBF4C}" type="datetimeFigureOut">
              <a:rPr lang="en-US" smtClean="0"/>
              <a:pPr/>
              <a:t>6/9/2022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3DB16E-88F5-4A0B-B12A-1D7F60FB3C4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6415BC-07E8-44A8-BEE0-00BA74FEBF4C}" type="datetimeFigureOut">
              <a:rPr lang="en-US" smtClean="0"/>
              <a:pPr/>
              <a:t>6/9/2022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3DB16E-88F5-4A0B-B12A-1D7F60FB3C4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6415BC-07E8-44A8-BEE0-00BA74FEBF4C}" type="datetimeFigureOut">
              <a:rPr lang="en-US" smtClean="0"/>
              <a:pPr/>
              <a:t>6/9/2022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3DB16E-88F5-4A0B-B12A-1D7F60FB3C4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6415BC-07E8-44A8-BEE0-00BA74FEBF4C}" type="datetimeFigureOut">
              <a:rPr lang="en-US" smtClean="0"/>
              <a:pPr/>
              <a:t>6/9/2022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3DB16E-88F5-4A0B-B12A-1D7F60FB3C4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6415BC-07E8-44A8-BEE0-00BA74FEBF4C}" type="datetimeFigureOut">
              <a:rPr lang="en-US" smtClean="0"/>
              <a:pPr/>
              <a:t>6/9/2022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3DB16E-88F5-4A0B-B12A-1D7F60FB3C4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6415BC-07E8-44A8-BEE0-00BA74FEBF4C}" type="datetimeFigureOut">
              <a:rPr lang="en-US" smtClean="0"/>
              <a:pPr/>
              <a:t>6/9/2022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03DB16E-88F5-4A0B-B12A-1D7F60FB3C4F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lop%20a3\Desktop\PTV&#272;%20B&#7853;t%20li&#234;n%20t&#7909;c%20v&#224;o%204-5%20v&#242;ng-%20TC;%20truy&#7873;n%20b&#243;ng\PTV&#272;%20%20&#272;i%20buoc%20don%20ngang%20tran%20ghe%20TD\nh&#7841;c\B&#233;%20Long%20Nh&#7853;t%20-%20c&#432;&#7905;i%20ng&#7921;a%20tre.mp3" TargetMode="External"/><Relationship Id="rId4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7.xml"/><Relationship Id="rId1" Type="http://schemas.openxmlformats.org/officeDocument/2006/relationships/audio" Target="file:///D:\A3\Cac%20bai%20giang%20dien%20tu\PTV&#272;%20%20Tr&#232;o%20l&#234;n%20xu&#7889;ng%20thang\nh&#7841;c\Various%20Artists%20-%20&#272;&#224;n%20G&#224;%20Con.mp3" TargetMode="External"/><Relationship Id="rId5" Type="http://schemas.openxmlformats.org/officeDocument/2006/relationships/image" Target="../media/image16.png"/><Relationship Id="rId4" Type="http://schemas.openxmlformats.org/officeDocument/2006/relationships/image" Target="../media/image15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video" Target="file:///C:\Users\lop%20a3\Desktop\PTV&#272;%20B&#7853;t%20li&#234;n%20t&#7909;c%20v&#224;o%204-5%20v&#242;ng-%20TC;%20truy&#7873;n%20b&#243;ng\PTV&#272;%20%20&#272;i%20buoc%20don%20ngang%20tran%20ghe%20TD\nh&#7841;c\Em%20y&#234;u%20c&#226;y%20xanh-%20B&#224;i%20h&#225;t%20c&#7921;c%20hay%20cho%20thi&#7871;u%20nhi%20v&#7873;%20m&#244;i%20tr&#432;&#7901;ng.mp4" TargetMode="External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lop%20a3\Desktop\PTV&#272;%20B&#7853;t%20li&#234;n%20t&#7909;c%20v&#224;o%204-5%20v&#242;ng-%20TC;%20truy&#7873;n%20b&#243;ng\PTV&#272;%20%20&#272;i%20buoc%20don%20ngang%20tran%20ghe%20TD\nh&#7841;c\Kh&#7903;i%20&#273;&#7897;ng.mp3" TargetMode="External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752600" y="228600"/>
            <a:ext cx="5456109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0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PHÒNG GIÁO DỤC VÀ ĐÀO TẠO QUẬN LONG BIÊN</a:t>
            </a:r>
            <a:endParaRPr lang="en-US" sz="2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133600" y="609600"/>
            <a:ext cx="4686436" cy="4001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20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TRƯỜNG MẦM NON GIA THƯỢNG</a:t>
            </a:r>
            <a:endParaRPr lang="en-US" sz="2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2057400" y="2811959"/>
            <a:ext cx="5685788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4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PHÁT TRIỂN VẬN ĐỘNG</a:t>
            </a:r>
          </a:p>
        </p:txBody>
      </p:sp>
      <p:sp>
        <p:nvSpPr>
          <p:cNvPr id="7" name="Rectangle 6"/>
          <p:cNvSpPr/>
          <p:nvPr/>
        </p:nvSpPr>
        <p:spPr>
          <a:xfrm>
            <a:off x="2667000" y="3352800"/>
            <a:ext cx="5076188" cy="267765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BTTH: + </a:t>
            </a:r>
            <a:r>
              <a:rPr lang="en-US" sz="28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Bò</a:t>
            </a:r>
            <a:r>
              <a:rPr lang="en-US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en-US" sz="28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cao</a:t>
            </a:r>
            <a:r>
              <a:rPr lang="en-US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en-US" sz="28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dích</a:t>
            </a:r>
            <a:r>
              <a:rPr lang="en-US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en-US" sz="28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dắc</a:t>
            </a:r>
            <a:endParaRPr lang="en-US" sz="2800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accent6">
                  <a:lumMod val="75000"/>
                </a:schemeClr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 algn="just">
              <a:lnSpc>
                <a:spcPct val="150000"/>
              </a:lnSpc>
            </a:pPr>
            <a:r>
              <a:rPr lang="en-US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            + </a:t>
            </a:r>
            <a:r>
              <a:rPr lang="en-US" sz="28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Ném</a:t>
            </a:r>
            <a:r>
              <a:rPr lang="en-US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en-US" sz="28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đích</a:t>
            </a:r>
            <a:r>
              <a:rPr lang="en-US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en-US" sz="28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đứng</a:t>
            </a:r>
            <a:endParaRPr lang="en-US" sz="2800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accent6">
                  <a:lumMod val="75000"/>
                </a:schemeClr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 algn="just">
              <a:lnSpc>
                <a:spcPct val="150000"/>
              </a:lnSpc>
            </a:pPr>
            <a:r>
              <a:rPr lang="en-US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            + </a:t>
            </a:r>
            <a:r>
              <a:rPr lang="en-US" sz="28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Chạy</a:t>
            </a:r>
            <a:r>
              <a:rPr lang="en-US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en-US" sz="28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nhanh</a:t>
            </a:r>
            <a:r>
              <a:rPr lang="en-US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 18m</a:t>
            </a:r>
          </a:p>
          <a:p>
            <a:pPr algn="ctr">
              <a:lnSpc>
                <a:spcPct val="150000"/>
              </a:lnSpc>
            </a:pPr>
            <a:endParaRPr lang="en-US" sz="2800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accent6">
                  <a:lumMod val="75000"/>
                </a:schemeClr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3657600" y="6457890"/>
            <a:ext cx="2374368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2000" b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Năm</a:t>
            </a:r>
            <a:r>
              <a:rPr lang="en-US" sz="2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2000" b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học</a:t>
            </a:r>
            <a:r>
              <a:rPr lang="en-US" sz="2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: 2020-2021</a:t>
            </a:r>
            <a:endParaRPr lang="en-US" sz="2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2286000" y="5383649"/>
            <a:ext cx="5181600" cy="95410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28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Lứa</a:t>
            </a:r>
            <a:r>
              <a:rPr lang="en-US" sz="28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 </a:t>
            </a:r>
            <a:r>
              <a:rPr lang="en-US" sz="28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tuổi</a:t>
            </a:r>
            <a:r>
              <a:rPr lang="en-US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: </a:t>
            </a:r>
            <a:r>
              <a:rPr lang="en-US" sz="28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Mẫu</a:t>
            </a:r>
            <a:r>
              <a:rPr lang="en-US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en-US" sz="28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giáo</a:t>
            </a:r>
            <a:r>
              <a:rPr lang="en-US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en-US" sz="28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lớn</a:t>
            </a:r>
            <a:r>
              <a:rPr lang="en-US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(5-6 </a:t>
            </a:r>
            <a:r>
              <a:rPr lang="en-US" sz="28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tuổi</a:t>
            </a:r>
            <a:r>
              <a:rPr lang="en-US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)</a:t>
            </a:r>
          </a:p>
          <a:p>
            <a:pPr algn="ctr"/>
            <a:r>
              <a:rPr lang="en-US" sz="28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Giáo</a:t>
            </a:r>
            <a:r>
              <a:rPr lang="en-US" sz="28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 </a:t>
            </a:r>
            <a:r>
              <a:rPr lang="en-US" sz="28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viên</a:t>
            </a:r>
            <a:r>
              <a:rPr lang="en-US" sz="28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: </a:t>
            </a:r>
            <a:r>
              <a:rPr lang="en-US" sz="28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Phạm</a:t>
            </a:r>
            <a:r>
              <a:rPr lang="en-US" sz="28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 </a:t>
            </a:r>
            <a:r>
              <a:rPr lang="en-US" sz="28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Thị</a:t>
            </a:r>
            <a:r>
              <a:rPr lang="en-US" sz="28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 </a:t>
            </a:r>
            <a:r>
              <a:rPr lang="en-US" sz="28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Huyền</a:t>
            </a:r>
            <a:r>
              <a:rPr lang="en-US" sz="28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 </a:t>
            </a:r>
            <a:r>
              <a:rPr lang="en-US" sz="28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Trang</a:t>
            </a:r>
            <a:endParaRPr lang="en-US" sz="28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pic>
        <p:nvPicPr>
          <p:cNvPr id="1026" name="Picture 1" descr="C:\Users\Welcome\Downloads\LOGO_final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810000" y="1295400"/>
            <a:ext cx="1295400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9"/>
          <p:cNvSpPr txBox="1"/>
          <p:nvPr/>
        </p:nvSpPr>
        <p:spPr>
          <a:xfrm>
            <a:off x="3505200" y="5764649"/>
            <a:ext cx="5943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 smtClean="0">
                <a:solidFill>
                  <a:srgbClr val="2D2DFF"/>
                </a:solidFill>
              </a:rPr>
              <a:t>       </a:t>
            </a:r>
            <a:endParaRPr lang="en-US" sz="4800" b="1" dirty="0">
              <a:solidFill>
                <a:srgbClr val="2D2D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143000" y="1828800"/>
            <a:ext cx="727936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TRẺ THI ĐUA </a:t>
            </a:r>
            <a:r>
              <a:rPr lang="en-US" sz="54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GiỮA</a:t>
            </a:r>
            <a:r>
              <a:rPr lang="en-US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2 ĐỘI</a:t>
            </a:r>
            <a:endParaRPr lang="en-US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8" name="Bé Long Nhật - cưỡi ngựa tre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2853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81290" y="1219200"/>
            <a:ext cx="8962710" cy="286232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6600" b="1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III. HỒI TĨNH</a:t>
            </a:r>
            <a:r>
              <a:rPr lang="en-US" sz="5400" b="1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:</a:t>
            </a:r>
          </a:p>
          <a:p>
            <a:pPr algn="ctr"/>
            <a:r>
              <a:rPr lang="en-US" sz="5400" b="1" cap="none" spc="0" dirty="0" err="1" smtClean="0">
                <a:ln w="11430"/>
                <a:solidFill>
                  <a:srgbClr val="12018D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Trẻ</a:t>
            </a:r>
            <a:r>
              <a:rPr lang="en-US" sz="5400" b="1" cap="none" spc="0" dirty="0" smtClean="0">
                <a:ln w="11430"/>
                <a:solidFill>
                  <a:srgbClr val="12018D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5400" b="1" cap="none" spc="0" dirty="0" err="1" smtClean="0">
                <a:ln w="11430"/>
                <a:solidFill>
                  <a:srgbClr val="12018D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đi</a:t>
            </a:r>
            <a:r>
              <a:rPr lang="en-US" sz="5400" b="1" cap="none" spc="0" dirty="0" smtClean="0">
                <a:ln w="11430"/>
                <a:solidFill>
                  <a:srgbClr val="12018D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5400" b="1" cap="none" spc="0" dirty="0" err="1" smtClean="0">
                <a:ln w="11430"/>
                <a:solidFill>
                  <a:srgbClr val="12018D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lại</a:t>
            </a:r>
            <a:r>
              <a:rPr lang="en-US" sz="5400" b="1" cap="none" spc="0" dirty="0" smtClean="0">
                <a:ln w="11430"/>
                <a:solidFill>
                  <a:srgbClr val="12018D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5400" b="1" cap="none" spc="0" dirty="0" err="1" smtClean="0">
                <a:ln w="11430"/>
                <a:solidFill>
                  <a:srgbClr val="12018D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nhẹ</a:t>
            </a:r>
            <a:r>
              <a:rPr lang="en-US" sz="5400" b="1" cap="none" spc="0" dirty="0" smtClean="0">
                <a:ln w="11430"/>
                <a:solidFill>
                  <a:srgbClr val="12018D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5400" b="1" cap="none" spc="0" dirty="0" err="1" smtClean="0">
                <a:ln w="11430"/>
                <a:solidFill>
                  <a:srgbClr val="12018D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nhàng</a:t>
            </a:r>
            <a:r>
              <a:rPr lang="en-US" sz="5400" b="1" cap="none" spc="0" dirty="0" smtClean="0">
                <a:ln w="11430"/>
                <a:solidFill>
                  <a:srgbClr val="12018D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5400" b="1" cap="none" spc="0" dirty="0" err="1" smtClean="0">
                <a:ln w="11430"/>
                <a:solidFill>
                  <a:srgbClr val="12018D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quanh</a:t>
            </a:r>
            <a:r>
              <a:rPr lang="en-US" sz="5400" b="1" cap="none" spc="0" dirty="0" smtClean="0">
                <a:ln w="11430"/>
                <a:solidFill>
                  <a:srgbClr val="12018D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5400" b="1" cap="none" spc="0" dirty="0" err="1" smtClean="0">
                <a:ln w="11430"/>
                <a:solidFill>
                  <a:srgbClr val="12018D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sân</a:t>
            </a:r>
            <a:endParaRPr lang="en-US" sz="5400" b="1" cap="none" spc="0" dirty="0" smtClean="0">
              <a:ln w="11430"/>
              <a:solidFill>
                <a:srgbClr val="12018D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algn="ctr"/>
            <a:r>
              <a:rPr lang="en-US" sz="5400" b="1" dirty="0" err="1" smtClean="0">
                <a:ln w="11430"/>
                <a:solidFill>
                  <a:srgbClr val="12018D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theo</a:t>
            </a:r>
            <a:r>
              <a:rPr lang="en-US" sz="5400" b="1" dirty="0" smtClean="0">
                <a:ln w="11430"/>
                <a:solidFill>
                  <a:srgbClr val="12018D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5400" b="1" dirty="0" err="1" smtClean="0">
                <a:ln w="11430"/>
                <a:solidFill>
                  <a:srgbClr val="12018D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nhạc</a:t>
            </a:r>
            <a:endParaRPr lang="en-US" sz="5400" b="1" cap="none" spc="0" dirty="0">
              <a:ln w="11430"/>
              <a:solidFill>
                <a:srgbClr val="12018D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3" name="Various Artists - Đàn Gà Con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tretch>
            <a:fillRect/>
          </a:stretch>
        </p:blipFill>
        <p:spPr>
          <a:xfrm flipV="1">
            <a:off x="8610600" y="6096000"/>
            <a:ext cx="304800" cy="54863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6384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381000" y="304800"/>
            <a:ext cx="8458200" cy="55707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457200" fontAlgn="base">
              <a:spcBef>
                <a:spcPct val="0"/>
              </a:spcBef>
              <a:spcAft>
                <a:spcPct val="0"/>
              </a:spcAft>
            </a:pPr>
            <a:r>
              <a:rPr lang="en-US" sz="4000" b="1" dirty="0" smtClean="0">
                <a:solidFill>
                  <a:srgbClr val="0A00DA"/>
                </a:solidFill>
                <a:latin typeface="Times New Roman" pitchFamily="18" charset="0"/>
                <a:cs typeface="Times New Roman" pitchFamily="18" charset="0"/>
              </a:rPr>
              <a:t>I. MỤC ĐÍCH YÊU CẦU:</a:t>
            </a:r>
            <a:endParaRPr lang="en-US" sz="3600" dirty="0" smtClean="0">
              <a:solidFill>
                <a:srgbClr val="0A00DA"/>
              </a:solidFill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8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          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Kiến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thức</a:t>
            </a:r>
            <a:r>
              <a:rPr lang="en-US" sz="28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.</a:t>
            </a:r>
            <a:endParaRPr lang="en-US" sz="2400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r>
              <a:rPr lang="en-US" sz="28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         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nhớ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tên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BTTH: +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Bò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cao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dích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dắc</a:t>
            </a: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                                            +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Ném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đích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đứng</a:t>
            </a: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                                            +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Chạy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nhanh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18m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          -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Hiểu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cách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thực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hiện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vận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8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         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2.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Kỹ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năng</a:t>
            </a:r>
            <a:r>
              <a:rPr lang="en-US" sz="28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.</a:t>
            </a:r>
            <a:endParaRPr lang="en-US" sz="2400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pPr algn="just"/>
            <a:r>
              <a:rPr lang="en-US" sz="28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      </a:t>
            </a:r>
            <a:r>
              <a:rPr lang="en-US" sz="24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   </a:t>
            </a:r>
            <a:r>
              <a:rPr lang="vi-VN" sz="2400" dirty="0" smtClean="0">
                <a:latin typeface="Times New Roman" pitchFamily="18" charset="0"/>
                <a:cs typeface="Times New Roman" pitchFamily="18" charset="0"/>
              </a:rPr>
              <a:t>- Trẻ có kĩ năng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bò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ném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chạy</a:t>
            </a:r>
            <a:r>
              <a:rPr lang="vi-VN" sz="24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vi-VN" sz="24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         </a:t>
            </a:r>
            <a:r>
              <a:rPr lang="vi-VN" sz="2400" dirty="0" smtClean="0">
                <a:latin typeface="Times New Roman" pitchFamily="18" charset="0"/>
                <a:cs typeface="Times New Roman" pitchFamily="18" charset="0"/>
              </a:rPr>
              <a:t>- Thực hiện các động tác rõ ràng theo hiệu lệnh của cô.</a:t>
            </a:r>
          </a:p>
          <a:p>
            <a:pPr algn="just"/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         </a:t>
            </a:r>
            <a:r>
              <a:rPr lang="vi-VN" sz="2400" dirty="0" smtClean="0">
                <a:latin typeface="Times New Roman" pitchFamily="18" charset="0"/>
                <a:cs typeface="Times New Roman" pitchFamily="18" charset="0"/>
              </a:rPr>
              <a:t>- Biết chuyển đội hình đội ngũ theo hiệu lệnh.</a:t>
            </a:r>
          </a:p>
          <a:p>
            <a:r>
              <a:rPr lang="en-US" sz="28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        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3.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Thái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độ</a:t>
            </a:r>
            <a:r>
              <a:rPr lang="en-US" sz="28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.</a:t>
            </a:r>
            <a:endParaRPr lang="en-US" sz="2400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r>
              <a:rPr lang="en-US" sz="28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        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ý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thức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rèn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luyện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       -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Tự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tin,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hứng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thú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khi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tham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gia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vào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hoạt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en-US" sz="40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1905000" y="1295400"/>
            <a:ext cx="685800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nl-NL" sz="3600" dirty="0" smtClean="0">
                <a:solidFill>
                  <a:srgbClr val="0A00DA"/>
                </a:solidFill>
                <a:latin typeface="Times New Roman" pitchFamily="18" charset="0"/>
                <a:cs typeface="Times New Roman" pitchFamily="18" charset="0"/>
              </a:rPr>
              <a:t>* Đồ dùng của cô</a:t>
            </a:r>
            <a:r>
              <a:rPr lang="nl-NL" sz="36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 </a:t>
            </a:r>
            <a:r>
              <a:rPr lang="nl-NL" sz="3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: 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  <a:buFontTx/>
              <a:buChar char="-"/>
            </a:pPr>
            <a:r>
              <a:rPr lang="nl-NL" sz="36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Vòng thể dục, bóng, rổ.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  <a:buFontTx/>
              <a:buChar char="-"/>
            </a:pPr>
            <a:r>
              <a:rPr lang="nl-NL" sz="36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Sắc xô 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  <a:buFontTx/>
              <a:buChar char="-"/>
            </a:pPr>
            <a:r>
              <a:rPr lang="nl-NL" sz="36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Nhạc theo chủ điểm.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  <a:buFontTx/>
              <a:buChar char="-"/>
            </a:pPr>
            <a:r>
              <a:rPr lang="nl-NL" sz="36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Bài giảng tương tác, que chỉ.</a:t>
            </a:r>
            <a:endParaRPr lang="nl-NL" sz="3200" dirty="0" smtClean="0"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nl-NL" sz="3600" dirty="0" smtClean="0">
                <a:solidFill>
                  <a:srgbClr val="0A00DA"/>
                </a:solidFill>
                <a:latin typeface="Times New Roman" pitchFamily="18" charset="0"/>
                <a:cs typeface="Times New Roman" pitchFamily="18" charset="0"/>
              </a:rPr>
              <a:t>* Đồ dùng của trẻ </a:t>
            </a:r>
            <a:r>
              <a:rPr lang="nl-NL" sz="3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-"/>
            </a:pPr>
            <a:r>
              <a:rPr lang="nl-NL" sz="36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Quần áo gọn gàng, trẻ khỏe.</a:t>
            </a:r>
          </a:p>
        </p:txBody>
      </p:sp>
      <p:sp>
        <p:nvSpPr>
          <p:cNvPr id="4" name="Rectangle 3"/>
          <p:cNvSpPr/>
          <p:nvPr/>
        </p:nvSpPr>
        <p:spPr>
          <a:xfrm>
            <a:off x="304800" y="304800"/>
            <a:ext cx="401327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II</a:t>
            </a:r>
            <a:r>
              <a:rPr lang="en-US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. CHUẨN BỊ:</a:t>
            </a:r>
            <a:endParaRPr lang="en-US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28600" y="228600"/>
            <a:ext cx="8915399" cy="169277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4000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1. </a:t>
            </a:r>
            <a:r>
              <a:rPr lang="en-US" sz="4000" b="1" spc="50" dirty="0" err="1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Ổn</a:t>
            </a:r>
            <a:r>
              <a:rPr lang="en-US" sz="4000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4000" b="1" spc="50" dirty="0" err="1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định</a:t>
            </a:r>
            <a:r>
              <a:rPr lang="en-US" sz="4000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4000" b="1" spc="50" dirty="0" err="1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tổ</a:t>
            </a:r>
            <a:r>
              <a:rPr lang="en-US" sz="4000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4000" b="1" spc="50" dirty="0" err="1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chức</a:t>
            </a:r>
            <a:endParaRPr lang="en-US" sz="4000" b="1" spc="50" dirty="0" smtClean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/>
            <a:r>
              <a:rPr lang="en-US" sz="32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Cô</a:t>
            </a:r>
            <a:r>
              <a:rPr lang="en-US" sz="32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32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và</a:t>
            </a:r>
            <a:r>
              <a:rPr lang="en-US" sz="32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32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trẻ</a:t>
            </a:r>
            <a:r>
              <a:rPr lang="en-US" sz="32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32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cùng</a:t>
            </a:r>
            <a:r>
              <a:rPr lang="en-US" sz="32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32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hát</a:t>
            </a:r>
            <a:r>
              <a:rPr lang="en-US" sz="32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32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và</a:t>
            </a:r>
            <a:endParaRPr lang="en-US" sz="3200" b="1" cap="none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/>
            <a:r>
              <a:rPr lang="en-US" sz="32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vận</a:t>
            </a:r>
            <a:r>
              <a:rPr lang="en-US" sz="32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32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động</a:t>
            </a:r>
            <a:r>
              <a:rPr lang="en-US" sz="32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32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bài</a:t>
            </a:r>
            <a:r>
              <a:rPr lang="en-US" sz="32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32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hát</a:t>
            </a:r>
            <a:r>
              <a:rPr lang="en-US" sz="32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: </a:t>
            </a:r>
            <a:r>
              <a:rPr lang="en-US" sz="3200" b="1" spc="50" dirty="0" smtClean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“ </a:t>
            </a:r>
            <a:r>
              <a:rPr lang="en-US" sz="3200" b="1" spc="50" dirty="0" err="1" smtClean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Em</a:t>
            </a:r>
            <a:r>
              <a:rPr lang="en-US" sz="3200" b="1" spc="50" dirty="0" smtClean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3200" b="1" spc="50" dirty="0" err="1" smtClean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yêu</a:t>
            </a:r>
            <a:r>
              <a:rPr lang="en-US" sz="3200" b="1" spc="50" dirty="0" smtClean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3200" b="1" spc="50" dirty="0" err="1" smtClean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cây</a:t>
            </a:r>
            <a:r>
              <a:rPr lang="en-US" sz="3200" b="1" spc="50" dirty="0" smtClean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3200" b="1" spc="50" dirty="0" err="1" smtClean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xanh</a:t>
            </a:r>
            <a:r>
              <a:rPr lang="en-US" sz="3200" b="1" spc="50" dirty="0" smtClean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”</a:t>
            </a:r>
          </a:p>
        </p:txBody>
      </p:sp>
      <p:pic>
        <p:nvPicPr>
          <p:cNvPr id="4" name="Em yêu cây xanh- Bài hát cực hay cho thiếu nhi về môi trường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5"/>
          <a:stretch>
            <a:fillRect/>
          </a:stretch>
        </p:blipFill>
        <p:spPr>
          <a:xfrm>
            <a:off x="304800" y="2133600"/>
            <a:ext cx="8610600" cy="4495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948690"/>
            <a:ext cx="9144000" cy="59093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1905"/>
                <a:solidFill>
                  <a:srgbClr val="2D2DFF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I.KHỞI ĐỘNG:</a:t>
            </a:r>
          </a:p>
          <a:p>
            <a:pPr algn="ctr"/>
            <a:r>
              <a:rPr lang="en-US" sz="5400" dirty="0" err="1" smtClean="0">
                <a:solidFill>
                  <a:srgbClr val="FF0000"/>
                </a:solidFill>
              </a:rPr>
              <a:t>Trẻ</a:t>
            </a:r>
            <a:r>
              <a:rPr lang="en-US" sz="5400" dirty="0" smtClean="0">
                <a:solidFill>
                  <a:srgbClr val="FF0000"/>
                </a:solidFill>
              </a:rPr>
              <a:t> </a:t>
            </a:r>
            <a:r>
              <a:rPr lang="en-US" sz="5400" dirty="0" err="1" smtClean="0">
                <a:solidFill>
                  <a:srgbClr val="FF0000"/>
                </a:solidFill>
              </a:rPr>
              <a:t>đi</a:t>
            </a:r>
            <a:r>
              <a:rPr lang="en-US" sz="5400" dirty="0" smtClean="0">
                <a:solidFill>
                  <a:srgbClr val="FF0000"/>
                </a:solidFill>
              </a:rPr>
              <a:t> </a:t>
            </a:r>
            <a:r>
              <a:rPr lang="en-US" sz="5400" dirty="0" err="1" smtClean="0">
                <a:solidFill>
                  <a:srgbClr val="FF0000"/>
                </a:solidFill>
              </a:rPr>
              <a:t>chạy</a:t>
            </a:r>
            <a:r>
              <a:rPr lang="en-US" sz="5400" dirty="0" smtClean="0">
                <a:solidFill>
                  <a:srgbClr val="FF0000"/>
                </a:solidFill>
              </a:rPr>
              <a:t> </a:t>
            </a:r>
            <a:r>
              <a:rPr lang="en-US" sz="5400" dirty="0" err="1" smtClean="0">
                <a:solidFill>
                  <a:srgbClr val="FF0000"/>
                </a:solidFill>
              </a:rPr>
              <a:t>theo</a:t>
            </a:r>
            <a:r>
              <a:rPr lang="en-US" sz="5400" dirty="0" smtClean="0">
                <a:solidFill>
                  <a:srgbClr val="FF0000"/>
                </a:solidFill>
              </a:rPr>
              <a:t> </a:t>
            </a:r>
            <a:r>
              <a:rPr lang="en-US" sz="5400" dirty="0" err="1" smtClean="0">
                <a:solidFill>
                  <a:srgbClr val="FF0000"/>
                </a:solidFill>
              </a:rPr>
              <a:t>nhạc</a:t>
            </a:r>
            <a:r>
              <a:rPr lang="en-US" sz="5400" dirty="0" smtClean="0">
                <a:solidFill>
                  <a:srgbClr val="FF0000"/>
                </a:solidFill>
              </a:rPr>
              <a:t>, </a:t>
            </a:r>
            <a:r>
              <a:rPr lang="en-US" sz="5400" dirty="0" err="1" smtClean="0">
                <a:solidFill>
                  <a:srgbClr val="FF0000"/>
                </a:solidFill>
              </a:rPr>
              <a:t>đi</a:t>
            </a:r>
            <a:r>
              <a:rPr lang="en-US" sz="5400" dirty="0" smtClean="0">
                <a:solidFill>
                  <a:srgbClr val="FF0000"/>
                </a:solidFill>
              </a:rPr>
              <a:t> </a:t>
            </a:r>
            <a:r>
              <a:rPr lang="en-US" sz="5400" dirty="0" err="1" smtClean="0">
                <a:solidFill>
                  <a:srgbClr val="FF0000"/>
                </a:solidFill>
              </a:rPr>
              <a:t>các</a:t>
            </a:r>
            <a:r>
              <a:rPr lang="en-US" sz="5400" dirty="0" smtClean="0">
                <a:solidFill>
                  <a:srgbClr val="FF0000"/>
                </a:solidFill>
              </a:rPr>
              <a:t> </a:t>
            </a:r>
            <a:r>
              <a:rPr lang="en-US" sz="5400" dirty="0" err="1" smtClean="0">
                <a:solidFill>
                  <a:srgbClr val="FF0000"/>
                </a:solidFill>
              </a:rPr>
              <a:t>kiểu</a:t>
            </a:r>
            <a:r>
              <a:rPr lang="en-US" sz="5400" dirty="0" smtClean="0">
                <a:solidFill>
                  <a:srgbClr val="FF0000"/>
                </a:solidFill>
              </a:rPr>
              <a:t> </a:t>
            </a:r>
            <a:r>
              <a:rPr lang="en-US" sz="5400" dirty="0" err="1" smtClean="0">
                <a:solidFill>
                  <a:srgbClr val="FF0000"/>
                </a:solidFill>
              </a:rPr>
              <a:t>chân</a:t>
            </a:r>
            <a:r>
              <a:rPr lang="en-US" sz="5400" dirty="0" smtClean="0">
                <a:solidFill>
                  <a:srgbClr val="FF0000"/>
                </a:solidFill>
              </a:rPr>
              <a:t> </a:t>
            </a:r>
            <a:r>
              <a:rPr lang="en-US" sz="5400" dirty="0" err="1" smtClean="0">
                <a:solidFill>
                  <a:srgbClr val="FF0000"/>
                </a:solidFill>
              </a:rPr>
              <a:t>theo</a:t>
            </a:r>
            <a:r>
              <a:rPr lang="en-US" sz="5400" dirty="0" smtClean="0">
                <a:solidFill>
                  <a:srgbClr val="FF0000"/>
                </a:solidFill>
              </a:rPr>
              <a:t> </a:t>
            </a:r>
            <a:r>
              <a:rPr lang="en-US" sz="5400" dirty="0" err="1" smtClean="0">
                <a:solidFill>
                  <a:srgbClr val="FF0000"/>
                </a:solidFill>
              </a:rPr>
              <a:t>đội</a:t>
            </a:r>
            <a:r>
              <a:rPr lang="en-US" sz="5400" dirty="0" smtClean="0">
                <a:solidFill>
                  <a:srgbClr val="FF0000"/>
                </a:solidFill>
              </a:rPr>
              <a:t> </a:t>
            </a:r>
            <a:r>
              <a:rPr lang="en-US" sz="5400" dirty="0" err="1" smtClean="0">
                <a:solidFill>
                  <a:srgbClr val="FF0000"/>
                </a:solidFill>
              </a:rPr>
              <a:t>hình</a:t>
            </a:r>
            <a:r>
              <a:rPr lang="en-US" sz="5400" dirty="0" smtClean="0">
                <a:solidFill>
                  <a:srgbClr val="FF0000"/>
                </a:solidFill>
              </a:rPr>
              <a:t> </a:t>
            </a:r>
            <a:r>
              <a:rPr lang="en-US" sz="5400" dirty="0" err="1" smtClean="0">
                <a:solidFill>
                  <a:srgbClr val="FF0000"/>
                </a:solidFill>
              </a:rPr>
              <a:t>vòng</a:t>
            </a:r>
            <a:r>
              <a:rPr lang="en-US" sz="5400" dirty="0" smtClean="0">
                <a:solidFill>
                  <a:srgbClr val="FF0000"/>
                </a:solidFill>
              </a:rPr>
              <a:t> </a:t>
            </a:r>
            <a:r>
              <a:rPr lang="en-US" sz="5400" dirty="0" err="1" smtClean="0">
                <a:solidFill>
                  <a:srgbClr val="FF0000"/>
                </a:solidFill>
              </a:rPr>
              <a:t>tròn</a:t>
            </a:r>
            <a:r>
              <a:rPr lang="en-US" sz="5400" dirty="0" smtClean="0">
                <a:solidFill>
                  <a:srgbClr val="FF0000"/>
                </a:solidFill>
              </a:rPr>
              <a:t>...</a:t>
            </a:r>
            <a:r>
              <a:rPr lang="en-US" sz="5400" dirty="0" err="1" smtClean="0">
                <a:solidFill>
                  <a:srgbClr val="FF0000"/>
                </a:solidFill>
              </a:rPr>
              <a:t>Trẻ</a:t>
            </a:r>
            <a:r>
              <a:rPr lang="en-US" sz="5400" dirty="0" smtClean="0">
                <a:solidFill>
                  <a:srgbClr val="FF0000"/>
                </a:solidFill>
              </a:rPr>
              <a:t> </a:t>
            </a:r>
            <a:r>
              <a:rPr lang="en-US" sz="5400" dirty="0" err="1" smtClean="0">
                <a:solidFill>
                  <a:srgbClr val="FF0000"/>
                </a:solidFill>
              </a:rPr>
              <a:t>tập</a:t>
            </a:r>
            <a:r>
              <a:rPr lang="en-US" sz="5400" dirty="0" smtClean="0">
                <a:solidFill>
                  <a:srgbClr val="FF0000"/>
                </a:solidFill>
              </a:rPr>
              <a:t> </a:t>
            </a:r>
            <a:r>
              <a:rPr lang="en-US" sz="5400" dirty="0" err="1" smtClean="0">
                <a:solidFill>
                  <a:srgbClr val="FF0000"/>
                </a:solidFill>
              </a:rPr>
              <a:t>trung</a:t>
            </a:r>
            <a:r>
              <a:rPr lang="en-US" sz="5400" dirty="0" smtClean="0">
                <a:solidFill>
                  <a:srgbClr val="FF0000"/>
                </a:solidFill>
              </a:rPr>
              <a:t> </a:t>
            </a:r>
            <a:r>
              <a:rPr lang="en-US" sz="5400" dirty="0" err="1" smtClean="0">
                <a:solidFill>
                  <a:srgbClr val="FF0000"/>
                </a:solidFill>
              </a:rPr>
              <a:t>về</a:t>
            </a:r>
            <a:r>
              <a:rPr lang="en-US" sz="5400" dirty="0" smtClean="0">
                <a:solidFill>
                  <a:srgbClr val="FF0000"/>
                </a:solidFill>
              </a:rPr>
              <a:t> 2 </a:t>
            </a:r>
          </a:p>
          <a:p>
            <a:pPr algn="ctr"/>
            <a:r>
              <a:rPr lang="en-US" sz="5400" dirty="0" err="1" smtClean="0">
                <a:solidFill>
                  <a:srgbClr val="FF0000"/>
                </a:solidFill>
              </a:rPr>
              <a:t>hàng</a:t>
            </a:r>
            <a:r>
              <a:rPr lang="en-US" sz="5400" dirty="0" smtClean="0">
                <a:solidFill>
                  <a:srgbClr val="FF0000"/>
                </a:solidFill>
              </a:rPr>
              <a:t>. </a:t>
            </a:r>
            <a:r>
              <a:rPr lang="en-US" sz="5400" dirty="0" err="1" smtClean="0">
                <a:solidFill>
                  <a:srgbClr val="FF0000"/>
                </a:solidFill>
              </a:rPr>
              <a:t>Trẻ</a:t>
            </a:r>
            <a:r>
              <a:rPr lang="en-US" sz="5400" dirty="0" smtClean="0">
                <a:solidFill>
                  <a:srgbClr val="FF0000"/>
                </a:solidFill>
              </a:rPr>
              <a:t> </a:t>
            </a:r>
            <a:r>
              <a:rPr lang="en-US" sz="5400" dirty="0" err="1" smtClean="0">
                <a:solidFill>
                  <a:srgbClr val="FF0000"/>
                </a:solidFill>
              </a:rPr>
              <a:t>điểm</a:t>
            </a:r>
            <a:r>
              <a:rPr lang="en-US" sz="5400" dirty="0" smtClean="0">
                <a:solidFill>
                  <a:srgbClr val="FF0000"/>
                </a:solidFill>
              </a:rPr>
              <a:t> </a:t>
            </a:r>
            <a:r>
              <a:rPr lang="en-US" sz="5400" dirty="0" err="1" smtClean="0">
                <a:solidFill>
                  <a:srgbClr val="FF0000"/>
                </a:solidFill>
              </a:rPr>
              <a:t>số</a:t>
            </a:r>
            <a:r>
              <a:rPr lang="en-US" sz="5400" dirty="0" smtClean="0">
                <a:solidFill>
                  <a:srgbClr val="FF0000"/>
                </a:solidFill>
              </a:rPr>
              <a:t> </a:t>
            </a:r>
            <a:r>
              <a:rPr lang="en-US" sz="5400" dirty="0" err="1" smtClean="0">
                <a:solidFill>
                  <a:srgbClr val="FF0000"/>
                </a:solidFill>
              </a:rPr>
              <a:t>theo</a:t>
            </a:r>
            <a:r>
              <a:rPr lang="en-US" sz="5400" dirty="0" smtClean="0">
                <a:solidFill>
                  <a:srgbClr val="FF0000"/>
                </a:solidFill>
              </a:rPr>
              <a:t> </a:t>
            </a:r>
            <a:r>
              <a:rPr lang="en-US" sz="5400" dirty="0" err="1" smtClean="0">
                <a:solidFill>
                  <a:srgbClr val="FF0000"/>
                </a:solidFill>
              </a:rPr>
              <a:t>tổ</a:t>
            </a:r>
            <a:r>
              <a:rPr lang="en-US" sz="5400" dirty="0" smtClean="0">
                <a:solidFill>
                  <a:srgbClr val="FF0000"/>
                </a:solidFill>
              </a:rPr>
              <a:t> </a:t>
            </a:r>
            <a:r>
              <a:rPr lang="en-US" sz="5400" dirty="0" err="1" smtClean="0">
                <a:solidFill>
                  <a:srgbClr val="FF0000"/>
                </a:solidFill>
              </a:rPr>
              <a:t>và</a:t>
            </a:r>
            <a:r>
              <a:rPr lang="en-US" sz="5400" dirty="0" smtClean="0">
                <a:solidFill>
                  <a:srgbClr val="FF0000"/>
                </a:solidFill>
              </a:rPr>
              <a:t> </a:t>
            </a:r>
            <a:r>
              <a:rPr lang="en-US" sz="5400" dirty="0" err="1" smtClean="0">
                <a:solidFill>
                  <a:srgbClr val="FF0000"/>
                </a:solidFill>
              </a:rPr>
              <a:t>chuyển</a:t>
            </a:r>
            <a:r>
              <a:rPr lang="en-US" sz="5400" dirty="0" smtClean="0">
                <a:solidFill>
                  <a:srgbClr val="FF0000"/>
                </a:solidFill>
              </a:rPr>
              <a:t> 4 </a:t>
            </a:r>
            <a:r>
              <a:rPr lang="en-US" sz="5400" dirty="0" err="1" smtClean="0">
                <a:solidFill>
                  <a:srgbClr val="FF0000"/>
                </a:solidFill>
              </a:rPr>
              <a:t>hàng</a:t>
            </a:r>
            <a:r>
              <a:rPr lang="en-US" sz="5400" dirty="0" smtClean="0">
                <a:solidFill>
                  <a:srgbClr val="FF0000"/>
                </a:solidFill>
              </a:rPr>
              <a:t> </a:t>
            </a:r>
            <a:r>
              <a:rPr lang="en-US" sz="5400" dirty="0" err="1" smtClean="0">
                <a:solidFill>
                  <a:srgbClr val="FF0000"/>
                </a:solidFill>
              </a:rPr>
              <a:t>tập</a:t>
            </a:r>
            <a:r>
              <a:rPr lang="en-US" sz="5400" dirty="0" smtClean="0">
                <a:solidFill>
                  <a:srgbClr val="FF0000"/>
                </a:solidFill>
              </a:rPr>
              <a:t> BTPTC. </a:t>
            </a:r>
            <a:endParaRPr lang="en-US" sz="5400" b="1" cap="none" spc="0" dirty="0" smtClean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endParaRPr lang="en-US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8" name="Khởi động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8001000" y="58674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1646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1066800"/>
            <a:ext cx="9144000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1905"/>
                <a:solidFill>
                  <a:srgbClr val="00B05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II. TRỌNG ĐỘNG:</a:t>
            </a:r>
          </a:p>
          <a:p>
            <a:pPr algn="ctr"/>
            <a:r>
              <a:rPr lang="en-US" sz="54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1. </a:t>
            </a:r>
            <a:r>
              <a:rPr lang="en-US" sz="5400" b="1" dirty="0" err="1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Tập</a:t>
            </a:r>
            <a:r>
              <a:rPr lang="en-US" sz="54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5400" b="1" dirty="0" err="1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bài</a:t>
            </a:r>
            <a:r>
              <a:rPr lang="en-US" sz="54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5400" b="1" dirty="0" err="1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tập</a:t>
            </a:r>
            <a:r>
              <a:rPr lang="en-US" sz="54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5400" b="1" dirty="0" err="1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phát</a:t>
            </a:r>
            <a:r>
              <a:rPr lang="en-US" sz="54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5400" b="1" dirty="0" err="1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triển</a:t>
            </a:r>
            <a:r>
              <a:rPr lang="en-US" sz="54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5400" b="1" dirty="0" err="1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trung</a:t>
            </a:r>
            <a:endParaRPr lang="en-US" sz="5400" b="1" dirty="0" smtClean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r>
              <a:rPr lang="en-US" sz="54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5400" b="1" dirty="0" err="1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theo</a:t>
            </a:r>
            <a:r>
              <a:rPr lang="en-US" sz="54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5400" b="1" dirty="0" err="1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nhạc</a:t>
            </a:r>
            <a:r>
              <a:rPr lang="en-US" sz="54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5400" b="1" dirty="0" err="1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bài</a:t>
            </a:r>
            <a:r>
              <a:rPr lang="en-US" sz="54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5400" b="1" dirty="0" err="1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hát</a:t>
            </a:r>
            <a:r>
              <a:rPr lang="en-US" sz="54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</a:p>
          <a:p>
            <a:pPr algn="ctr"/>
            <a:r>
              <a:rPr lang="en-US" sz="5400" b="1" cap="none" spc="0" dirty="0" smtClean="0">
                <a:ln w="1905"/>
                <a:solidFill>
                  <a:srgbClr val="0A00DA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“ </a:t>
            </a:r>
            <a:r>
              <a:rPr lang="en-US" sz="5400" b="1" cap="none" spc="0" dirty="0" err="1" smtClean="0">
                <a:ln w="1905"/>
                <a:solidFill>
                  <a:srgbClr val="0A00DA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Đàn</a:t>
            </a:r>
            <a:r>
              <a:rPr lang="en-US" sz="5400" b="1" cap="none" spc="0" dirty="0" smtClean="0">
                <a:ln w="1905"/>
                <a:solidFill>
                  <a:srgbClr val="0A00DA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5400" b="1" cap="none" spc="0" dirty="0" err="1" smtClean="0">
                <a:ln w="1905"/>
                <a:solidFill>
                  <a:srgbClr val="0A00DA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gà</a:t>
            </a:r>
            <a:r>
              <a:rPr lang="en-US" sz="5400" b="1" cap="none" spc="0" dirty="0" smtClean="0">
                <a:ln w="1905"/>
                <a:solidFill>
                  <a:srgbClr val="0A00DA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5400" b="1" cap="none" spc="0" dirty="0" err="1" smtClean="0">
                <a:ln w="1905"/>
                <a:solidFill>
                  <a:srgbClr val="0A00DA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trong</a:t>
            </a:r>
            <a:r>
              <a:rPr lang="en-US" sz="5400" b="1" cap="none" spc="0" dirty="0" smtClean="0">
                <a:ln w="1905"/>
                <a:solidFill>
                  <a:srgbClr val="0A00DA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5400" b="1" cap="none" spc="0" dirty="0" err="1" smtClean="0">
                <a:ln w="1905"/>
                <a:solidFill>
                  <a:srgbClr val="0A00DA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sân</a:t>
            </a:r>
            <a:r>
              <a:rPr lang="en-US" sz="5400" b="1" cap="none" spc="0" dirty="0" smtClean="0">
                <a:ln w="1905"/>
                <a:solidFill>
                  <a:srgbClr val="0A00DA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”</a:t>
            </a:r>
            <a:endParaRPr lang="en-US" sz="5400" b="1" cap="none" spc="0" dirty="0">
              <a:ln w="1905"/>
              <a:solidFill>
                <a:srgbClr val="0A00DA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-304800" y="914400"/>
            <a:ext cx="10287000" cy="32316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b="1" dirty="0" smtClean="0">
                <a:solidFill>
                  <a:srgbClr val="7030A0"/>
                </a:solidFill>
              </a:rPr>
              <a:t>        </a:t>
            </a:r>
            <a:r>
              <a:rPr lang="en-US" sz="7200" b="1" dirty="0" smtClean="0">
                <a:solidFill>
                  <a:srgbClr val="FF0000"/>
                </a:solidFill>
              </a:rPr>
              <a:t>2. </a:t>
            </a:r>
            <a:r>
              <a:rPr lang="en-US" sz="7200" b="1" dirty="0" err="1" smtClean="0">
                <a:solidFill>
                  <a:srgbClr val="FF0000"/>
                </a:solidFill>
              </a:rPr>
              <a:t>Bài</a:t>
            </a:r>
            <a:r>
              <a:rPr lang="en-US" sz="7200" b="1" dirty="0" smtClean="0">
                <a:solidFill>
                  <a:srgbClr val="FF0000"/>
                </a:solidFill>
              </a:rPr>
              <a:t> </a:t>
            </a:r>
            <a:r>
              <a:rPr lang="en-US" sz="7200" b="1" dirty="0" err="1" smtClean="0">
                <a:solidFill>
                  <a:srgbClr val="FF0000"/>
                </a:solidFill>
              </a:rPr>
              <a:t>tập</a:t>
            </a:r>
            <a:r>
              <a:rPr lang="en-US" sz="7200" b="1" dirty="0" smtClean="0">
                <a:solidFill>
                  <a:srgbClr val="FF0000"/>
                </a:solidFill>
              </a:rPr>
              <a:t> </a:t>
            </a:r>
            <a:r>
              <a:rPr lang="en-US" sz="7200" b="1" dirty="0" err="1" smtClean="0">
                <a:solidFill>
                  <a:srgbClr val="FF0000"/>
                </a:solidFill>
              </a:rPr>
              <a:t>tổng</a:t>
            </a:r>
            <a:r>
              <a:rPr lang="en-US" sz="7200" b="1" dirty="0" smtClean="0">
                <a:solidFill>
                  <a:srgbClr val="FF0000"/>
                </a:solidFill>
              </a:rPr>
              <a:t> </a:t>
            </a:r>
            <a:r>
              <a:rPr lang="en-US" sz="7200" b="1" dirty="0" err="1" smtClean="0">
                <a:solidFill>
                  <a:srgbClr val="FF0000"/>
                </a:solidFill>
              </a:rPr>
              <a:t>hợp</a:t>
            </a:r>
            <a:r>
              <a:rPr lang="en-US" sz="7200" b="1" dirty="0" smtClean="0">
                <a:solidFill>
                  <a:srgbClr val="FF0000"/>
                </a:solidFill>
              </a:rPr>
              <a:t>:</a:t>
            </a:r>
          </a:p>
          <a:p>
            <a:pPr algn="just"/>
            <a:r>
              <a:rPr lang="en-US" sz="4400" b="1" dirty="0" smtClean="0">
                <a:solidFill>
                  <a:srgbClr val="7030A0"/>
                </a:solidFill>
              </a:rPr>
              <a:t>              + </a:t>
            </a:r>
            <a:r>
              <a:rPr lang="en-US" sz="4400" b="1" dirty="0" err="1" smtClean="0">
                <a:solidFill>
                  <a:srgbClr val="7030A0"/>
                </a:solidFill>
              </a:rPr>
              <a:t>Bò</a:t>
            </a:r>
            <a:r>
              <a:rPr lang="en-US" sz="4400" b="1" dirty="0" smtClean="0">
                <a:solidFill>
                  <a:srgbClr val="7030A0"/>
                </a:solidFill>
              </a:rPr>
              <a:t> </a:t>
            </a:r>
            <a:r>
              <a:rPr lang="en-US" sz="4400" b="1" dirty="0" err="1" smtClean="0">
                <a:solidFill>
                  <a:srgbClr val="7030A0"/>
                </a:solidFill>
              </a:rPr>
              <a:t>theo</a:t>
            </a:r>
            <a:r>
              <a:rPr lang="en-US" sz="4400" b="1" dirty="0" smtClean="0">
                <a:solidFill>
                  <a:srgbClr val="7030A0"/>
                </a:solidFill>
              </a:rPr>
              <a:t> </a:t>
            </a:r>
            <a:r>
              <a:rPr lang="en-US" sz="4400" b="1" dirty="0" err="1" smtClean="0">
                <a:solidFill>
                  <a:srgbClr val="7030A0"/>
                </a:solidFill>
              </a:rPr>
              <a:t>đường</a:t>
            </a:r>
            <a:r>
              <a:rPr lang="en-US" sz="4400" b="1" dirty="0" smtClean="0">
                <a:solidFill>
                  <a:srgbClr val="7030A0"/>
                </a:solidFill>
              </a:rPr>
              <a:t> </a:t>
            </a:r>
            <a:r>
              <a:rPr lang="en-US" sz="4400" b="1" dirty="0" err="1" smtClean="0">
                <a:solidFill>
                  <a:srgbClr val="7030A0"/>
                </a:solidFill>
              </a:rPr>
              <a:t>díc</a:t>
            </a:r>
            <a:r>
              <a:rPr lang="en-US" sz="4400" b="1" dirty="0" smtClean="0">
                <a:solidFill>
                  <a:srgbClr val="7030A0"/>
                </a:solidFill>
              </a:rPr>
              <a:t> </a:t>
            </a:r>
            <a:r>
              <a:rPr lang="en-US" sz="4400" b="1" dirty="0" err="1" smtClean="0">
                <a:solidFill>
                  <a:srgbClr val="7030A0"/>
                </a:solidFill>
              </a:rPr>
              <a:t>dắc</a:t>
            </a:r>
            <a:endParaRPr lang="en-US" sz="4400" b="1" dirty="0" smtClean="0">
              <a:solidFill>
                <a:srgbClr val="7030A0"/>
              </a:solidFill>
            </a:endParaRPr>
          </a:p>
          <a:p>
            <a:pPr algn="just"/>
            <a:r>
              <a:rPr lang="en-US" sz="4400" b="1" dirty="0" smtClean="0">
                <a:solidFill>
                  <a:srgbClr val="7030A0"/>
                </a:solidFill>
              </a:rPr>
              <a:t>              + </a:t>
            </a:r>
            <a:r>
              <a:rPr lang="en-US" sz="4400" b="1" dirty="0" err="1" smtClean="0">
                <a:solidFill>
                  <a:srgbClr val="7030A0"/>
                </a:solidFill>
              </a:rPr>
              <a:t>Ném</a:t>
            </a:r>
            <a:r>
              <a:rPr lang="en-US" sz="4400" b="1" dirty="0" smtClean="0">
                <a:solidFill>
                  <a:srgbClr val="7030A0"/>
                </a:solidFill>
              </a:rPr>
              <a:t> </a:t>
            </a:r>
            <a:r>
              <a:rPr lang="en-US" sz="4400" b="1" dirty="0" err="1" smtClean="0">
                <a:solidFill>
                  <a:srgbClr val="7030A0"/>
                </a:solidFill>
              </a:rPr>
              <a:t>đích</a:t>
            </a:r>
            <a:r>
              <a:rPr lang="en-US" sz="4400" b="1" dirty="0" smtClean="0">
                <a:solidFill>
                  <a:srgbClr val="7030A0"/>
                </a:solidFill>
              </a:rPr>
              <a:t> </a:t>
            </a:r>
            <a:r>
              <a:rPr lang="en-US" sz="4400" b="1" dirty="0" err="1" smtClean="0">
                <a:solidFill>
                  <a:srgbClr val="7030A0"/>
                </a:solidFill>
              </a:rPr>
              <a:t>đứng</a:t>
            </a:r>
            <a:endParaRPr lang="en-US" sz="4400" b="1" dirty="0" smtClean="0">
              <a:solidFill>
                <a:srgbClr val="7030A0"/>
              </a:solidFill>
            </a:endParaRPr>
          </a:p>
          <a:p>
            <a:pPr algn="just"/>
            <a:r>
              <a:rPr lang="en-US" sz="4400" b="1" dirty="0" smtClean="0">
                <a:solidFill>
                  <a:srgbClr val="7030A0"/>
                </a:solidFill>
              </a:rPr>
              <a:t>              + </a:t>
            </a:r>
            <a:r>
              <a:rPr lang="en-US" sz="4400" b="1" dirty="0" err="1" smtClean="0">
                <a:solidFill>
                  <a:srgbClr val="7030A0"/>
                </a:solidFill>
              </a:rPr>
              <a:t>Chạy</a:t>
            </a:r>
            <a:r>
              <a:rPr lang="en-US" sz="4400" b="1" dirty="0" smtClean="0">
                <a:solidFill>
                  <a:srgbClr val="7030A0"/>
                </a:solidFill>
              </a:rPr>
              <a:t> </a:t>
            </a:r>
            <a:r>
              <a:rPr lang="en-US" sz="4400" b="1" dirty="0" err="1" smtClean="0">
                <a:solidFill>
                  <a:srgbClr val="7030A0"/>
                </a:solidFill>
              </a:rPr>
              <a:t>nhanh</a:t>
            </a:r>
            <a:r>
              <a:rPr lang="en-US" sz="4400" b="1" dirty="0" smtClean="0">
                <a:solidFill>
                  <a:srgbClr val="7030A0"/>
                </a:solidFill>
              </a:rPr>
              <a:t> 18m</a:t>
            </a:r>
            <a:endParaRPr lang="en-US" sz="4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33400" y="2438400"/>
            <a:ext cx="822960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0" b="1" dirty="0" err="1" smtClean="0">
                <a:solidFill>
                  <a:srgbClr val="3D7AF5"/>
                </a:solidFill>
              </a:rPr>
              <a:t>Mời</a:t>
            </a:r>
            <a:r>
              <a:rPr lang="en-US" sz="8000" b="1" dirty="0" smtClean="0">
                <a:solidFill>
                  <a:srgbClr val="3D7AF5"/>
                </a:solidFill>
              </a:rPr>
              <a:t> </a:t>
            </a:r>
            <a:r>
              <a:rPr lang="en-US" sz="8000" b="1" dirty="0" err="1" smtClean="0">
                <a:solidFill>
                  <a:srgbClr val="3D7AF5"/>
                </a:solidFill>
              </a:rPr>
              <a:t>trẻ</a:t>
            </a:r>
            <a:r>
              <a:rPr lang="en-US" sz="8000" b="1" dirty="0" smtClean="0">
                <a:solidFill>
                  <a:srgbClr val="3D7AF5"/>
                </a:solidFill>
              </a:rPr>
              <a:t> </a:t>
            </a:r>
            <a:r>
              <a:rPr lang="en-US" sz="8000" b="1" dirty="0" err="1" smtClean="0">
                <a:solidFill>
                  <a:srgbClr val="3D7AF5"/>
                </a:solidFill>
              </a:rPr>
              <a:t>quan</a:t>
            </a:r>
            <a:r>
              <a:rPr lang="en-US" sz="8000" b="1" dirty="0" smtClean="0">
                <a:solidFill>
                  <a:srgbClr val="3D7AF5"/>
                </a:solidFill>
              </a:rPr>
              <a:t> </a:t>
            </a:r>
            <a:r>
              <a:rPr lang="en-US" sz="8000" b="1" dirty="0" err="1" smtClean="0">
                <a:solidFill>
                  <a:srgbClr val="3D7AF5"/>
                </a:solidFill>
              </a:rPr>
              <a:t>sát</a:t>
            </a:r>
            <a:r>
              <a:rPr lang="en-US" sz="8000" b="1" dirty="0" smtClean="0">
                <a:solidFill>
                  <a:srgbClr val="3D7AF5"/>
                </a:solidFill>
              </a:rPr>
              <a:t> </a:t>
            </a:r>
            <a:r>
              <a:rPr lang="en-US" sz="8000" b="1" dirty="0" err="1" smtClean="0">
                <a:solidFill>
                  <a:srgbClr val="3D7AF5"/>
                </a:solidFill>
              </a:rPr>
              <a:t>cô</a:t>
            </a:r>
            <a:r>
              <a:rPr lang="en-US" sz="8000" b="1" dirty="0" smtClean="0">
                <a:solidFill>
                  <a:srgbClr val="3D7AF5"/>
                </a:solidFill>
              </a:rPr>
              <a:t> </a:t>
            </a:r>
            <a:r>
              <a:rPr lang="en-US" sz="8000" b="1" dirty="0" err="1" smtClean="0">
                <a:solidFill>
                  <a:srgbClr val="3D7AF5"/>
                </a:solidFill>
              </a:rPr>
              <a:t>tập</a:t>
            </a:r>
            <a:r>
              <a:rPr lang="en-US" sz="8000" b="1" dirty="0" smtClean="0">
                <a:solidFill>
                  <a:srgbClr val="3D7AF5"/>
                </a:solidFill>
              </a:rPr>
              <a:t> </a:t>
            </a:r>
            <a:r>
              <a:rPr lang="en-US" sz="8000" b="1" dirty="0" err="1" smtClean="0">
                <a:solidFill>
                  <a:srgbClr val="3D7AF5"/>
                </a:solidFill>
              </a:rPr>
              <a:t>mẫu</a:t>
            </a:r>
            <a:r>
              <a:rPr lang="en-US" sz="8000" b="1" dirty="0" smtClean="0">
                <a:solidFill>
                  <a:srgbClr val="3D7AF5"/>
                </a:solidFill>
              </a:rPr>
              <a:t> </a:t>
            </a:r>
            <a:r>
              <a:rPr lang="en-US" sz="8000" b="1" dirty="0" err="1" smtClean="0">
                <a:solidFill>
                  <a:srgbClr val="3D7AF5"/>
                </a:solidFill>
              </a:rPr>
              <a:t>lần</a:t>
            </a:r>
            <a:r>
              <a:rPr lang="en-US" sz="8000" b="1" dirty="0" smtClean="0">
                <a:solidFill>
                  <a:srgbClr val="3D7AF5"/>
                </a:solidFill>
              </a:rPr>
              <a:t> 1</a:t>
            </a:r>
          </a:p>
          <a:p>
            <a:pPr algn="ctr"/>
            <a:r>
              <a:rPr lang="en-US" sz="8000" b="1" dirty="0" err="1" smtClean="0">
                <a:solidFill>
                  <a:srgbClr val="3D7AF5"/>
                </a:solidFill>
              </a:rPr>
              <a:t>không</a:t>
            </a:r>
            <a:r>
              <a:rPr lang="en-US" sz="8000" b="1" dirty="0" smtClean="0">
                <a:solidFill>
                  <a:srgbClr val="3D7AF5"/>
                </a:solidFill>
              </a:rPr>
              <a:t> </a:t>
            </a:r>
            <a:r>
              <a:rPr lang="en-US" sz="8000" b="1" dirty="0" err="1" smtClean="0">
                <a:solidFill>
                  <a:srgbClr val="3D7AF5"/>
                </a:solidFill>
              </a:rPr>
              <a:t>giải</a:t>
            </a:r>
            <a:r>
              <a:rPr lang="en-US" sz="8000" b="1" dirty="0" smtClean="0">
                <a:solidFill>
                  <a:srgbClr val="3D7AF5"/>
                </a:solidFill>
              </a:rPr>
              <a:t> </a:t>
            </a:r>
            <a:r>
              <a:rPr lang="en-US" sz="8000" b="1" dirty="0" err="1" smtClean="0">
                <a:solidFill>
                  <a:srgbClr val="3D7AF5"/>
                </a:solidFill>
              </a:rPr>
              <a:t>thích</a:t>
            </a:r>
            <a:endParaRPr lang="en-US" sz="8000" b="1" dirty="0">
              <a:solidFill>
                <a:srgbClr val="3D7AF5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81000" y="1447800"/>
            <a:ext cx="853440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7200" b="1" dirty="0" err="1" smtClean="0">
                <a:solidFill>
                  <a:srgbClr val="FF0000"/>
                </a:solidFill>
              </a:rPr>
              <a:t>Mời</a:t>
            </a:r>
            <a:r>
              <a:rPr lang="en-US" sz="7200" b="1" dirty="0" smtClean="0">
                <a:solidFill>
                  <a:srgbClr val="FF0000"/>
                </a:solidFill>
              </a:rPr>
              <a:t> </a:t>
            </a:r>
            <a:r>
              <a:rPr lang="en-US" sz="7200" b="1" dirty="0" err="1" smtClean="0">
                <a:solidFill>
                  <a:srgbClr val="FF0000"/>
                </a:solidFill>
              </a:rPr>
              <a:t>trẻ</a:t>
            </a:r>
            <a:r>
              <a:rPr lang="en-US" sz="7200" b="1" dirty="0" smtClean="0">
                <a:solidFill>
                  <a:srgbClr val="FF0000"/>
                </a:solidFill>
              </a:rPr>
              <a:t> </a:t>
            </a:r>
            <a:r>
              <a:rPr lang="en-US" sz="7200" b="1" dirty="0" err="1" smtClean="0">
                <a:solidFill>
                  <a:srgbClr val="FF0000"/>
                </a:solidFill>
              </a:rPr>
              <a:t>quan</a:t>
            </a:r>
            <a:r>
              <a:rPr lang="en-US" sz="7200" b="1" dirty="0" smtClean="0">
                <a:solidFill>
                  <a:srgbClr val="FF0000"/>
                </a:solidFill>
              </a:rPr>
              <a:t> </a:t>
            </a:r>
            <a:r>
              <a:rPr lang="en-US" sz="7200" b="1" dirty="0" err="1" smtClean="0">
                <a:solidFill>
                  <a:srgbClr val="FF0000"/>
                </a:solidFill>
              </a:rPr>
              <a:t>sát</a:t>
            </a:r>
            <a:r>
              <a:rPr lang="en-US" sz="7200" b="1" dirty="0" smtClean="0">
                <a:solidFill>
                  <a:srgbClr val="FF0000"/>
                </a:solidFill>
              </a:rPr>
              <a:t> </a:t>
            </a:r>
            <a:r>
              <a:rPr lang="en-US" sz="7200" b="1" dirty="0" err="1" smtClean="0">
                <a:solidFill>
                  <a:srgbClr val="FF0000"/>
                </a:solidFill>
              </a:rPr>
              <a:t>cô</a:t>
            </a:r>
            <a:r>
              <a:rPr lang="en-US" sz="7200" b="1" dirty="0" smtClean="0">
                <a:solidFill>
                  <a:srgbClr val="FF0000"/>
                </a:solidFill>
              </a:rPr>
              <a:t> </a:t>
            </a:r>
            <a:r>
              <a:rPr lang="en-US" sz="7200" b="1" dirty="0" err="1" smtClean="0">
                <a:solidFill>
                  <a:srgbClr val="FF0000"/>
                </a:solidFill>
              </a:rPr>
              <a:t>tập</a:t>
            </a:r>
            <a:r>
              <a:rPr lang="en-US" sz="7200" b="1" dirty="0" smtClean="0">
                <a:solidFill>
                  <a:srgbClr val="FF0000"/>
                </a:solidFill>
              </a:rPr>
              <a:t> </a:t>
            </a:r>
            <a:r>
              <a:rPr lang="en-US" sz="7200" b="1" dirty="0" err="1" smtClean="0">
                <a:solidFill>
                  <a:srgbClr val="FF0000"/>
                </a:solidFill>
              </a:rPr>
              <a:t>mẫu</a:t>
            </a:r>
            <a:r>
              <a:rPr lang="en-US" sz="7200" b="1" dirty="0" smtClean="0">
                <a:solidFill>
                  <a:srgbClr val="FF0000"/>
                </a:solidFill>
              </a:rPr>
              <a:t> </a:t>
            </a:r>
            <a:r>
              <a:rPr lang="en-US" sz="7200" b="1" dirty="0" err="1" smtClean="0">
                <a:solidFill>
                  <a:srgbClr val="FF0000"/>
                </a:solidFill>
              </a:rPr>
              <a:t>lần</a:t>
            </a:r>
            <a:r>
              <a:rPr lang="en-US" sz="7200" b="1" dirty="0" smtClean="0">
                <a:solidFill>
                  <a:srgbClr val="FF0000"/>
                </a:solidFill>
              </a:rPr>
              <a:t> 2</a:t>
            </a:r>
          </a:p>
          <a:p>
            <a:pPr algn="ctr"/>
            <a:r>
              <a:rPr lang="en-US" sz="7200" b="1" dirty="0" err="1" smtClean="0">
                <a:solidFill>
                  <a:srgbClr val="FF0000"/>
                </a:solidFill>
              </a:rPr>
              <a:t>có</a:t>
            </a:r>
            <a:r>
              <a:rPr lang="en-US" sz="7200" b="1" dirty="0" smtClean="0">
                <a:solidFill>
                  <a:srgbClr val="FF0000"/>
                </a:solidFill>
              </a:rPr>
              <a:t> </a:t>
            </a:r>
            <a:r>
              <a:rPr lang="en-US" sz="7200" b="1" dirty="0" err="1" smtClean="0">
                <a:solidFill>
                  <a:srgbClr val="FF0000"/>
                </a:solidFill>
              </a:rPr>
              <a:t>giải</a:t>
            </a:r>
            <a:r>
              <a:rPr lang="en-US" sz="7200" b="1" dirty="0" smtClean="0">
                <a:solidFill>
                  <a:srgbClr val="FF0000"/>
                </a:solidFill>
              </a:rPr>
              <a:t> </a:t>
            </a:r>
            <a:r>
              <a:rPr lang="en-US" sz="7200" b="1" dirty="0" err="1" smtClean="0">
                <a:solidFill>
                  <a:srgbClr val="FF0000"/>
                </a:solidFill>
              </a:rPr>
              <a:t>thích</a:t>
            </a:r>
            <a:endParaRPr lang="en-US" sz="72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UID" val="{5494D259-3CC2-4A5F-9C01-D9B2CA314A60}"/>
  <p:tag name="ISPRING_RESOURCE_FOLDER" val="D:\A3\su ky dieu cua mau sac\"/>
  <p:tag name="ISPRING_PRESENTATION_PATH" val="D:\A3\su ky dieu cua mau sac.pptx"/>
  <p:tag name="ISPRING_PROJECT_FOLDER_UPDATED" val="1"/>
  <p:tag name="ISPRING_SCREEN_RECS_UPDATED" val="D:\A3\su ky dieu cua mau sac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1027</TotalTime>
  <Words>230</Words>
  <Application>Microsoft Office PowerPoint</Application>
  <PresentationFormat>On-screen Show (4:3)</PresentationFormat>
  <Paragraphs>55</Paragraphs>
  <Slides>11</Slides>
  <Notes>2</Notes>
  <HiddenSlides>0</HiddenSlides>
  <MMClips>4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5" baseType="lpstr">
      <vt:lpstr>Arial</vt:lpstr>
      <vt:lpstr>Calibri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Welcome</dc:creator>
  <cp:lastModifiedBy>a3</cp:lastModifiedBy>
  <cp:revision>51</cp:revision>
  <dcterms:created xsi:type="dcterms:W3CDTF">2018-01-10T11:15:30Z</dcterms:created>
  <dcterms:modified xsi:type="dcterms:W3CDTF">2022-06-09T02:56:31Z</dcterms:modified>
</cp:coreProperties>
</file>