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8" r:id="rId3"/>
    <p:sldId id="259" r:id="rId4"/>
    <p:sldId id="260" r:id="rId5"/>
    <p:sldId id="262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8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247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555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546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51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983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331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64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549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736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7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13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0295F-D5E0-40C0-A40D-2FEF6D3800E6}" type="datetimeFigureOut">
              <a:rPr lang="en-US" smtClean="0"/>
              <a:t>6/9/2022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8C822-475C-4A4B-8FF8-BBD6B3B21E5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923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PHÒNG GIÁO DỤC VÀ ĐÀO TẠO QUẬN LONG BIÊN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TRƯỜNG MẦM NON GIA THƯỢNG</a:t>
            </a:r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55404" y="2819400"/>
            <a:ext cx="42017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KHÁM PHÁ XÃ HỘI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04800" y="3505200"/>
            <a:ext cx="9829800" cy="8237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0" y="6324600"/>
            <a:ext cx="3364968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2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2021-2022</a:t>
            </a:r>
            <a:endParaRPr lang="en-US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28702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Lứa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 eaLnBrk="1" hangingPunct="1">
              <a:defRPr/>
            </a:pP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viên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Phạm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Thị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Huyền</a:t>
            </a:r>
            <a:r>
              <a:rPr 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Trang</a:t>
            </a: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69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9118600" cy="6858000"/>
          </a:xfrm>
        </p:spPr>
      </p:pic>
    </p:spTree>
    <p:extLst>
      <p:ext uri="{BB962C8B-B14F-4D97-AF65-F5344CB8AC3E}">
        <p14:creationId xmlns:p14="http://schemas.microsoft.com/office/powerpoint/2010/main" val="276987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040089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0" y="0"/>
            <a:ext cx="9106590" cy="6858000"/>
          </a:xfrm>
        </p:spPr>
      </p:pic>
    </p:spTree>
    <p:extLst>
      <p:ext uri="{BB962C8B-B14F-4D97-AF65-F5344CB8AC3E}">
        <p14:creationId xmlns:p14="http://schemas.microsoft.com/office/powerpoint/2010/main" val="37165032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5"/>
            <a:ext cx="929481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6196" y="914400"/>
            <a:ext cx="8686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9835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2.Phương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600" y="1840192"/>
            <a:ext cx="5181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b. </a:t>
            </a:r>
            <a:r>
              <a:rPr lang="en-US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mở</a:t>
            </a:r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rộng</a:t>
            </a:r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152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9067800" cy="6858000"/>
          </a:xfrm>
        </p:spPr>
      </p:pic>
    </p:spTree>
    <p:extLst>
      <p:ext uri="{BB962C8B-B14F-4D97-AF65-F5344CB8AC3E}">
        <p14:creationId xmlns:p14="http://schemas.microsoft.com/office/powerpoint/2010/main" val="424033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126163"/>
          </a:xfrm>
        </p:spPr>
      </p:pic>
      <p:sp>
        <p:nvSpPr>
          <p:cNvPr id="5" name="TextBox 4"/>
          <p:cNvSpPr txBox="1"/>
          <p:nvPr/>
        </p:nvSpPr>
        <p:spPr>
          <a:xfrm>
            <a:off x="3124200" y="61722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Đền</a:t>
            </a:r>
            <a:r>
              <a:rPr lang="en-US" sz="3200" dirty="0" smtClean="0"/>
              <a:t> </a:t>
            </a:r>
            <a:r>
              <a:rPr lang="en-US" sz="3200" dirty="0" err="1" smtClean="0"/>
              <a:t>hùng</a:t>
            </a:r>
            <a:r>
              <a:rPr lang="en-US" sz="3200" dirty="0" smtClean="0"/>
              <a:t> -  </a:t>
            </a:r>
            <a:r>
              <a:rPr lang="en-US" sz="3200" dirty="0" err="1" smtClean="0"/>
              <a:t>phú</a:t>
            </a:r>
            <a:r>
              <a:rPr lang="en-US" sz="3200" dirty="0" smtClean="0"/>
              <a:t> </a:t>
            </a:r>
            <a:r>
              <a:rPr lang="en-US" sz="3200" dirty="0" err="1" smtClean="0"/>
              <a:t>thọ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1732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9" y="0"/>
            <a:ext cx="9130191" cy="5867400"/>
          </a:xfrm>
        </p:spPr>
      </p:pic>
      <p:sp>
        <p:nvSpPr>
          <p:cNvPr id="5" name="TextBox 4"/>
          <p:cNvSpPr txBox="1"/>
          <p:nvPr/>
        </p:nvSpPr>
        <p:spPr>
          <a:xfrm>
            <a:off x="2209800" y="61722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Chùa</a:t>
            </a:r>
            <a:r>
              <a:rPr lang="en-US" sz="3200" dirty="0" smtClean="0"/>
              <a:t> </a:t>
            </a:r>
            <a:r>
              <a:rPr lang="en-US" sz="3200" dirty="0" err="1" smtClean="0"/>
              <a:t>hương</a:t>
            </a:r>
            <a:r>
              <a:rPr lang="en-US" sz="3200" dirty="0" smtClean="0"/>
              <a:t> – </a:t>
            </a:r>
            <a:r>
              <a:rPr lang="en-US" sz="3200" dirty="0" err="1" smtClean="0"/>
              <a:t>mỹ</a:t>
            </a:r>
            <a:r>
              <a:rPr lang="en-US" sz="3200" dirty="0" smtClean="0"/>
              <a:t> </a:t>
            </a:r>
            <a:r>
              <a:rPr lang="en-US" sz="3200" dirty="0" err="1" smtClean="0"/>
              <a:t>đức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8059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43600"/>
          </a:xfrm>
        </p:spPr>
      </p:pic>
      <p:sp>
        <p:nvSpPr>
          <p:cNvPr id="5" name="TextBox 4"/>
          <p:cNvSpPr txBox="1"/>
          <p:nvPr/>
        </p:nvSpPr>
        <p:spPr>
          <a:xfrm>
            <a:off x="2909455" y="6032212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Đền</a:t>
            </a:r>
            <a:r>
              <a:rPr lang="en-US" sz="3200" dirty="0" smtClean="0"/>
              <a:t> </a:t>
            </a:r>
            <a:r>
              <a:rPr lang="en-US" sz="3200" dirty="0" err="1" smtClean="0"/>
              <a:t>gióng</a:t>
            </a:r>
            <a:r>
              <a:rPr lang="en-US" sz="3200" dirty="0" smtClean="0"/>
              <a:t> – </a:t>
            </a:r>
            <a:r>
              <a:rPr lang="en-US" sz="3200" dirty="0" err="1" smtClean="0"/>
              <a:t>gia</a:t>
            </a:r>
            <a:r>
              <a:rPr lang="en-US" sz="3200" dirty="0" smtClean="0"/>
              <a:t> </a:t>
            </a:r>
            <a:r>
              <a:rPr lang="en-US" sz="3200" dirty="0" err="1" smtClean="0"/>
              <a:t>lâm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196989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5"/>
            <a:ext cx="929481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6196" y="914400"/>
            <a:ext cx="8686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9835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2.Phương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600" y="1840192"/>
            <a:ext cx="51816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C.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Trò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chơi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củng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cố</a:t>
            </a:r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*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trò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chơi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1 :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chung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sức</a:t>
            </a:r>
            <a:endParaRPr lang="en-US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1522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5"/>
            <a:ext cx="929481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6196" y="914400"/>
            <a:ext cx="8686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9835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2.Phương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600" y="1840192"/>
            <a:ext cx="51816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C.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Trò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chơi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củng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cố</a:t>
            </a:r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*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trò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chơi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2 :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nhanh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hơn</a:t>
            </a:r>
            <a:endParaRPr lang="en-US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254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101" y="-80169"/>
            <a:ext cx="929481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76400" y="381000"/>
            <a:ext cx="53375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1.Ổn </a:t>
            </a:r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định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tổ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chức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0673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1508" name="Picture 2" descr="http://www.hinhnendienthoai.com.vn/upload/image/hinh-nen/hinh-linh-tinh/anh-nen-de-thuong-nhat/tuyen-tap-bo-hinh-nen-de-thuong-va-dang-yeu-nhat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91440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1524000" y="457200"/>
            <a:ext cx="6146800" cy="13684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>
              <a:defRPr/>
            </a:pPr>
            <a:r>
              <a:rPr lang="vi-VN" sz="3600" b="1" kern="10" dirty="0">
                <a:ln w="1905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Hoạt động đến đây kết thúc</a:t>
            </a:r>
            <a:r>
              <a:rPr lang="vi-VN" sz="3600" b="1" kern="10" dirty="0">
                <a:ln w="1905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66">
                    <a:alpha val="89018"/>
                  </a:srgbClr>
                </a:solidFill>
                <a:latin typeface="Times New Roman"/>
                <a:cs typeface="Times New Roman"/>
              </a:rPr>
              <a:t>!</a:t>
            </a:r>
            <a:endParaRPr lang="en-US" sz="3600" b="1" kern="10" dirty="0">
              <a:ln w="19050">
                <a:solidFill>
                  <a:srgbClr val="000080"/>
                </a:solidFill>
                <a:round/>
                <a:headEnd/>
                <a:tailEnd/>
              </a:ln>
              <a:solidFill>
                <a:srgbClr val="FF0066">
                  <a:alpha val="89018"/>
                </a:srgbClr>
              </a:solidFill>
              <a:latin typeface="Times New Roman"/>
              <a:cs typeface="Times New Roman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990600" y="2514600"/>
            <a:ext cx="7307263" cy="2590800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en-US" sz="3600" b="1" kern="10">
                <a:ln w="222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9900"/>
                </a:solidFill>
                <a:latin typeface="Times New Roman"/>
                <a:cs typeface="Times New Roman"/>
              </a:rPr>
              <a:t>Chúc các cô giáo mạnh khỏe</a:t>
            </a: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990600" y="5181600"/>
            <a:ext cx="7273925" cy="1225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vi-VN" sz="36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Chúc các con chăm ngoan học giỏi</a:t>
            </a:r>
            <a:r>
              <a:rPr lang="vi-VN" sz="36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>
                    <a:alpha val="81175"/>
                  </a:srgbClr>
                </a:solidFill>
                <a:latin typeface="Times New Roman"/>
                <a:cs typeface="Times New Roman"/>
              </a:rPr>
              <a:t>!</a:t>
            </a:r>
            <a:endParaRPr lang="en-US" sz="36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>
                  <a:alpha val="81175"/>
                </a:srgb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760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Picture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275"/>
            <a:ext cx="929481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6196" y="914400"/>
            <a:ext cx="8686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99835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2.Phương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3600" y="1840192"/>
            <a:ext cx="5181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457200" indent="-457200" algn="ctr">
              <a:buAutoNum type="alphaLcPeriod"/>
            </a:pP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Tìm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hiểu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về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lễ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hội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mùa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xuân</a:t>
            </a:r>
            <a:endParaRPr lang="en-US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indent="-457200" algn="ctr">
              <a:buAutoNum type="alphaLcPeriod"/>
            </a:pPr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*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Tìm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hiểu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lễ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hội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chùa</a:t>
            </a:r>
            <a:r>
              <a:rPr lang="en-US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trung</a:t>
            </a:r>
            <a:endParaRPr lang="en-US" sz="2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31041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9472" cy="6858000"/>
          </a:xfrm>
        </p:spPr>
      </p:pic>
    </p:spTree>
    <p:extLst>
      <p:ext uri="{BB962C8B-B14F-4D97-AF65-F5344CB8AC3E}">
        <p14:creationId xmlns:p14="http://schemas.microsoft.com/office/powerpoint/2010/main" val="5712733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7" y="0"/>
            <a:ext cx="8935883" cy="6858000"/>
          </a:xfrm>
        </p:spPr>
      </p:pic>
    </p:spTree>
    <p:extLst>
      <p:ext uri="{BB962C8B-B14F-4D97-AF65-F5344CB8AC3E}">
        <p14:creationId xmlns:p14="http://schemas.microsoft.com/office/powerpoint/2010/main" val="25790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24352575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874124" cy="6858000"/>
          </a:xfrm>
        </p:spPr>
      </p:pic>
    </p:spTree>
    <p:extLst>
      <p:ext uri="{BB962C8B-B14F-4D97-AF65-F5344CB8AC3E}">
        <p14:creationId xmlns:p14="http://schemas.microsoft.com/office/powerpoint/2010/main" val="41577068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5560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571818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161</Words>
  <Application>Microsoft Office PowerPoint</Application>
  <PresentationFormat>On-screen Show (4:3)</PresentationFormat>
  <Paragraphs>29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a3</cp:lastModifiedBy>
  <cp:revision>7</cp:revision>
  <dcterms:created xsi:type="dcterms:W3CDTF">2018-02-23T13:15:48Z</dcterms:created>
  <dcterms:modified xsi:type="dcterms:W3CDTF">2022-06-09T02:12:44Z</dcterms:modified>
</cp:coreProperties>
</file>