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4" r:id="rId13"/>
    <p:sldId id="271" r:id="rId14"/>
    <p:sldId id="272" r:id="rId15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59" autoAdjust="0"/>
    <p:restoredTop sz="94660"/>
  </p:normalViewPr>
  <p:slideViewPr>
    <p:cSldViewPr snapToGrid="0">
      <p:cViewPr varScale="1">
        <p:scale>
          <a:sx n="88" d="100"/>
          <a:sy n="88" d="100"/>
        </p:scale>
        <p:origin x="230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53627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673557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412434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295590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45009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7500706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41248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0277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76144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79907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94656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D4E9C9-9C10-469D-B85B-39407F12B97A}" type="datetimeFigureOut">
              <a:rPr lang="vi-VN" smtClean="0"/>
              <a:t>23/06/2023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ECE31-0896-4267-AC8E-1702DB2AB8E9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67990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6.png"/><Relationship Id="rId4" Type="http://schemas.openxmlformats.org/officeDocument/2006/relationships/image" Target="../media/image1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497" y="204952"/>
            <a:ext cx="12192000" cy="685799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40558" y="4302249"/>
            <a:ext cx="643058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800" dirty="0" smtClean="0">
                <a:solidFill>
                  <a:srgbClr val="00B050"/>
                </a:solidFill>
                <a:latin typeface="+mj-lt"/>
              </a:rPr>
              <a:t>Đề tài: Thơ: Bắp cải xanh</a:t>
            </a:r>
          </a:p>
          <a:p>
            <a:r>
              <a:rPr lang="vi-VN" sz="2800" dirty="0" smtClean="0">
                <a:solidFill>
                  <a:srgbClr val="00B050"/>
                </a:solidFill>
                <a:latin typeface="+mj-lt"/>
              </a:rPr>
              <a:t>Lứa tuổi: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Nhà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trẻ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24- 36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tháng</a:t>
            </a:r>
            <a:endParaRPr lang="vi-VN" sz="2800" dirty="0" smtClean="0">
              <a:solidFill>
                <a:srgbClr val="00B050"/>
              </a:solidFill>
              <a:latin typeface="+mj-lt"/>
            </a:endParaRPr>
          </a:p>
          <a:p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Giáo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viên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: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Nguyễn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Thị</a:t>
            </a:r>
            <a:r>
              <a:rPr lang="en-US" sz="2800" dirty="0" smtClean="0">
                <a:solidFill>
                  <a:srgbClr val="00B050"/>
                </a:solidFill>
                <a:latin typeface="+mj-lt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+mj-lt"/>
              </a:rPr>
              <a:t>Út</a:t>
            </a:r>
            <a:endParaRPr lang="vi-VN" sz="2800" dirty="0" smtClean="0">
              <a:solidFill>
                <a:srgbClr val="00B050"/>
              </a:solidFill>
              <a:latin typeface="+mj-lt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881222" y="370936"/>
            <a:ext cx="67199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PHÒNG GIÁO DỤC VÀ ĐÀO TẠO QUẬN LONG BIÊN</a:t>
            </a:r>
          </a:p>
          <a:p>
            <a:pPr algn="ctr"/>
            <a:r>
              <a:rPr lang="en-US" sz="2400" b="1" dirty="0" smtClean="0">
                <a:solidFill>
                  <a:srgbClr val="002060"/>
                </a:solidFill>
              </a:rPr>
              <a:t>TRƯỜNG MẦM NON GIA THƯỢNG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999" y="1228985"/>
            <a:ext cx="1173578" cy="146245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476445" y="2812739"/>
            <a:ext cx="4925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</a:rPr>
              <a:t>PHÁT TRIỂN NGÔN NGỮ</a:t>
            </a:r>
            <a:endParaRPr lang="en-US" sz="36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9525" y="5913432"/>
            <a:ext cx="38215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/>
              <a:t>Năm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học</a:t>
            </a:r>
            <a:r>
              <a:rPr lang="en-US" sz="2400" b="1" dirty="0" smtClean="0"/>
              <a:t> </a:t>
            </a:r>
            <a:r>
              <a:rPr lang="en-US" sz="2400" b="1" smtClean="0"/>
              <a:t>2022- 2023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214211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67560" y="1324303"/>
            <a:ext cx="936471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Hệ thống câu  hỏi: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Cây bắp cải có màu gì?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pt-BR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Lá cải như thế nào?  </a:t>
            </a:r>
            <a:endParaRPr lang="vi-VN" sz="4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+ </a:t>
            </a:r>
            <a:r>
              <a:rPr lang="pt-BR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 ở giữa gọi là gì?    </a:t>
            </a:r>
          </a:p>
        </p:txBody>
      </p:sp>
    </p:spTree>
    <p:extLst>
      <p:ext uri="{BB962C8B-B14F-4D97-AF65-F5344CB8AC3E}">
        <p14:creationId xmlns:p14="http://schemas.microsoft.com/office/powerpoint/2010/main" val="424430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9695" y="286791"/>
            <a:ext cx="10142483" cy="2387600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FF0000"/>
                </a:solidFill>
              </a:rPr>
              <a:t>* Giáo dục trẻ: Về ích lợi của các loại rau và phải ăn đủ phần rau trong bữa ăn.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14097" y="3972908"/>
            <a:ext cx="9144000" cy="1655381"/>
          </a:xfrm>
        </p:spPr>
        <p:txBody>
          <a:bodyPr>
            <a:normAutofit/>
          </a:bodyPr>
          <a:lstStyle/>
          <a:p>
            <a:r>
              <a:rPr lang="vi-VN" sz="4000" b="1" dirty="0" smtClean="0">
                <a:solidFill>
                  <a:srgbClr val="0070C0"/>
                </a:solidFill>
                <a:latin typeface="+mj-lt"/>
              </a:rPr>
              <a:t>- Cô đọc lần 3: Đọc thơ kèm video, cô khuyến khích trẻ đọc cùng cô</a:t>
            </a:r>
            <a:endParaRPr lang="vi-VN" sz="4000" b="1" dirty="0">
              <a:solidFill>
                <a:srgbClr val="0070C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0951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ài thơ Bắp cải xanh - Thơ cho bé - Thơ thiếu nhi - Thơ mầm non - Giáo dục trẻ em - Booki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4739" y="231112"/>
            <a:ext cx="10152183" cy="633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91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9862" y="2932385"/>
            <a:ext cx="9144000" cy="3436883"/>
          </a:xfrm>
        </p:spPr>
        <p:txBody>
          <a:bodyPr>
            <a:normAutofit fontScale="90000"/>
          </a:bodyPr>
          <a:lstStyle/>
          <a:p>
            <a:r>
              <a:rPr lang="vi-VN" dirty="0">
                <a:solidFill>
                  <a:srgbClr val="FF0000"/>
                </a:solidFill>
              </a:rPr>
              <a:t>* </a:t>
            </a:r>
            <a:r>
              <a:rPr lang="vi-VN" sz="4400" dirty="0">
                <a:solidFill>
                  <a:srgbClr val="FF0000"/>
                </a:solidFill>
              </a:rPr>
              <a:t>Trẻ đọc thơ: Cô cho cả lớp đọc nhiều lần, cô sửa sai cho trẻ, 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+ Cô cho trẻ đọc theo tổ (3 tổ)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+ Cho các nhóm đọc thơ (3 nhóm)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+ Cho cá nhân trẻ đọc thơ (2 bạn).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- Cho cả lớp đọc lại 1 lần.</a:t>
            </a:r>
            <a:br>
              <a:rPr lang="vi-VN" sz="4400" dirty="0">
                <a:solidFill>
                  <a:srgbClr val="FF0000"/>
                </a:solidFill>
              </a:rPr>
            </a:br>
            <a:r>
              <a:rPr lang="vi-VN" sz="4400" dirty="0">
                <a:solidFill>
                  <a:srgbClr val="FF0000"/>
                </a:solidFill>
              </a:rPr>
              <a:t>Cô động viên trẻ đọc to rõ ràng, thể hiện tình cảm.</a:t>
            </a:r>
            <a:r>
              <a:rPr lang="vi-VN" dirty="0">
                <a:solidFill>
                  <a:srgbClr val="FF0000"/>
                </a:solidFill>
              </a:rPr>
              <a:t/>
            </a:r>
            <a:br>
              <a:rPr lang="vi-VN" dirty="0">
                <a:solidFill>
                  <a:srgbClr val="FF0000"/>
                </a:solidFill>
              </a:rPr>
            </a:br>
            <a:endParaRPr lang="vi-VN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3671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08002" y="2120581"/>
            <a:ext cx="8751595" cy="1154951"/>
          </a:xfrm>
        </p:spPr>
        <p:txBody>
          <a:bodyPr>
            <a:normAutofit fontScale="90000"/>
          </a:bodyPr>
          <a:lstStyle/>
          <a:p>
            <a:r>
              <a:rPr lang="vi-VN" dirty="0" smtClean="0"/>
              <a:t> </a:t>
            </a:r>
            <a:r>
              <a:rPr lang="vi-VN" sz="4000" dirty="0"/>
              <a:t>Kết thúc: Cô và trẻ hát bài: “ Cây bắp cải”.</a:t>
            </a:r>
          </a:p>
        </p:txBody>
      </p:sp>
      <p:pic>
        <p:nvPicPr>
          <p:cNvPr id="3" name="Cây bắp cả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976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9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58055" y="315310"/>
            <a:ext cx="42528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I. MỤC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</a:rPr>
              <a:t>ĐÍCH-YÊU CẦU</a:t>
            </a:r>
            <a:endParaRPr lang="vi-VN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497724" y="1213945"/>
            <a:ext cx="8324193" cy="4444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2800" b="1" spc="-5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800" b="1" spc="-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 thức</a:t>
            </a:r>
            <a:r>
              <a:rPr lang="en-US" sz="2800" spc="-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-Trẻ nhớ tên bài thơ, tác giả.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Biết nội dung bài thơ: Cây bắp cải màu xanh man mát, lá bắp cải sắp vòng tròn, búp cải non nằm ở giữa. 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Kỹ năng: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-Trẻ trả lời câu hỏi cô đưa ra to, rõ ràng theo nội dung bài thơ.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Đọc thơ to rõ ràng không ngọng.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Thái độ</a:t>
            </a:r>
            <a:r>
              <a:rPr lang="en-US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Trẻ hứng thú nghe cô đọc thơ.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Thích đọc thơ cùng cô và bạn.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226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2249" y="0"/>
            <a:ext cx="12191999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799490" y="362608"/>
            <a:ext cx="28360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II. CHUẨN BỊ</a:t>
            </a:r>
            <a:endParaRPr lang="vi-VN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2727434" y="1371600"/>
            <a:ext cx="7062951" cy="3151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</a:pPr>
            <a:r>
              <a:rPr lang="pt-BR" sz="28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pt-BR" sz="28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 dùng của cô: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-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Tranh minh họa bài thơ.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Powerpoint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minh họa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thơ, giáo án điện tử, que chỉ.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Nhạc bài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hát: “Cây </a:t>
            </a: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bắp 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cải”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“Rau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củ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quả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ngon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tuyệt</a:t>
            </a:r>
            <a:r>
              <a:rPr lang="en-US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”</a:t>
            </a:r>
            <a:r>
              <a:rPr lang="vi-VN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vi-VN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vi-VN" sz="2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Đồ </a:t>
            </a:r>
            <a:r>
              <a:rPr lang="vi-VN" sz="28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dùng của trẻ: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vi-VN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Trang phục gọn gàng.</a:t>
            </a:r>
          </a:p>
          <a:p>
            <a:r>
              <a:rPr lang="en-US" sz="2400" dirty="0">
                <a:latin typeface="Times New Roman" panose="02020603050405020304" pitchFamily="18" charset="0"/>
                <a:ea typeface="Calibri" panose="020F0502020204030204" pitchFamily="34" charset="0"/>
              </a:rPr>
              <a:t>- Chỗ ngồi cho trẻ</a:t>
            </a:r>
            <a:endParaRPr lang="vi-VN" sz="2400" dirty="0"/>
          </a:p>
        </p:txBody>
      </p:sp>
    </p:spTree>
    <p:extLst>
      <p:ext uri="{BB962C8B-B14F-4D97-AF65-F5344CB8AC3E}">
        <p14:creationId xmlns:p14="http://schemas.microsoft.com/office/powerpoint/2010/main" val="3284980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81048" y="1245476"/>
            <a:ext cx="8418785" cy="202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</a:pPr>
            <a:r>
              <a:rPr lang="en-US" sz="3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I. Ổn 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định tổ chức:</a:t>
            </a:r>
            <a:endParaRPr lang="vi-VN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pt-BR" sz="2800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Cô </a:t>
            </a:r>
            <a:r>
              <a:rPr lang="pt-BR" sz="2800" dirty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và trẻ hát bài “ </a:t>
            </a:r>
            <a:r>
              <a:rPr lang="pt-BR" sz="2800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Rau củ ngon tuyệt”,  </a:t>
            </a:r>
            <a:r>
              <a:rPr lang="pt-BR" sz="2800" dirty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trò chuyện dẫn dắt vào </a:t>
            </a:r>
            <a:r>
              <a:rPr lang="pt-BR" sz="2800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bài.</a:t>
            </a:r>
            <a:endParaRPr lang="pt-BR" dirty="0" smtClean="0">
              <a:latin typeface="Times New Roman" panose="02020603050405020304" pitchFamily="18" charset="0"/>
              <a:ea typeface=".VnTime" panose="020B7200000000000000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 Cô hỏi trẻ xem bài hát có những loại rau nào</a:t>
            </a:r>
            <a:endParaRPr lang="vi-VN" sz="28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Bài rau củ ngon tuyệ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851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34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68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8277" y="804041"/>
            <a:ext cx="7378262" cy="65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pt-BR" sz="3200" b="1" dirty="0" smtClean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II. </a:t>
            </a:r>
            <a:r>
              <a:rPr lang="pt-BR" sz="3200" b="1" dirty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Phương pháp,</a:t>
            </a:r>
            <a:r>
              <a:rPr lang="pt-BR" sz="32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hình thức tổ chức </a:t>
            </a:r>
            <a:r>
              <a:rPr lang="pt-BR" sz="3200" b="1" dirty="0">
                <a:latin typeface="Times New Roman" panose="02020603050405020304" pitchFamily="18" charset="0"/>
                <a:ea typeface=".VnTime" panose="020B7200000000000000" pitchFamily="34" charset="0"/>
                <a:cs typeface="Times New Roman" panose="02020603050405020304" pitchFamily="18" charset="0"/>
              </a:rPr>
              <a:t>: </a:t>
            </a:r>
            <a:endParaRPr lang="vi-VN" sz="3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9544" y="2238702"/>
            <a:ext cx="9963807" cy="2711671"/>
          </a:xfrm>
        </p:spPr>
        <p:txBody>
          <a:bodyPr>
            <a:noAutofit/>
          </a:bodyPr>
          <a:lstStyle/>
          <a:p>
            <a:r>
              <a:rPr lang="vi-VN" sz="3200" dirty="0"/>
              <a:t>- Cô giới thiệu tên bài thơ, tên tác </a:t>
            </a:r>
            <a:r>
              <a:rPr lang="vi-VN" sz="3200" dirty="0" smtClean="0"/>
              <a:t>giả</a:t>
            </a:r>
            <a:br>
              <a:rPr lang="vi-VN" sz="3200" dirty="0" smtClean="0"/>
            </a:br>
            <a:r>
              <a:rPr lang="vi-VN" sz="3200" dirty="0" smtClean="0"/>
              <a:t>- </a:t>
            </a:r>
            <a:r>
              <a:rPr lang="vi-VN" sz="3200" dirty="0"/>
              <a:t>Cô đọc lần 1(Không tranh)</a:t>
            </a:r>
            <a:br>
              <a:rPr lang="vi-VN" sz="3200" dirty="0"/>
            </a:br>
            <a:r>
              <a:rPr lang="vi-VN" sz="3200" dirty="0"/>
              <a:t>Hỏi trẻ tên bài thơ, tên tác giả?</a:t>
            </a:r>
            <a:br>
              <a:rPr lang="vi-VN" sz="3200" dirty="0"/>
            </a:br>
            <a:r>
              <a:rPr lang="vi-VN" sz="3200" dirty="0"/>
              <a:t>- Cô đọc lần 2.( Tranh minh họa) </a:t>
            </a:r>
            <a:br>
              <a:rPr lang="vi-VN" sz="3200" dirty="0"/>
            </a:br>
            <a:r>
              <a:rPr lang="vi-VN" sz="3200" dirty="0"/>
              <a:t>Hỏi trẻ tên bài thơ, tên tác giả? Bài thơ nói đến cây rau gì?</a:t>
            </a:r>
            <a:br>
              <a:rPr lang="vi-VN" sz="3200" dirty="0"/>
            </a:br>
            <a:endParaRPr lang="vi-VN" sz="3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3282" y="6504852"/>
            <a:ext cx="7541173" cy="45719"/>
          </a:xfrm>
        </p:spPr>
        <p:txBody>
          <a:bodyPr>
            <a:normAutofit fontScale="25000" lnSpcReduction="20000"/>
          </a:bodyPr>
          <a:lstStyle/>
          <a:p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112384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88276" y="441434"/>
            <a:ext cx="41937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Bắp cải xanh </a:t>
            </a:r>
          </a:p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Xanh man mát</a:t>
            </a:r>
            <a:endParaRPr lang="vi-VN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544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92772" y="788276"/>
            <a:ext cx="402385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Lá cải sắp </a:t>
            </a:r>
          </a:p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Sắp vòng tròn</a:t>
            </a:r>
            <a:endParaRPr lang="vi-VN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837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6028" y="551793"/>
            <a:ext cx="40911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Búp cải non </a:t>
            </a:r>
          </a:p>
          <a:p>
            <a:r>
              <a:rPr lang="vi-VN" sz="48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Nằm ngủ giữa</a:t>
            </a:r>
            <a:endParaRPr lang="vi-VN" sz="48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8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011214" y="1954924"/>
            <a:ext cx="7457089" cy="1637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600" kern="10" dirty="0" smtClean="0">
                <a:ln w="19050">
                  <a:solidFill>
                    <a:srgbClr val="99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Hoạt </a:t>
            </a:r>
            <a:r>
              <a:rPr lang="en-US" sz="3600" kern="10" dirty="0">
                <a:ln w="19050">
                  <a:solidFill>
                    <a:srgbClr val="9900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động 2: Đàm thoại và trích dẫn</a:t>
            </a:r>
            <a:r>
              <a:rPr lang="en-US" sz="3600" kern="10" dirty="0">
                <a:ln w="19050">
                  <a:solidFill>
                    <a:srgbClr val="9900CC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: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Giảng từ khó: </a:t>
            </a:r>
          </a:p>
          <a:p>
            <a:pPr marL="457200" indent="-457200">
              <a:lnSpc>
                <a:spcPct val="115000"/>
              </a:lnSpc>
              <a:spcAft>
                <a:spcPts val="0"/>
              </a:spcAft>
              <a:buFontTx/>
              <a:buChar char="-"/>
            </a:pPr>
            <a:r>
              <a:rPr lang="vi-VN" sz="28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Màu </a:t>
            </a:r>
            <a:r>
              <a:rPr lang="vi-VN" sz="28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xanh man mát là xanh rất nhẹ.</a:t>
            </a:r>
          </a:p>
        </p:txBody>
      </p:sp>
    </p:spTree>
    <p:extLst>
      <p:ext uri="{BB962C8B-B14F-4D97-AF65-F5344CB8AC3E}">
        <p14:creationId xmlns:p14="http://schemas.microsoft.com/office/powerpoint/2010/main" val="294264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420</Words>
  <Application>Microsoft Office PowerPoint</Application>
  <PresentationFormat>Widescreen</PresentationFormat>
  <Paragraphs>47</Paragraphs>
  <Slides>14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.VnTime</vt:lpstr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- Cô giới thiệu tên bài thơ, tên tác giả - Cô đọc lần 1(Không tranh) Hỏi trẻ tên bài thơ, tên tác giả? - Cô đọc lần 2.( Tranh minh họa)  Hỏi trẻ tên bài thơ, tên tác giả? Bài thơ nói đến cây rau gì?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* Giáo dục trẻ: Về ích lợi của các loại rau và phải ăn đủ phần rau trong bữa ăn.</vt:lpstr>
      <vt:lpstr>PowerPoint Presentation</vt:lpstr>
      <vt:lpstr>* Trẻ đọc thơ: Cô cho cả lớp đọc nhiều lần, cô sửa sai cho trẻ,  + Cô cho trẻ đọc theo tổ (3 tổ) + Cho các nhóm đọc thơ (3 nhóm) + Cho cá nhân trẻ đọc thơ (2 bạn). - Cho cả lớp đọc lại 1 lần. Cô động viên trẻ đọc to rõ ràng, thể hiện tình cảm. </vt:lpstr>
      <vt:lpstr> Kết thúc: Cô và trẻ hát bài: “ Cây bắp cải”.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MyPC</dc:creator>
  <cp:lastModifiedBy>ADMIN</cp:lastModifiedBy>
  <cp:revision>16</cp:revision>
  <dcterms:created xsi:type="dcterms:W3CDTF">2019-01-09T06:08:22Z</dcterms:created>
  <dcterms:modified xsi:type="dcterms:W3CDTF">2023-06-23T14:59:26Z</dcterms:modified>
</cp:coreProperties>
</file>