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4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3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8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8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0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3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EB299-9901-4C94-B71F-98312AFF505D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05125" y="240102"/>
            <a:ext cx="6631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TRƯỜNG MẦM NON GIA THƯỢNG 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890" y="1071099"/>
            <a:ext cx="953714" cy="11884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5635" y="2555644"/>
            <a:ext cx="448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PHÁT TRIỂN NHẬN THỨC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7176" y="3668176"/>
            <a:ext cx="6697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Nhận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biết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phân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biệt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lọc,nước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chanh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Nhà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trẻ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24- 36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tháng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Nguyễn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Thị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Út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9306" y="5952226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Năm</a:t>
            </a:r>
            <a:r>
              <a:rPr lang="en-US" b="1" dirty="0" smtClean="0"/>
              <a:t> </a:t>
            </a:r>
            <a:r>
              <a:rPr lang="en-US" b="1" dirty="0" err="1" smtClean="0"/>
              <a:t>học</a:t>
            </a:r>
            <a:r>
              <a:rPr lang="en-US" b="1" dirty="0" smtClean="0"/>
              <a:t>: </a:t>
            </a:r>
            <a:r>
              <a:rPr lang="en-US" b="1" smtClean="0"/>
              <a:t>2022- 2023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7903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43100" y="485775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TRÒ CHƠI: BÉ TẬP PHA NƯỚC CHANH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7425" y="1685925"/>
            <a:ext cx="82010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 err="1" smtClean="0">
                <a:solidFill>
                  <a:srgbClr val="0070C0"/>
                </a:solidFill>
              </a:rPr>
              <a:t>Cô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giáo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hướng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dẫn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pha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</a:rPr>
              <a:t>sau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đó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về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từng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bàn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để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tập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pha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endParaRPr lang="en-US" sz="3200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solidFill>
                  <a:srgbClr val="0070C0"/>
                </a:solidFill>
              </a:rPr>
              <a:t>Cô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chuẩn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bị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mỗi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bạn</a:t>
            </a:r>
            <a:r>
              <a:rPr lang="en-US" sz="3200" dirty="0" smtClean="0">
                <a:solidFill>
                  <a:srgbClr val="0070C0"/>
                </a:solidFill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</a:rPr>
              <a:t>cốc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lọc</a:t>
            </a:r>
            <a:r>
              <a:rPr lang="en-US" sz="3200" dirty="0" smtClean="0">
                <a:solidFill>
                  <a:srgbClr val="0070C0"/>
                </a:solidFill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</a:rPr>
              <a:t>nửa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quả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( ¼ </a:t>
            </a:r>
            <a:r>
              <a:rPr lang="en-US" sz="3200" dirty="0" err="1" smtClean="0">
                <a:solidFill>
                  <a:srgbClr val="0070C0"/>
                </a:solidFill>
              </a:rPr>
              <a:t>quả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), 1 </a:t>
            </a:r>
            <a:r>
              <a:rPr lang="en-US" sz="3200" dirty="0" err="1" smtClean="0">
                <a:solidFill>
                  <a:srgbClr val="0070C0"/>
                </a:solidFill>
              </a:rPr>
              <a:t>thìa</a:t>
            </a:r>
            <a:r>
              <a:rPr lang="en-US" sz="3200" dirty="0" smtClean="0">
                <a:solidFill>
                  <a:srgbClr val="0070C0"/>
                </a:solidFill>
              </a:rPr>
              <a:t>; </a:t>
            </a:r>
            <a:r>
              <a:rPr lang="en-US" sz="3200" dirty="0" err="1" smtClean="0">
                <a:solidFill>
                  <a:srgbClr val="0070C0"/>
                </a:solidFill>
              </a:rPr>
              <a:t>mỗi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bàn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sẽ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có</a:t>
            </a:r>
            <a:r>
              <a:rPr lang="en-US" sz="3200" dirty="0" smtClean="0">
                <a:solidFill>
                  <a:srgbClr val="0070C0"/>
                </a:solidFill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</a:rPr>
              <a:t>khay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nhỏ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để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dựng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vỏ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và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hạt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1299" y="0"/>
            <a:ext cx="6010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Ổn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chức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 </a:t>
            </a:r>
            <a:r>
              <a:rPr lang="en-US" sz="2400" dirty="0" err="1" smtClean="0"/>
              <a:t>cùng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 </a:t>
            </a:r>
            <a:r>
              <a:rPr lang="en-US" sz="2400" dirty="0" err="1" smtClean="0"/>
              <a:t>bài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 “ </a:t>
            </a:r>
            <a:r>
              <a:rPr lang="en-US" sz="2400" dirty="0" err="1" smtClean="0"/>
              <a:t>Quả</a:t>
            </a:r>
            <a:r>
              <a:rPr lang="en-US" sz="2400" dirty="0" smtClean="0"/>
              <a:t>”</a:t>
            </a:r>
            <a:endParaRPr lang="en-US" sz="2400" dirty="0"/>
          </a:p>
        </p:txBody>
      </p:sp>
      <p:pic>
        <p:nvPicPr>
          <p:cNvPr id="5" name="Quả Gì - Quả Gì Mà Chua Chua Thế - Nhạc Vui Cho Be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250" y="954107"/>
            <a:ext cx="11249025" cy="53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8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3525" y="647700"/>
            <a:ext cx="8210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chức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5925" y="2657475"/>
            <a:ext cx="96107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lọc</a:t>
            </a:r>
            <a:r>
              <a:rPr lang="en-US" dirty="0" smtClean="0"/>
              <a:t>:</a:t>
            </a:r>
          </a:p>
          <a:p>
            <a:r>
              <a:rPr lang="en-US" dirty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cốc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mùa</a:t>
            </a:r>
            <a:r>
              <a:rPr lang="en-US" dirty="0"/>
              <a:t> </a:t>
            </a:r>
            <a:r>
              <a:rPr lang="en-US" dirty="0" err="1"/>
              <a:t>sắc</a:t>
            </a:r>
            <a:r>
              <a:rPr lang="en-US" dirty="0"/>
              <a:t> </a:t>
            </a:r>
            <a:r>
              <a:rPr lang="en-US" dirty="0" err="1"/>
              <a:t>mùi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.</a:t>
            </a:r>
          </a:p>
          <a:p>
            <a:r>
              <a:rPr lang="en-US" dirty="0"/>
              <a:t>-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.</a:t>
            </a:r>
          </a:p>
          <a:p>
            <a:r>
              <a:rPr lang="en-US" dirty="0"/>
              <a:t>- </a:t>
            </a:r>
            <a:r>
              <a:rPr lang="en-US" dirty="0" err="1"/>
              <a:t>Khi</a:t>
            </a:r>
            <a:r>
              <a:rPr lang="en-US" dirty="0"/>
              <a:t>  </a:t>
            </a:r>
            <a:r>
              <a:rPr lang="en-US" dirty="0" err="1"/>
              <a:t>khát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?</a:t>
            </a:r>
          </a:p>
          <a:p>
            <a:r>
              <a:rPr lang="en-US" dirty="0"/>
              <a:t>=&gt;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mùi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,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đẻ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cơn</a:t>
            </a:r>
            <a:r>
              <a:rPr lang="en-US" dirty="0"/>
              <a:t> </a:t>
            </a:r>
            <a:r>
              <a:rPr lang="en-US" dirty="0" err="1"/>
              <a:t>khát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khỏe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con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26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513" y="1609725"/>
            <a:ext cx="7733987" cy="51466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6275" y="1514475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NƯỚC LỌC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TV7 - Chuyện kể của những chú cừu - Uống nước đầy đu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1126" y="342900"/>
            <a:ext cx="9685864" cy="60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2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54" y="1914525"/>
            <a:ext cx="3723652" cy="339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2" y="2109787"/>
            <a:ext cx="3985113" cy="30003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867275" y="228600"/>
            <a:ext cx="1971675" cy="1057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QUẢ CHANH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4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8550" y="0"/>
            <a:ext cx="4162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SO SÁNH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76350" y="561976"/>
            <a:ext cx="1543050" cy="81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NƯỚC LỌC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734425" y="561976"/>
            <a:ext cx="1933575" cy="81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NƯỚC CHANH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599" y="1914525"/>
            <a:ext cx="3019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màu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mùi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667625" y="1790700"/>
            <a:ext cx="3248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màu</a:t>
            </a:r>
            <a:r>
              <a:rPr lang="en-US" sz="2400" dirty="0" smtClean="0"/>
              <a:t> </a:t>
            </a:r>
            <a:r>
              <a:rPr lang="en-US" sz="2400" dirty="0" err="1" smtClean="0"/>
              <a:t>hơi</a:t>
            </a:r>
            <a:r>
              <a:rPr lang="en-US" sz="2400" dirty="0" smtClean="0"/>
              <a:t> </a:t>
            </a:r>
            <a:r>
              <a:rPr lang="en-US" sz="2400" dirty="0" err="1" smtClean="0"/>
              <a:t>đụng</a:t>
            </a:r>
            <a:r>
              <a:rPr lang="en-US" sz="2400" dirty="0" smtClean="0"/>
              <a:t>,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mùi</a:t>
            </a:r>
            <a:r>
              <a:rPr lang="en-US" sz="2400" dirty="0" smtClean="0"/>
              <a:t> </a:t>
            </a:r>
            <a:r>
              <a:rPr lang="en-US" sz="2400" dirty="0" err="1" smtClean="0"/>
              <a:t>chua</a:t>
            </a:r>
            <a:r>
              <a:rPr lang="en-US" sz="2400" dirty="0" smtClean="0"/>
              <a:t>,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chua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55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523875"/>
            <a:ext cx="5061114" cy="44114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0" y="523876"/>
            <a:ext cx="6670675" cy="441143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19150" y="5086350"/>
            <a:ext cx="2943225" cy="12573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FFC000"/>
                </a:solidFill>
              </a:rPr>
              <a:t>Nướ</a:t>
            </a:r>
            <a:r>
              <a:rPr lang="en-US" sz="2800" b="1" dirty="0" smtClean="0">
                <a:solidFill>
                  <a:srgbClr val="FFC000"/>
                </a:solidFill>
              </a:rPr>
              <a:t>c cam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496175" y="5153025"/>
            <a:ext cx="3095625" cy="1123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/>
              <a:t>Nước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muối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415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0" y="22479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GIÁO DỤC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9450" y="3371850"/>
            <a:ext cx="76771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rất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tốt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cơ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thể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chính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vì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vậy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con </a:t>
            </a:r>
            <a:r>
              <a:rPr lang="en-US" sz="3200" b="1" dirty="0" err="1" smtClean="0"/>
              <a:t>phải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thường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uống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ăn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loại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quả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hoặc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uống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loại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ép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để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cung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cấp</a:t>
            </a:r>
            <a:r>
              <a:rPr lang="en-US" sz="3200" b="1" dirty="0" smtClean="0"/>
              <a:t> vitamin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muối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khoáng</a:t>
            </a:r>
            <a:r>
              <a:rPr lang="en-US" sz="3200" b="1" dirty="0" smtClean="0"/>
              <a:t>  </a:t>
            </a:r>
            <a:r>
              <a:rPr lang="en-US" sz="3200" b="1" dirty="0" err="1" smtClean="0"/>
              <a:t>cho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cơ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thể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02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255</Words>
  <Application>Microsoft Office PowerPoint</Application>
  <PresentationFormat>Widescreen</PresentationFormat>
  <Paragraphs>29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</cp:revision>
  <dcterms:created xsi:type="dcterms:W3CDTF">2022-05-07T09:02:21Z</dcterms:created>
  <dcterms:modified xsi:type="dcterms:W3CDTF">2023-06-23T15:06:28Z</dcterms:modified>
</cp:coreProperties>
</file>