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949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05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907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16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32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958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35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539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423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598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743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D42D9-B900-4DE7-AD88-D8C2ADB76A03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9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17.jpg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4.jp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7.png"/><Relationship Id="rId5" Type="http://schemas.openxmlformats.org/officeDocument/2006/relationships/image" Target="../media/image17.jp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0" b="-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25" y="517765"/>
            <a:ext cx="6800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PHÒNG GIÁO DỤC VÀ ĐÀO TẠO QUẬN LONG BIÊN</a:t>
            </a:r>
          </a:p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TRƯỜNG MẦM NON GIA THƯỢNG</a:t>
            </a:r>
            <a:endParaRPr 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09931" y="2599043"/>
            <a:ext cx="552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HOẠT ĐỘNG GIÁO DỤC ÂM NHẠC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86125" y="3697062"/>
            <a:ext cx="65641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5"/>
                </a:solidFill>
              </a:rPr>
              <a:t>Đề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tài</a:t>
            </a:r>
            <a:r>
              <a:rPr lang="en-US" sz="2400" b="1" dirty="0" smtClean="0">
                <a:solidFill>
                  <a:schemeClr val="accent5"/>
                </a:solidFill>
              </a:rPr>
              <a:t>: </a:t>
            </a:r>
            <a:r>
              <a:rPr lang="en-US" sz="2400" b="1" dirty="0" err="1" smtClean="0">
                <a:solidFill>
                  <a:schemeClr val="accent5"/>
                </a:solidFill>
              </a:rPr>
              <a:t>Dạy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hát</a:t>
            </a:r>
            <a:r>
              <a:rPr lang="en-US" sz="2400" b="1" dirty="0" smtClean="0">
                <a:solidFill>
                  <a:schemeClr val="accent5"/>
                </a:solidFill>
              </a:rPr>
              <a:t> “ </a:t>
            </a:r>
            <a:r>
              <a:rPr lang="en-US" sz="2400" b="1" dirty="0" err="1" smtClean="0">
                <a:solidFill>
                  <a:schemeClr val="accent5"/>
                </a:solidFill>
              </a:rPr>
              <a:t>Mùa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hè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đến</a:t>
            </a:r>
            <a:r>
              <a:rPr lang="en-US" sz="2400" b="1" dirty="0" smtClean="0">
                <a:solidFill>
                  <a:schemeClr val="accent5"/>
                </a:solidFill>
              </a:rPr>
              <a:t>”</a:t>
            </a:r>
          </a:p>
          <a:p>
            <a:r>
              <a:rPr lang="en-US" sz="2400" b="1" dirty="0" smtClean="0">
                <a:solidFill>
                  <a:schemeClr val="accent5"/>
                </a:solidFill>
              </a:rPr>
              <a:t>             </a:t>
            </a:r>
            <a:r>
              <a:rPr lang="en-US" sz="2400" b="1" dirty="0" err="1" smtClean="0">
                <a:solidFill>
                  <a:schemeClr val="accent5"/>
                </a:solidFill>
              </a:rPr>
              <a:t>Trò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chơi</a:t>
            </a:r>
            <a:r>
              <a:rPr lang="en-US" sz="2400" b="1" dirty="0" smtClean="0">
                <a:solidFill>
                  <a:schemeClr val="accent5"/>
                </a:solidFill>
              </a:rPr>
              <a:t>: </a:t>
            </a:r>
            <a:r>
              <a:rPr lang="en-US" sz="2400" b="1" dirty="0" err="1" smtClean="0">
                <a:solidFill>
                  <a:schemeClr val="accent5"/>
                </a:solidFill>
              </a:rPr>
              <a:t>Nghe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âm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thanh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đoán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tên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nhạc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cụ</a:t>
            </a:r>
            <a:endParaRPr lang="en-US" sz="2400" b="1" dirty="0" smtClean="0">
              <a:solidFill>
                <a:schemeClr val="accent5"/>
              </a:solidFill>
            </a:endParaRPr>
          </a:p>
          <a:p>
            <a:r>
              <a:rPr lang="en-US" sz="2400" b="1" dirty="0" err="1" smtClean="0">
                <a:solidFill>
                  <a:schemeClr val="accent5"/>
                </a:solidFill>
              </a:rPr>
              <a:t>Lứa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tuổi</a:t>
            </a:r>
            <a:r>
              <a:rPr lang="en-US" sz="2400" b="1" dirty="0" smtClean="0">
                <a:solidFill>
                  <a:schemeClr val="accent5"/>
                </a:solidFill>
              </a:rPr>
              <a:t>: </a:t>
            </a:r>
            <a:r>
              <a:rPr lang="en-US" sz="2400" b="1" dirty="0" err="1" smtClean="0">
                <a:solidFill>
                  <a:schemeClr val="accent5"/>
                </a:solidFill>
              </a:rPr>
              <a:t>Nhà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trẻ</a:t>
            </a:r>
            <a:r>
              <a:rPr lang="en-US" sz="2400" b="1" dirty="0" smtClean="0">
                <a:solidFill>
                  <a:schemeClr val="accent5"/>
                </a:solidFill>
              </a:rPr>
              <a:t> 24- 36 </a:t>
            </a:r>
            <a:r>
              <a:rPr lang="en-US" sz="2400" b="1" dirty="0" err="1" smtClean="0">
                <a:solidFill>
                  <a:schemeClr val="accent5"/>
                </a:solidFill>
              </a:rPr>
              <a:t>tháng</a:t>
            </a:r>
            <a:endParaRPr lang="en-US" sz="2400" b="1" dirty="0" smtClean="0">
              <a:solidFill>
                <a:schemeClr val="accent5"/>
              </a:solidFill>
            </a:endParaRPr>
          </a:p>
          <a:p>
            <a:r>
              <a:rPr lang="en-US" sz="2400" b="1" dirty="0" err="1" smtClean="0">
                <a:solidFill>
                  <a:schemeClr val="accent5"/>
                </a:solidFill>
              </a:rPr>
              <a:t>Giáo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viên</a:t>
            </a:r>
            <a:r>
              <a:rPr lang="en-US" sz="2400" b="1" dirty="0" smtClean="0">
                <a:solidFill>
                  <a:schemeClr val="accent5"/>
                </a:solidFill>
              </a:rPr>
              <a:t>: </a:t>
            </a:r>
            <a:r>
              <a:rPr lang="en-US" sz="2400" b="1" dirty="0" err="1" smtClean="0">
                <a:solidFill>
                  <a:schemeClr val="accent5"/>
                </a:solidFill>
              </a:rPr>
              <a:t>Nguyễn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Thị</a:t>
            </a:r>
            <a:r>
              <a:rPr lang="en-US" sz="2400" b="1" dirty="0" smtClean="0">
                <a:solidFill>
                  <a:schemeClr val="accent5"/>
                </a:solidFill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</a:rPr>
              <a:t>Út</a:t>
            </a:r>
            <a:endParaRPr lang="en-US" sz="2400" b="1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69213" y="5893100"/>
            <a:ext cx="3252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Năm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</a:t>
            </a:r>
            <a:r>
              <a:rPr lang="en-US" sz="2400" b="1" smtClean="0"/>
              <a:t>2022- 2023</a:t>
            </a:r>
            <a:endParaRPr lang="en-US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988" y="1333167"/>
            <a:ext cx="876387" cy="10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0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4000" b="-10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1819274"/>
            <a:ext cx="6029325" cy="4962525"/>
          </a:xfrm>
          <a:prstGeom prst="rect">
            <a:avLst/>
          </a:prstGeom>
        </p:spPr>
      </p:pic>
      <p:pic>
        <p:nvPicPr>
          <p:cNvPr id="6" name="phách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29825" y="12604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7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096909"/>
            <a:ext cx="6143625" cy="5570914"/>
          </a:xfrm>
          <a:prstGeom prst="rect">
            <a:avLst/>
          </a:prstGeom>
        </p:spPr>
      </p:pic>
      <p:pic>
        <p:nvPicPr>
          <p:cNvPr id="5" name="xắc x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90100" y="363868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3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1000" b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hách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37650" y="755650"/>
            <a:ext cx="487363" cy="4873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25" y="514350"/>
            <a:ext cx="59817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94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ếng tr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5775" y="274637"/>
            <a:ext cx="487363" cy="487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225" y="504826"/>
            <a:ext cx="6280783" cy="523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2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80853"/>
            <a:ext cx="6572250" cy="5959582"/>
          </a:xfrm>
          <a:prstGeom prst="rect">
            <a:avLst/>
          </a:prstGeom>
        </p:spPr>
      </p:pic>
      <p:pic>
        <p:nvPicPr>
          <p:cNvPr id="5" name="xắc x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42525" y="9747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43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14850" y="2524123"/>
            <a:ext cx="623887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Ổn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định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tổ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chức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2800" b="1" dirty="0" err="1" smtClean="0">
                <a:solidFill>
                  <a:schemeClr val="accent1"/>
                </a:solidFill>
              </a:rPr>
              <a:t>Câu</a:t>
            </a:r>
            <a:r>
              <a:rPr lang="en-US" sz="2800" b="1" dirty="0" smtClean="0">
                <a:solidFill>
                  <a:schemeClr val="accent1"/>
                </a:solidFill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</a:rPr>
              <a:t>đố</a:t>
            </a:r>
            <a:r>
              <a:rPr lang="en-US" sz="2800" b="1" dirty="0" smtClean="0">
                <a:solidFill>
                  <a:schemeClr val="accent1"/>
                </a:solidFill>
              </a:rPr>
              <a:t>: </a:t>
            </a: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</a:rPr>
              <a:t>Mùa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gì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nóng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bức</a:t>
            </a:r>
            <a:endParaRPr lang="en-US" sz="2400" b="1" dirty="0" smtClean="0">
              <a:solidFill>
                <a:srgbClr val="FFC00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</a:rPr>
              <a:t>Trời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nắng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chang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chang</a:t>
            </a:r>
            <a:endParaRPr lang="en-US" sz="2400" b="1" dirty="0" smtClean="0">
              <a:solidFill>
                <a:srgbClr val="FFC00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</a:rPr>
              <a:t>Đi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học</a:t>
            </a:r>
            <a:r>
              <a:rPr lang="en-US" sz="2400" b="1" dirty="0" smtClean="0">
                <a:solidFill>
                  <a:srgbClr val="FFC000"/>
                </a:solidFill>
              </a:rPr>
              <a:t>, </a:t>
            </a:r>
            <a:r>
              <a:rPr lang="en-US" sz="2400" b="1" dirty="0" err="1" smtClean="0">
                <a:solidFill>
                  <a:srgbClr val="FFC000"/>
                </a:solidFill>
              </a:rPr>
              <a:t>đi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làm</a:t>
            </a:r>
            <a:endParaRPr lang="en-US" sz="2400" b="1" dirty="0" smtClean="0">
              <a:solidFill>
                <a:srgbClr val="FFC00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</a:rPr>
              <a:t>Phải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mang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nón</a:t>
            </a:r>
            <a:r>
              <a:rPr lang="en-US" sz="2400" b="1" dirty="0" smtClean="0">
                <a:solidFill>
                  <a:srgbClr val="FFC000"/>
                </a:solidFill>
              </a:rPr>
              <a:t>, </a:t>
            </a:r>
            <a:r>
              <a:rPr lang="en-US" sz="2400" b="1" dirty="0" err="1" smtClean="0">
                <a:solidFill>
                  <a:srgbClr val="FFC000"/>
                </a:solidFill>
              </a:rPr>
              <a:t>mũ</a:t>
            </a:r>
            <a:endParaRPr lang="en-US" sz="2400" b="1" dirty="0" smtClean="0">
              <a:solidFill>
                <a:srgbClr val="FFC00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</a:rPr>
              <a:t>Đố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bé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biết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đó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là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mùa</a:t>
            </a:r>
            <a:r>
              <a:rPr lang="en-US" sz="2400" b="1" dirty="0" smtClean="0">
                <a:solidFill>
                  <a:srgbClr val="FFC000"/>
                </a:solidFill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</a:rPr>
              <a:t>gì</a:t>
            </a:r>
            <a:r>
              <a:rPr lang="en-US" sz="2400" b="1" dirty="0" smtClean="0">
                <a:solidFill>
                  <a:srgbClr val="FFC000"/>
                </a:solidFill>
              </a:rPr>
              <a:t>?</a:t>
            </a:r>
          </a:p>
          <a:p>
            <a:pPr algn="ctr"/>
            <a:endParaRPr lang="en-US" sz="2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89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0"/>
            <a:ext cx="12106275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799" y="228601"/>
            <a:ext cx="2105025" cy="1104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Mùa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hè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73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6250" y="596991"/>
            <a:ext cx="6638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Phương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pháp</a:t>
            </a:r>
            <a:r>
              <a:rPr lang="en-US" sz="3200" b="1" dirty="0" smtClean="0">
                <a:solidFill>
                  <a:srgbClr val="FF0000"/>
                </a:solidFill>
              </a:rPr>
              <a:t>, </a:t>
            </a:r>
            <a:r>
              <a:rPr lang="en-US" sz="3200" b="1" dirty="0" err="1" smtClean="0">
                <a:solidFill>
                  <a:srgbClr val="FF0000"/>
                </a:solidFill>
              </a:rPr>
              <a:t>hình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thức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chức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</a:rPr>
              <a:t>Dạy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hát</a:t>
            </a:r>
            <a:r>
              <a:rPr lang="en-US" sz="2800" b="1" dirty="0" smtClean="0">
                <a:solidFill>
                  <a:srgbClr val="002060"/>
                </a:solidFill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</a:rPr>
              <a:t>Mùa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hè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đến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612654"/>
            <a:ext cx="10325099" cy="5073896"/>
          </a:xfrm>
          <a:prstGeom prst="rect">
            <a:avLst/>
          </a:prstGeom>
        </p:spPr>
      </p:pic>
      <p:pic>
        <p:nvPicPr>
          <p:cNvPr id="2" name="Bản ghi Mớ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31487" y="540151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32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86200" y="952500"/>
            <a:ext cx="399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hát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3" name="Bản ghi Mớ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1675" y="133350"/>
            <a:ext cx="5619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FF0000"/>
                </a:solidFill>
              </a:rPr>
              <a:t>Xem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biểu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diễn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5" name="mùa hè đế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5824" y="691752"/>
            <a:ext cx="10429875" cy="586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7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05225" y="1095375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GIÁO DỤC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50" y="2333625"/>
            <a:ext cx="62960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K</a:t>
            </a:r>
            <a:r>
              <a:rPr lang="en-US" sz="2800" dirty="0" err="1" smtClean="0"/>
              <a:t>hi</a:t>
            </a:r>
            <a:r>
              <a:rPr lang="en-US" sz="2800" dirty="0" smtClean="0"/>
              <a:t> </a:t>
            </a:r>
            <a:r>
              <a:rPr lang="en-US" sz="2800" dirty="0" err="1" smtClean="0"/>
              <a:t>đi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</a:t>
            </a:r>
            <a:r>
              <a:rPr lang="en-US" sz="2800" dirty="0" err="1" smtClean="0"/>
              <a:t>ngoài</a:t>
            </a:r>
            <a:r>
              <a:rPr lang="en-US" sz="2800" dirty="0" smtClean="0"/>
              <a:t> </a:t>
            </a:r>
            <a:r>
              <a:rPr lang="en-US" sz="2800" dirty="0" err="1" smtClean="0"/>
              <a:t>đường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con </a:t>
            </a:r>
            <a:r>
              <a:rPr lang="en-US" sz="2800" dirty="0" err="1" smtClean="0"/>
              <a:t>phải</a:t>
            </a:r>
            <a:r>
              <a:rPr lang="en-US" sz="2800" dirty="0" smtClean="0"/>
              <a:t> </a:t>
            </a:r>
            <a:r>
              <a:rPr lang="en-US" sz="2800" dirty="0" err="1" smtClean="0"/>
              <a:t>đội</a:t>
            </a:r>
            <a:r>
              <a:rPr lang="en-US" sz="2800" dirty="0" smtClean="0"/>
              <a:t> </a:t>
            </a:r>
            <a:r>
              <a:rPr lang="en-US" sz="2800" dirty="0" err="1" smtClean="0"/>
              <a:t>mũ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áo</a:t>
            </a:r>
            <a:r>
              <a:rPr lang="en-US" sz="2800" dirty="0" smtClean="0"/>
              <a:t> </a:t>
            </a:r>
            <a:r>
              <a:rPr lang="en-US" sz="2800" dirty="0" err="1" smtClean="0"/>
              <a:t>chống</a:t>
            </a:r>
            <a:r>
              <a:rPr lang="en-US" sz="2800" dirty="0" smtClean="0"/>
              <a:t> </a:t>
            </a:r>
            <a:r>
              <a:rPr lang="en-US" sz="2800" dirty="0" err="1" smtClean="0"/>
              <a:t>nắng</a:t>
            </a:r>
            <a:r>
              <a:rPr lang="en-US" sz="2800" dirty="0" smtClean="0"/>
              <a:t>, </a:t>
            </a:r>
            <a:r>
              <a:rPr lang="en-US" sz="2800" dirty="0" err="1" smtClean="0"/>
              <a:t>thường</a:t>
            </a:r>
            <a:r>
              <a:rPr lang="en-US" sz="2800" dirty="0" smtClean="0"/>
              <a:t> </a:t>
            </a:r>
            <a:r>
              <a:rPr lang="en-US" sz="2800" dirty="0" err="1" smtClean="0"/>
              <a:t>xuyên</a:t>
            </a:r>
            <a:r>
              <a:rPr lang="en-US" sz="2800" dirty="0" smtClean="0"/>
              <a:t> </a:t>
            </a:r>
            <a:r>
              <a:rPr lang="en-US" sz="2800" dirty="0" err="1" smtClean="0"/>
              <a:t>uống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phải</a:t>
            </a:r>
            <a:r>
              <a:rPr lang="en-US" sz="2800" dirty="0" smtClean="0"/>
              <a:t> </a:t>
            </a:r>
            <a:r>
              <a:rPr lang="en-US" sz="2800" dirty="0" err="1" smtClean="0"/>
              <a:t>ăn</a:t>
            </a:r>
            <a:r>
              <a:rPr lang="en-US" sz="2800" dirty="0" smtClean="0"/>
              <a:t> </a:t>
            </a:r>
            <a:r>
              <a:rPr lang="en-US" sz="2800" dirty="0" err="1" smtClean="0"/>
              <a:t>thật</a:t>
            </a:r>
            <a:r>
              <a:rPr lang="en-US" sz="2800" dirty="0" smtClean="0"/>
              <a:t> </a:t>
            </a:r>
            <a:r>
              <a:rPr lang="en-US" sz="2800" dirty="0" err="1" smtClean="0"/>
              <a:t>nhiều</a:t>
            </a:r>
            <a:r>
              <a:rPr lang="en-US" sz="2800" dirty="0" smtClean="0"/>
              <a:t> </a:t>
            </a:r>
            <a:r>
              <a:rPr lang="en-US" sz="2800" dirty="0" err="1" smtClean="0"/>
              <a:t>rau</a:t>
            </a:r>
            <a:r>
              <a:rPr lang="en-US" sz="2800" dirty="0" smtClean="0"/>
              <a:t> </a:t>
            </a:r>
            <a:r>
              <a:rPr lang="en-US" sz="2800" dirty="0" err="1" smtClean="0"/>
              <a:t>xanh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quả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5242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3051" y="2647950"/>
            <a:ext cx="888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chemeClr val="accent5"/>
                </a:solidFill>
              </a:rPr>
              <a:t>Trò</a:t>
            </a:r>
            <a:r>
              <a:rPr lang="en-US" sz="4800" b="1" dirty="0" smtClean="0">
                <a:solidFill>
                  <a:schemeClr val="accent5"/>
                </a:solidFill>
              </a:rPr>
              <a:t> </a:t>
            </a:r>
            <a:r>
              <a:rPr lang="en-US" sz="4800" b="1" dirty="0" err="1" smtClean="0">
                <a:solidFill>
                  <a:schemeClr val="accent5"/>
                </a:solidFill>
              </a:rPr>
              <a:t>chơi</a:t>
            </a:r>
            <a:endParaRPr lang="en-US" sz="4800" b="1" dirty="0" smtClean="0">
              <a:solidFill>
                <a:schemeClr val="accent5"/>
              </a:solidFill>
            </a:endParaRPr>
          </a:p>
          <a:p>
            <a:pPr algn="ctr"/>
            <a:r>
              <a:rPr lang="en-US" sz="4800" b="1" dirty="0" smtClean="0">
                <a:solidFill>
                  <a:schemeClr val="accent5"/>
                </a:solidFill>
              </a:rPr>
              <a:t> </a:t>
            </a:r>
            <a:r>
              <a:rPr lang="en-US" sz="4800" b="1" dirty="0" err="1" smtClean="0">
                <a:solidFill>
                  <a:schemeClr val="accent5"/>
                </a:solidFill>
              </a:rPr>
              <a:t>Nghe</a:t>
            </a:r>
            <a:r>
              <a:rPr lang="en-US" sz="4800" b="1" dirty="0" smtClean="0">
                <a:solidFill>
                  <a:schemeClr val="accent5"/>
                </a:solidFill>
              </a:rPr>
              <a:t> </a:t>
            </a:r>
            <a:r>
              <a:rPr lang="en-US" sz="4800" b="1" dirty="0" err="1" smtClean="0">
                <a:solidFill>
                  <a:schemeClr val="accent5"/>
                </a:solidFill>
              </a:rPr>
              <a:t>âm</a:t>
            </a:r>
            <a:r>
              <a:rPr lang="en-US" sz="4800" b="1" dirty="0" smtClean="0">
                <a:solidFill>
                  <a:schemeClr val="accent5"/>
                </a:solidFill>
              </a:rPr>
              <a:t> </a:t>
            </a:r>
            <a:r>
              <a:rPr lang="en-US" sz="4800" b="1" dirty="0" err="1" smtClean="0">
                <a:solidFill>
                  <a:schemeClr val="accent5"/>
                </a:solidFill>
              </a:rPr>
              <a:t>thanh</a:t>
            </a:r>
            <a:r>
              <a:rPr lang="en-US" sz="4800" b="1" dirty="0" smtClean="0">
                <a:solidFill>
                  <a:schemeClr val="accent5"/>
                </a:solidFill>
              </a:rPr>
              <a:t> </a:t>
            </a:r>
            <a:r>
              <a:rPr lang="en-US" sz="4800" b="1" dirty="0" err="1" smtClean="0">
                <a:solidFill>
                  <a:schemeClr val="accent5"/>
                </a:solidFill>
              </a:rPr>
              <a:t>đoán</a:t>
            </a:r>
            <a:r>
              <a:rPr lang="en-US" sz="4800" b="1" dirty="0" smtClean="0">
                <a:solidFill>
                  <a:schemeClr val="accent5"/>
                </a:solidFill>
              </a:rPr>
              <a:t> </a:t>
            </a:r>
            <a:r>
              <a:rPr lang="en-US" sz="4800" b="1" dirty="0" err="1" smtClean="0">
                <a:solidFill>
                  <a:schemeClr val="accent5"/>
                </a:solidFill>
              </a:rPr>
              <a:t>tên</a:t>
            </a:r>
            <a:r>
              <a:rPr lang="en-US" sz="4800" b="1" dirty="0" smtClean="0">
                <a:solidFill>
                  <a:schemeClr val="accent5"/>
                </a:solidFill>
              </a:rPr>
              <a:t> </a:t>
            </a:r>
            <a:r>
              <a:rPr lang="en-US" sz="4800" b="1" dirty="0" err="1" smtClean="0">
                <a:solidFill>
                  <a:schemeClr val="accent5"/>
                </a:solidFill>
              </a:rPr>
              <a:t>nhạc</a:t>
            </a:r>
            <a:r>
              <a:rPr lang="en-US" sz="4800" b="1" dirty="0" smtClean="0">
                <a:solidFill>
                  <a:schemeClr val="accent5"/>
                </a:solidFill>
              </a:rPr>
              <a:t> </a:t>
            </a:r>
            <a:r>
              <a:rPr lang="en-US" sz="4800" b="1" dirty="0" err="1" smtClean="0">
                <a:solidFill>
                  <a:schemeClr val="accent5"/>
                </a:solidFill>
              </a:rPr>
              <a:t>cụ</a:t>
            </a:r>
            <a:endParaRPr lang="en-US" sz="4800" b="1" dirty="0" smtClean="0">
              <a:solidFill>
                <a:schemeClr val="accent5"/>
              </a:solidFill>
            </a:endParaRPr>
          </a:p>
          <a:p>
            <a:pPr algn="ctr"/>
            <a:r>
              <a:rPr lang="en-US" sz="4800" b="1" dirty="0" smtClean="0">
                <a:solidFill>
                  <a:schemeClr val="accent5"/>
                </a:solidFill>
              </a:rPr>
              <a:t> </a:t>
            </a:r>
            <a:endParaRPr lang="en-US" sz="48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8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554038"/>
            <a:ext cx="6857999" cy="5714998"/>
          </a:xfrm>
          <a:prstGeom prst="rect">
            <a:avLst/>
          </a:prstGeom>
        </p:spPr>
      </p:pic>
      <p:pic>
        <p:nvPicPr>
          <p:cNvPr id="5" name="tiếng tr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52025" y="55753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05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148</Words>
  <Application>Microsoft Office PowerPoint</Application>
  <PresentationFormat>Widescreen</PresentationFormat>
  <Paragraphs>25</Paragraphs>
  <Slides>14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</cp:revision>
  <dcterms:created xsi:type="dcterms:W3CDTF">2022-05-03T02:30:00Z</dcterms:created>
  <dcterms:modified xsi:type="dcterms:W3CDTF">2023-06-23T15:05:55Z</dcterms:modified>
</cp:coreProperties>
</file>