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7" r:id="rId4"/>
    <p:sldId id="258" r:id="rId5"/>
    <p:sldId id="259" r:id="rId6"/>
    <p:sldId id="268" r:id="rId7"/>
    <p:sldId id="260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66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8C3DA-B894-41D3-95A8-6A2B00D2CC7F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FA7F5-5EDF-4F84-A357-E7A773BF06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291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8C3DA-B894-41D3-95A8-6A2B00D2CC7F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FA7F5-5EDF-4F84-A357-E7A773BF06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5603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8C3DA-B894-41D3-95A8-6A2B00D2CC7F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FA7F5-5EDF-4F84-A357-E7A773BF06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532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8C3DA-B894-41D3-95A8-6A2B00D2CC7F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FA7F5-5EDF-4F84-A357-E7A773BF06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620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8C3DA-B894-41D3-95A8-6A2B00D2CC7F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FA7F5-5EDF-4F84-A357-E7A773BF06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64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8C3DA-B894-41D3-95A8-6A2B00D2CC7F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FA7F5-5EDF-4F84-A357-E7A773BF06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918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8C3DA-B894-41D3-95A8-6A2B00D2CC7F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FA7F5-5EDF-4F84-A357-E7A773BF06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673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8C3DA-B894-41D3-95A8-6A2B00D2CC7F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FA7F5-5EDF-4F84-A357-E7A773BF06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401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8C3DA-B894-41D3-95A8-6A2B00D2CC7F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FA7F5-5EDF-4F84-A357-E7A773BF06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4820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8C3DA-B894-41D3-95A8-6A2B00D2CC7F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FA7F5-5EDF-4F84-A357-E7A773BF06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4744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8C3DA-B894-41D3-95A8-6A2B00D2CC7F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FA7F5-5EDF-4F84-A357-E7A773BF06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671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18C3DA-B894-41D3-95A8-6A2B00D2CC7F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CFA7F5-5EDF-4F84-A357-E7A773BF06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422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5.pn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5.png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5.pn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76578" y="189448"/>
            <a:ext cx="70650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</a:rPr>
              <a:t>PHÒNG GIÁO DỤC VÀ ĐÀO TẠO QUẬN LONG BIÊN</a:t>
            </a:r>
          </a:p>
          <a:p>
            <a:pPr algn="ctr"/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</a:rPr>
              <a:t>TRƯỜNG MẦM NON GIA THƯỢNG</a:t>
            </a:r>
            <a:endParaRPr lang="en-US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028" y="1043297"/>
            <a:ext cx="898133" cy="111921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91111" y="2458646"/>
            <a:ext cx="5600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</a:rPr>
              <a:t>HOẠT ĐỘNG GIÁO DỤC ÂM NHẠC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17781" y="3493985"/>
            <a:ext cx="67113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0070C0"/>
                </a:solidFill>
              </a:rPr>
              <a:t>Đề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tài</a:t>
            </a:r>
            <a:r>
              <a:rPr lang="en-US" sz="2400" b="1" dirty="0" smtClean="0">
                <a:solidFill>
                  <a:srgbClr val="0070C0"/>
                </a:solidFill>
              </a:rPr>
              <a:t>: </a:t>
            </a:r>
            <a:r>
              <a:rPr lang="en-US" sz="2400" b="1" dirty="0" err="1" smtClean="0">
                <a:solidFill>
                  <a:srgbClr val="0070C0"/>
                </a:solidFill>
              </a:rPr>
              <a:t>Dạy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hát</a:t>
            </a:r>
            <a:r>
              <a:rPr lang="en-US" sz="2400" b="1" dirty="0" smtClean="0">
                <a:solidFill>
                  <a:srgbClr val="0070C0"/>
                </a:solidFill>
              </a:rPr>
              <a:t>: </a:t>
            </a:r>
            <a:r>
              <a:rPr lang="en-US" sz="2400" b="1" dirty="0" err="1">
                <a:solidFill>
                  <a:srgbClr val="0070C0"/>
                </a:solidFill>
              </a:rPr>
              <a:t>H</a:t>
            </a:r>
            <a:r>
              <a:rPr lang="en-US" sz="2400" b="1" dirty="0" err="1" smtClean="0">
                <a:solidFill>
                  <a:srgbClr val="0070C0"/>
                </a:solidFill>
              </a:rPr>
              <a:t>ai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bàn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tay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</a:p>
          <a:p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smtClean="0">
                <a:solidFill>
                  <a:srgbClr val="0070C0"/>
                </a:solidFill>
              </a:rPr>
              <a:t>            </a:t>
            </a:r>
            <a:r>
              <a:rPr lang="en-US" sz="2400" b="1" dirty="0" err="1" smtClean="0">
                <a:solidFill>
                  <a:srgbClr val="0070C0"/>
                </a:solidFill>
              </a:rPr>
              <a:t>Trò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chơi</a:t>
            </a:r>
            <a:r>
              <a:rPr lang="en-US" sz="2400" b="1" dirty="0" smtClean="0">
                <a:solidFill>
                  <a:srgbClr val="0070C0"/>
                </a:solidFill>
              </a:rPr>
              <a:t>: </a:t>
            </a:r>
            <a:r>
              <a:rPr lang="en-US" sz="2400" b="1" dirty="0" err="1" smtClean="0">
                <a:solidFill>
                  <a:srgbClr val="0070C0"/>
                </a:solidFill>
              </a:rPr>
              <a:t>Nghe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âm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thanh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đoán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tên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nhạc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cụ</a:t>
            </a:r>
            <a:endParaRPr lang="en-US" sz="2400" b="1" dirty="0" smtClean="0">
              <a:solidFill>
                <a:srgbClr val="0070C0"/>
              </a:solidFill>
            </a:endParaRPr>
          </a:p>
          <a:p>
            <a:r>
              <a:rPr lang="en-US" sz="2400" b="1" dirty="0" err="1" smtClean="0">
                <a:solidFill>
                  <a:srgbClr val="0070C0"/>
                </a:solidFill>
              </a:rPr>
              <a:t>Lứa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tuổi</a:t>
            </a:r>
            <a:r>
              <a:rPr lang="en-US" sz="2400" b="1" dirty="0" smtClean="0">
                <a:solidFill>
                  <a:srgbClr val="0070C0"/>
                </a:solidFill>
              </a:rPr>
              <a:t>: </a:t>
            </a:r>
            <a:r>
              <a:rPr lang="en-US" sz="2400" b="1" dirty="0" err="1" smtClean="0">
                <a:solidFill>
                  <a:srgbClr val="0070C0"/>
                </a:solidFill>
              </a:rPr>
              <a:t>Nhà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trẻ</a:t>
            </a:r>
            <a:r>
              <a:rPr lang="en-US" sz="2400" b="1" dirty="0" smtClean="0">
                <a:solidFill>
                  <a:srgbClr val="0070C0"/>
                </a:solidFill>
              </a:rPr>
              <a:t> 24- 36 </a:t>
            </a:r>
            <a:r>
              <a:rPr lang="en-US" sz="2400" b="1" dirty="0" err="1" smtClean="0">
                <a:solidFill>
                  <a:srgbClr val="0070C0"/>
                </a:solidFill>
              </a:rPr>
              <a:t>tháng</a:t>
            </a:r>
            <a:endParaRPr lang="en-US" sz="2400" b="1" dirty="0" smtClean="0">
              <a:solidFill>
                <a:srgbClr val="0070C0"/>
              </a:solidFill>
            </a:endParaRPr>
          </a:p>
          <a:p>
            <a:r>
              <a:rPr lang="en-US" sz="2400" b="1" dirty="0" err="1" smtClean="0">
                <a:solidFill>
                  <a:srgbClr val="0070C0"/>
                </a:solidFill>
              </a:rPr>
              <a:t>Giáo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viên</a:t>
            </a:r>
            <a:r>
              <a:rPr lang="en-US" sz="2400" b="1" dirty="0" smtClean="0">
                <a:solidFill>
                  <a:srgbClr val="0070C0"/>
                </a:solidFill>
              </a:rPr>
              <a:t>: </a:t>
            </a:r>
            <a:r>
              <a:rPr lang="en-US" sz="2400" b="1" dirty="0" err="1" smtClean="0">
                <a:solidFill>
                  <a:srgbClr val="0070C0"/>
                </a:solidFill>
              </a:rPr>
              <a:t>Nguyễn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Thị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Út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06969" y="6275897"/>
            <a:ext cx="3804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/>
              <a:t>Năm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học</a:t>
            </a:r>
            <a:r>
              <a:rPr lang="en-US" sz="2000" b="1" dirty="0" smtClean="0"/>
              <a:t> </a:t>
            </a:r>
            <a:r>
              <a:rPr lang="en-US" sz="2000" b="1" smtClean="0"/>
              <a:t>2022- 2023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49607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53000" b="-5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875" y="449209"/>
            <a:ext cx="5867400" cy="5320438"/>
          </a:xfrm>
          <a:prstGeom prst="rect">
            <a:avLst/>
          </a:prstGeom>
        </p:spPr>
      </p:pic>
      <p:pic>
        <p:nvPicPr>
          <p:cNvPr id="5" name="xắc x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124201" y="5638801"/>
            <a:ext cx="928688" cy="928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127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607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6000" b="-4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90800" y="333375"/>
            <a:ext cx="7058025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7030A0"/>
                </a:solidFill>
              </a:rPr>
              <a:t>ỔN ĐỊNH TỔ CHỨC</a:t>
            </a:r>
          </a:p>
          <a:p>
            <a:pPr algn="ctr"/>
            <a:endParaRPr lang="en-US" sz="2800" b="1" dirty="0" smtClean="0">
              <a:solidFill>
                <a:srgbClr val="7030A0"/>
              </a:solidFill>
            </a:endParaRPr>
          </a:p>
          <a:p>
            <a:pPr algn="ctr"/>
            <a:r>
              <a:rPr lang="en-US" sz="2000" dirty="0" err="1" smtClean="0"/>
              <a:t>Cô</a:t>
            </a:r>
            <a:r>
              <a:rPr lang="en-US" sz="2000" dirty="0" smtClean="0"/>
              <a:t> </a:t>
            </a:r>
            <a:r>
              <a:rPr lang="en-US" sz="2000" dirty="0" err="1" smtClean="0"/>
              <a:t>và</a:t>
            </a:r>
            <a:r>
              <a:rPr lang="en-US" sz="2000" dirty="0" smtClean="0"/>
              <a:t> </a:t>
            </a:r>
            <a:r>
              <a:rPr lang="en-US" sz="2000" dirty="0" err="1" smtClean="0"/>
              <a:t>trẻ</a:t>
            </a:r>
            <a:r>
              <a:rPr lang="en-US" sz="2000" dirty="0" smtClean="0"/>
              <a:t> </a:t>
            </a:r>
            <a:r>
              <a:rPr lang="en-US" sz="2000" dirty="0" err="1" smtClean="0"/>
              <a:t>chơi</a:t>
            </a:r>
            <a:r>
              <a:rPr lang="en-US" sz="2000" dirty="0" smtClean="0"/>
              <a:t> </a:t>
            </a:r>
            <a:r>
              <a:rPr lang="en-US" sz="2000" dirty="0" err="1" smtClean="0"/>
              <a:t>trò</a:t>
            </a:r>
            <a:r>
              <a:rPr lang="en-US" sz="2000" dirty="0" smtClean="0"/>
              <a:t> </a:t>
            </a:r>
            <a:r>
              <a:rPr lang="en-US" sz="2000" dirty="0" err="1" smtClean="0"/>
              <a:t>chơi</a:t>
            </a:r>
            <a:r>
              <a:rPr lang="en-US" sz="2000" dirty="0" smtClean="0"/>
              <a:t>” </a:t>
            </a:r>
            <a:r>
              <a:rPr lang="en-US" sz="2000" dirty="0" err="1" smtClean="0"/>
              <a:t>Năm</a:t>
            </a:r>
            <a:r>
              <a:rPr lang="en-US" sz="2000" dirty="0" smtClean="0"/>
              <a:t> </a:t>
            </a:r>
            <a:r>
              <a:rPr lang="en-US" sz="2000" dirty="0" err="1" smtClean="0"/>
              <a:t>ngón</a:t>
            </a:r>
            <a:r>
              <a:rPr lang="en-US" sz="2000" dirty="0" smtClean="0"/>
              <a:t> </a:t>
            </a:r>
            <a:r>
              <a:rPr lang="en-US" sz="2000" dirty="0" err="1" smtClean="0"/>
              <a:t>tay</a:t>
            </a:r>
            <a:r>
              <a:rPr lang="en-US" sz="2000" dirty="0" smtClean="0"/>
              <a:t>” </a:t>
            </a:r>
            <a:r>
              <a:rPr lang="en-US" sz="2000" dirty="0" err="1" smtClean="0"/>
              <a:t>và</a:t>
            </a:r>
            <a:r>
              <a:rPr lang="en-US" sz="2000" dirty="0" smtClean="0"/>
              <a:t> </a:t>
            </a:r>
            <a:r>
              <a:rPr lang="en-US" sz="2000" dirty="0" err="1" smtClean="0"/>
              <a:t>dẫn</a:t>
            </a:r>
            <a:r>
              <a:rPr lang="en-US" sz="2000" dirty="0" smtClean="0"/>
              <a:t> </a:t>
            </a:r>
            <a:r>
              <a:rPr lang="en-US" sz="2000" dirty="0" err="1" smtClean="0"/>
              <a:t>dát</a:t>
            </a:r>
            <a:r>
              <a:rPr lang="en-US" sz="2000" dirty="0" smtClean="0"/>
              <a:t> </a:t>
            </a:r>
            <a:r>
              <a:rPr lang="en-US" sz="2000" dirty="0" err="1" smtClean="0"/>
              <a:t>vào</a:t>
            </a:r>
            <a:r>
              <a:rPr lang="en-US" sz="2000" dirty="0" smtClean="0"/>
              <a:t> </a:t>
            </a:r>
            <a:r>
              <a:rPr lang="en-US" sz="2000" dirty="0" err="1" smtClean="0"/>
              <a:t>bài</a:t>
            </a:r>
            <a:r>
              <a:rPr lang="en-US" sz="2000" dirty="0" smtClean="0"/>
              <a:t> </a:t>
            </a:r>
            <a:r>
              <a:rPr lang="en-US" sz="2000" dirty="0" err="1" smtClean="0"/>
              <a:t>hát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27661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33650" y="1276350"/>
            <a:ext cx="65341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7030A0"/>
                </a:solidFill>
              </a:rPr>
              <a:t>Phương</a:t>
            </a:r>
            <a:r>
              <a:rPr lang="en-US" sz="3600" b="1" dirty="0" smtClean="0">
                <a:solidFill>
                  <a:srgbClr val="7030A0"/>
                </a:solidFill>
              </a:rPr>
              <a:t> </a:t>
            </a:r>
            <a:r>
              <a:rPr lang="en-US" sz="3600" b="1" dirty="0" err="1" smtClean="0">
                <a:solidFill>
                  <a:srgbClr val="7030A0"/>
                </a:solidFill>
              </a:rPr>
              <a:t>pháp</a:t>
            </a:r>
            <a:r>
              <a:rPr lang="en-US" sz="3600" b="1" dirty="0" smtClean="0">
                <a:solidFill>
                  <a:srgbClr val="7030A0"/>
                </a:solidFill>
              </a:rPr>
              <a:t>, </a:t>
            </a:r>
            <a:r>
              <a:rPr lang="en-US" sz="3600" b="1" dirty="0" err="1" smtClean="0">
                <a:solidFill>
                  <a:srgbClr val="7030A0"/>
                </a:solidFill>
              </a:rPr>
              <a:t>hình</a:t>
            </a:r>
            <a:r>
              <a:rPr lang="en-US" sz="3600" b="1" dirty="0" smtClean="0">
                <a:solidFill>
                  <a:srgbClr val="7030A0"/>
                </a:solidFill>
              </a:rPr>
              <a:t> </a:t>
            </a:r>
            <a:r>
              <a:rPr lang="en-US" sz="3600" b="1" dirty="0" err="1" smtClean="0">
                <a:solidFill>
                  <a:srgbClr val="7030A0"/>
                </a:solidFill>
              </a:rPr>
              <a:t>thức</a:t>
            </a:r>
            <a:r>
              <a:rPr lang="en-US" sz="3600" b="1" dirty="0" smtClean="0">
                <a:solidFill>
                  <a:srgbClr val="7030A0"/>
                </a:solidFill>
              </a:rPr>
              <a:t> </a:t>
            </a:r>
            <a:r>
              <a:rPr lang="en-US" sz="3600" b="1" dirty="0" err="1" smtClean="0">
                <a:solidFill>
                  <a:srgbClr val="7030A0"/>
                </a:solidFill>
              </a:rPr>
              <a:t>tổ</a:t>
            </a:r>
            <a:r>
              <a:rPr lang="en-US" sz="3600" b="1" dirty="0" smtClean="0">
                <a:solidFill>
                  <a:srgbClr val="7030A0"/>
                </a:solidFill>
              </a:rPr>
              <a:t> </a:t>
            </a:r>
            <a:r>
              <a:rPr lang="en-US" sz="3600" b="1" dirty="0" err="1" smtClean="0">
                <a:solidFill>
                  <a:srgbClr val="7030A0"/>
                </a:solidFill>
              </a:rPr>
              <a:t>chức</a:t>
            </a:r>
            <a:endParaRPr lang="en-US" sz="3600" b="1" dirty="0" smtClean="0">
              <a:solidFill>
                <a:srgbClr val="7030A0"/>
              </a:solidFill>
            </a:endParaRPr>
          </a:p>
          <a:p>
            <a:pPr algn="ctr"/>
            <a:r>
              <a:rPr lang="en-US" sz="3600" b="1" dirty="0" err="1" smtClean="0">
                <a:solidFill>
                  <a:schemeClr val="accent6">
                    <a:lumMod val="50000"/>
                  </a:schemeClr>
                </a:solidFill>
              </a:rPr>
              <a:t>Dạy</a:t>
            </a:r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accent6">
                    <a:lumMod val="50000"/>
                  </a:schemeClr>
                </a:solidFill>
              </a:rPr>
              <a:t>hát</a:t>
            </a:r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</a:rPr>
              <a:t>” </a:t>
            </a:r>
            <a:r>
              <a:rPr lang="en-US" sz="3600" b="1" dirty="0" err="1" smtClean="0">
                <a:solidFill>
                  <a:schemeClr val="accent6">
                    <a:lumMod val="50000"/>
                  </a:schemeClr>
                </a:solidFill>
              </a:rPr>
              <a:t>Hai</a:t>
            </a:r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accent6">
                    <a:lumMod val="50000"/>
                  </a:schemeClr>
                </a:solidFill>
              </a:rPr>
              <a:t>bàn</a:t>
            </a:r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accent6">
                    <a:lumMod val="50000"/>
                  </a:schemeClr>
                </a:solidFill>
              </a:rPr>
              <a:t>tay</a:t>
            </a:r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</a:rPr>
              <a:t>”</a:t>
            </a:r>
            <a:endParaRPr lang="en-US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" name="nhạc bea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952750" y="32226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482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4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24375" y="2114550"/>
            <a:ext cx="3619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7030A0"/>
                </a:solidFill>
              </a:rPr>
              <a:t>Trẻ</a:t>
            </a:r>
            <a:r>
              <a:rPr lang="en-US" sz="3200" b="1" dirty="0" smtClean="0">
                <a:solidFill>
                  <a:srgbClr val="7030A0"/>
                </a:solidFill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</a:rPr>
              <a:t>hát</a:t>
            </a:r>
            <a:endParaRPr lang="en-US" sz="3200" b="1" dirty="0">
              <a:solidFill>
                <a:srgbClr val="7030A0"/>
              </a:solidFill>
            </a:endParaRPr>
          </a:p>
        </p:txBody>
      </p:sp>
      <p:pic>
        <p:nvPicPr>
          <p:cNvPr id="5" name="nhạc bea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47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90950" y="235089"/>
            <a:ext cx="39814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rgbClr val="7030A0"/>
                </a:solidFill>
              </a:rPr>
              <a:t>Xem</a:t>
            </a:r>
            <a:r>
              <a:rPr lang="en-US" sz="4000" b="1" dirty="0" smtClean="0">
                <a:solidFill>
                  <a:srgbClr val="7030A0"/>
                </a:solidFill>
              </a:rPr>
              <a:t> </a:t>
            </a:r>
            <a:r>
              <a:rPr lang="en-US" sz="4000" b="1" dirty="0" err="1" smtClean="0">
                <a:solidFill>
                  <a:srgbClr val="7030A0"/>
                </a:solidFill>
              </a:rPr>
              <a:t>biểu</a:t>
            </a:r>
            <a:r>
              <a:rPr lang="en-US" sz="4000" b="1" dirty="0" smtClean="0">
                <a:solidFill>
                  <a:srgbClr val="7030A0"/>
                </a:solidFill>
              </a:rPr>
              <a:t> </a:t>
            </a:r>
            <a:r>
              <a:rPr lang="en-US" sz="4000" b="1" dirty="0" err="1" smtClean="0">
                <a:solidFill>
                  <a:srgbClr val="7030A0"/>
                </a:solidFill>
              </a:rPr>
              <a:t>diễn</a:t>
            </a:r>
            <a:endParaRPr lang="en-US" sz="4000" b="1" dirty="0">
              <a:solidFill>
                <a:srgbClr val="7030A0"/>
              </a:solidFill>
            </a:endParaRPr>
          </a:p>
        </p:txBody>
      </p:sp>
      <p:pic>
        <p:nvPicPr>
          <p:cNvPr id="5" name="Untitled Projec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59392" y="942975"/>
            <a:ext cx="9693276" cy="591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979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4000" b="-10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248275" y="2105025"/>
            <a:ext cx="4000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7030A0"/>
                </a:solidFill>
              </a:rPr>
              <a:t>GIÁO DỤC</a:t>
            </a:r>
            <a:endParaRPr lang="en-US" sz="4000" b="1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28975" y="3765411"/>
            <a:ext cx="80391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Giáo</a:t>
            </a:r>
            <a:r>
              <a:rPr lang="en-US" sz="3200" dirty="0" smtClean="0"/>
              <a:t> </a:t>
            </a:r>
            <a:r>
              <a:rPr lang="en-US" sz="3200" dirty="0" err="1" smtClean="0"/>
              <a:t>dục</a:t>
            </a:r>
            <a:r>
              <a:rPr lang="en-US" sz="3200" dirty="0" smtClean="0"/>
              <a:t> </a:t>
            </a:r>
            <a:r>
              <a:rPr lang="en-US" sz="3200" dirty="0" err="1" smtClean="0"/>
              <a:t>trẻ</a:t>
            </a:r>
            <a:r>
              <a:rPr lang="en-US" sz="3200" dirty="0" smtClean="0"/>
              <a:t> </a:t>
            </a:r>
            <a:r>
              <a:rPr lang="en-US" sz="3200" dirty="0" err="1" smtClean="0"/>
              <a:t>luôn</a:t>
            </a:r>
            <a:r>
              <a:rPr lang="en-US" sz="3200" dirty="0" smtClean="0"/>
              <a:t> </a:t>
            </a:r>
            <a:r>
              <a:rPr lang="en-US" sz="3200" dirty="0" err="1" smtClean="0"/>
              <a:t>luôn</a:t>
            </a:r>
            <a:r>
              <a:rPr lang="en-US" sz="3200" dirty="0" smtClean="0"/>
              <a:t> </a:t>
            </a:r>
            <a:r>
              <a:rPr lang="en-US" sz="3200" dirty="0" err="1" smtClean="0"/>
              <a:t>phải</a:t>
            </a:r>
            <a:r>
              <a:rPr lang="en-US" sz="3200" dirty="0" smtClean="0"/>
              <a:t> </a:t>
            </a:r>
            <a:r>
              <a:rPr lang="en-US" sz="3200" dirty="0" err="1" smtClean="0"/>
              <a:t>giữ</a:t>
            </a:r>
            <a:r>
              <a:rPr lang="en-US" sz="3200" dirty="0" smtClean="0"/>
              <a:t> </a:t>
            </a:r>
            <a:r>
              <a:rPr lang="en-US" sz="3200" dirty="0" err="1" smtClean="0"/>
              <a:t>gìn</a:t>
            </a:r>
            <a:r>
              <a:rPr lang="en-US" sz="3200" dirty="0" smtClean="0"/>
              <a:t> </a:t>
            </a:r>
            <a:r>
              <a:rPr lang="en-US" sz="3200" dirty="0" err="1" smtClean="0"/>
              <a:t>đôi</a:t>
            </a:r>
            <a:r>
              <a:rPr lang="en-US" sz="3200" dirty="0" smtClean="0"/>
              <a:t> </a:t>
            </a:r>
            <a:r>
              <a:rPr lang="en-US" sz="3200" dirty="0" err="1" smtClean="0"/>
              <a:t>tay</a:t>
            </a:r>
            <a:r>
              <a:rPr lang="en-US" sz="3200" dirty="0" smtClean="0"/>
              <a:t> </a:t>
            </a:r>
            <a:r>
              <a:rPr lang="en-US" sz="3200" dirty="0" err="1" smtClean="0"/>
              <a:t>thật</a:t>
            </a:r>
            <a:r>
              <a:rPr lang="en-US" sz="3200" dirty="0" smtClean="0"/>
              <a:t> </a:t>
            </a:r>
            <a:r>
              <a:rPr lang="en-US" sz="3200" dirty="0" err="1" smtClean="0"/>
              <a:t>sạch</a:t>
            </a:r>
            <a:r>
              <a:rPr lang="en-US" sz="3200" dirty="0" smtClean="0"/>
              <a:t>, </a:t>
            </a:r>
            <a:r>
              <a:rPr lang="en-US" sz="3200" dirty="0" err="1" smtClean="0"/>
              <a:t>nhớ</a:t>
            </a:r>
            <a:r>
              <a:rPr lang="en-US" sz="3200" dirty="0" smtClean="0"/>
              <a:t> </a:t>
            </a:r>
            <a:r>
              <a:rPr lang="en-US" sz="3200" dirty="0" err="1" smtClean="0"/>
              <a:t>rử</a:t>
            </a:r>
            <a:r>
              <a:rPr lang="en-US" sz="3200" dirty="0" smtClean="0"/>
              <a:t> </a:t>
            </a:r>
            <a:r>
              <a:rPr lang="en-US" sz="3200" dirty="0" err="1" smtClean="0"/>
              <a:t>tay</a:t>
            </a:r>
            <a:r>
              <a:rPr lang="en-US" sz="3200" dirty="0" smtClean="0"/>
              <a:t> </a:t>
            </a:r>
            <a:r>
              <a:rPr lang="en-US" sz="3200" dirty="0" err="1" smtClean="0"/>
              <a:t>trước</a:t>
            </a:r>
            <a:r>
              <a:rPr lang="en-US" sz="3200" dirty="0" smtClean="0"/>
              <a:t> </a:t>
            </a:r>
            <a:r>
              <a:rPr lang="en-US" sz="3200" dirty="0" err="1" smtClean="0"/>
              <a:t>khi</a:t>
            </a:r>
            <a:r>
              <a:rPr lang="en-US" sz="3200" dirty="0" smtClean="0"/>
              <a:t> </a:t>
            </a:r>
            <a:r>
              <a:rPr lang="en-US" sz="3200" dirty="0" err="1" smtClean="0"/>
              <a:t>đi</a:t>
            </a:r>
            <a:r>
              <a:rPr lang="en-US" sz="3200" dirty="0" smtClean="0"/>
              <a:t> </a:t>
            </a:r>
            <a:r>
              <a:rPr lang="en-US" sz="3200" dirty="0" err="1" smtClean="0"/>
              <a:t>ăn</a:t>
            </a:r>
            <a:r>
              <a:rPr lang="en-US" sz="3200" dirty="0" smtClean="0"/>
              <a:t> </a:t>
            </a:r>
            <a:r>
              <a:rPr lang="en-US" sz="3200" dirty="0" err="1" smtClean="0"/>
              <a:t>cơm</a:t>
            </a:r>
            <a:r>
              <a:rPr lang="en-US" sz="3200" dirty="0" smtClean="0"/>
              <a:t> </a:t>
            </a:r>
            <a:r>
              <a:rPr lang="en-US" sz="3200" dirty="0" err="1" smtClean="0"/>
              <a:t>và</a:t>
            </a:r>
            <a:r>
              <a:rPr lang="en-US" sz="3200" dirty="0" smtClean="0"/>
              <a:t> </a:t>
            </a:r>
            <a:r>
              <a:rPr lang="en-US" sz="3200" dirty="0" err="1" smtClean="0"/>
              <a:t>sau</a:t>
            </a:r>
            <a:r>
              <a:rPr lang="en-US" sz="3200" dirty="0" smtClean="0"/>
              <a:t> </a:t>
            </a:r>
            <a:r>
              <a:rPr lang="en-US" sz="3200" dirty="0" err="1" smtClean="0"/>
              <a:t>khi</a:t>
            </a:r>
            <a:r>
              <a:rPr lang="en-US" sz="3200" dirty="0" smtClean="0"/>
              <a:t> </a:t>
            </a:r>
            <a:r>
              <a:rPr lang="en-US" sz="3200" dirty="0" err="1" smtClean="0"/>
              <a:t>đi</a:t>
            </a:r>
            <a:r>
              <a:rPr lang="en-US" sz="3200" dirty="0" smtClean="0"/>
              <a:t> </a:t>
            </a:r>
            <a:r>
              <a:rPr lang="en-US" sz="3200" dirty="0" err="1" smtClean="0"/>
              <a:t>vệ</a:t>
            </a:r>
            <a:r>
              <a:rPr lang="en-US" sz="3200" dirty="0" smtClean="0"/>
              <a:t> </a:t>
            </a:r>
            <a:r>
              <a:rPr lang="en-US" sz="3200" dirty="0" err="1" smtClean="0"/>
              <a:t>sinh</a:t>
            </a:r>
            <a:r>
              <a:rPr lang="en-US" sz="3200" dirty="0" smtClean="0"/>
              <a:t> </a:t>
            </a:r>
            <a:r>
              <a:rPr lang="en-US" sz="3200" dirty="0" err="1" smtClean="0"/>
              <a:t>và</a:t>
            </a:r>
            <a:r>
              <a:rPr lang="en-US" sz="3200" dirty="0" smtClean="0"/>
              <a:t> </a:t>
            </a:r>
            <a:r>
              <a:rPr lang="en-US" sz="3200" dirty="0" err="1" smtClean="0"/>
              <a:t>đặc</a:t>
            </a:r>
            <a:r>
              <a:rPr lang="en-US" sz="3200" dirty="0" smtClean="0"/>
              <a:t> </a:t>
            </a:r>
            <a:r>
              <a:rPr lang="en-US" sz="3200" dirty="0" err="1" smtClean="0"/>
              <a:t>biệt</a:t>
            </a:r>
            <a:r>
              <a:rPr lang="en-US" sz="3200" dirty="0" smtClean="0"/>
              <a:t> </a:t>
            </a:r>
            <a:r>
              <a:rPr lang="en-US" sz="3200" dirty="0" err="1" smtClean="0"/>
              <a:t>là</a:t>
            </a:r>
            <a:r>
              <a:rPr lang="en-US" sz="3200" dirty="0" smtClean="0"/>
              <a:t> </a:t>
            </a:r>
            <a:r>
              <a:rPr lang="en-US" sz="3200" dirty="0" err="1" smtClean="0"/>
              <a:t>mỗi</a:t>
            </a:r>
            <a:r>
              <a:rPr lang="en-US" sz="3200" dirty="0" smtClean="0"/>
              <a:t> </a:t>
            </a:r>
            <a:r>
              <a:rPr lang="en-US" sz="3200" dirty="0" err="1" smtClean="0"/>
              <a:t>khi</a:t>
            </a:r>
            <a:r>
              <a:rPr lang="en-US" sz="3200" dirty="0" smtClean="0"/>
              <a:t> </a:t>
            </a:r>
            <a:r>
              <a:rPr lang="en-US" sz="3200" dirty="0" err="1" smtClean="0"/>
              <a:t>tay</a:t>
            </a:r>
            <a:r>
              <a:rPr lang="en-US" sz="3200" dirty="0" smtClean="0"/>
              <a:t> </a:t>
            </a:r>
            <a:r>
              <a:rPr lang="en-US" sz="3200" dirty="0" err="1" smtClean="0"/>
              <a:t>bị</a:t>
            </a:r>
            <a:r>
              <a:rPr lang="en-US" sz="3200" dirty="0" smtClean="0"/>
              <a:t> </a:t>
            </a:r>
            <a:r>
              <a:rPr lang="en-US" sz="3200" dirty="0" err="1" smtClean="0"/>
              <a:t>bẩn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556275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14550" y="1933575"/>
            <a:ext cx="73342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rgbClr val="7030A0"/>
                </a:solidFill>
              </a:rPr>
              <a:t>Trò</a:t>
            </a:r>
            <a:r>
              <a:rPr lang="en-US" sz="4000" b="1" dirty="0" smtClean="0">
                <a:solidFill>
                  <a:srgbClr val="7030A0"/>
                </a:solidFill>
              </a:rPr>
              <a:t> </a:t>
            </a:r>
            <a:r>
              <a:rPr lang="en-US" sz="4000" b="1" dirty="0" err="1" smtClean="0">
                <a:solidFill>
                  <a:srgbClr val="7030A0"/>
                </a:solidFill>
              </a:rPr>
              <a:t>chơi</a:t>
            </a:r>
            <a:r>
              <a:rPr lang="en-US" sz="4000" b="1" dirty="0" smtClean="0">
                <a:solidFill>
                  <a:srgbClr val="7030A0"/>
                </a:solidFill>
              </a:rPr>
              <a:t>:</a:t>
            </a:r>
          </a:p>
          <a:p>
            <a:pPr algn="ctr"/>
            <a:r>
              <a:rPr lang="en-US" sz="4000" b="1" dirty="0" smtClean="0">
                <a:solidFill>
                  <a:srgbClr val="7030A0"/>
                </a:solidFill>
              </a:rPr>
              <a:t> </a:t>
            </a:r>
            <a:r>
              <a:rPr lang="en-US" sz="4000" b="1" dirty="0" err="1" smtClean="0">
                <a:solidFill>
                  <a:srgbClr val="7030A0"/>
                </a:solidFill>
              </a:rPr>
              <a:t>Nghe</a:t>
            </a:r>
            <a:r>
              <a:rPr lang="en-US" sz="4000" b="1" dirty="0" smtClean="0">
                <a:solidFill>
                  <a:srgbClr val="7030A0"/>
                </a:solidFill>
              </a:rPr>
              <a:t> </a:t>
            </a:r>
            <a:r>
              <a:rPr lang="en-US" sz="4000" b="1" dirty="0" err="1" smtClean="0">
                <a:solidFill>
                  <a:srgbClr val="7030A0"/>
                </a:solidFill>
              </a:rPr>
              <a:t>âm</a:t>
            </a:r>
            <a:r>
              <a:rPr lang="en-US" sz="4000" b="1" dirty="0" smtClean="0">
                <a:solidFill>
                  <a:srgbClr val="7030A0"/>
                </a:solidFill>
              </a:rPr>
              <a:t> </a:t>
            </a:r>
            <a:r>
              <a:rPr lang="en-US" sz="4000" b="1" dirty="0" err="1" smtClean="0">
                <a:solidFill>
                  <a:srgbClr val="7030A0"/>
                </a:solidFill>
              </a:rPr>
              <a:t>thanh</a:t>
            </a:r>
            <a:r>
              <a:rPr lang="en-US" sz="4000" b="1" dirty="0" smtClean="0">
                <a:solidFill>
                  <a:srgbClr val="7030A0"/>
                </a:solidFill>
              </a:rPr>
              <a:t> </a:t>
            </a:r>
            <a:r>
              <a:rPr lang="en-US" sz="4000" b="1" dirty="0" err="1" smtClean="0">
                <a:solidFill>
                  <a:srgbClr val="7030A0"/>
                </a:solidFill>
              </a:rPr>
              <a:t>đoán</a:t>
            </a:r>
            <a:r>
              <a:rPr lang="en-US" sz="4000" b="1" dirty="0" smtClean="0">
                <a:solidFill>
                  <a:srgbClr val="7030A0"/>
                </a:solidFill>
              </a:rPr>
              <a:t> </a:t>
            </a:r>
            <a:r>
              <a:rPr lang="en-US" sz="4000" b="1" dirty="0" err="1" smtClean="0">
                <a:solidFill>
                  <a:srgbClr val="7030A0"/>
                </a:solidFill>
              </a:rPr>
              <a:t>tên</a:t>
            </a:r>
            <a:r>
              <a:rPr lang="en-US" sz="4000" b="1" dirty="0" smtClean="0">
                <a:solidFill>
                  <a:srgbClr val="7030A0"/>
                </a:solidFill>
              </a:rPr>
              <a:t> </a:t>
            </a:r>
            <a:r>
              <a:rPr lang="en-US" sz="4000" b="1" dirty="0" err="1" smtClean="0">
                <a:solidFill>
                  <a:srgbClr val="7030A0"/>
                </a:solidFill>
              </a:rPr>
              <a:t>nhạc</a:t>
            </a:r>
            <a:r>
              <a:rPr lang="en-US" sz="4000" b="1" dirty="0" smtClean="0">
                <a:solidFill>
                  <a:srgbClr val="7030A0"/>
                </a:solidFill>
              </a:rPr>
              <a:t> </a:t>
            </a:r>
            <a:r>
              <a:rPr lang="en-US" sz="4000" b="1" dirty="0" err="1" smtClean="0">
                <a:solidFill>
                  <a:srgbClr val="7030A0"/>
                </a:solidFill>
              </a:rPr>
              <a:t>cụ</a:t>
            </a:r>
            <a:endParaRPr lang="en-US" sz="4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2756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4225" y="542925"/>
            <a:ext cx="5829300" cy="5829300"/>
          </a:xfrm>
          <a:prstGeom prst="rect">
            <a:avLst/>
          </a:prstGeom>
        </p:spPr>
      </p:pic>
      <p:pic>
        <p:nvPicPr>
          <p:cNvPr id="5" name="phách tr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886825" y="339725"/>
            <a:ext cx="1181100" cy="118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323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54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67000" b="-6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924" y="0"/>
            <a:ext cx="8143875" cy="5905500"/>
          </a:xfrm>
          <a:prstGeom prst="rect">
            <a:avLst/>
          </a:prstGeom>
        </p:spPr>
      </p:pic>
      <p:pic>
        <p:nvPicPr>
          <p:cNvPr id="5" name="tiếng trố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64480" y="5905500"/>
            <a:ext cx="1004888" cy="1004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363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79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147</Words>
  <Application>Microsoft Office PowerPoint</Application>
  <PresentationFormat>Widescreen</PresentationFormat>
  <Paragraphs>19</Paragraphs>
  <Slides>10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14</cp:revision>
  <dcterms:created xsi:type="dcterms:W3CDTF">2022-05-07T14:08:03Z</dcterms:created>
  <dcterms:modified xsi:type="dcterms:W3CDTF">2023-06-23T15:05:23Z</dcterms:modified>
</cp:coreProperties>
</file>