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66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A93B-0966-47AA-B84C-0077D9CA3518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EEE8-D6A0-4214-9E5D-7597B7C14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2059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A93B-0966-47AA-B84C-0077D9CA3518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EEE8-D6A0-4214-9E5D-7597B7C14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402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A93B-0966-47AA-B84C-0077D9CA3518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EEE8-D6A0-4214-9E5D-7597B7C14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379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A93B-0966-47AA-B84C-0077D9CA3518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EEE8-D6A0-4214-9E5D-7597B7C14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390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A93B-0966-47AA-B84C-0077D9CA3518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EEE8-D6A0-4214-9E5D-7597B7C14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467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A93B-0966-47AA-B84C-0077D9CA3518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EEE8-D6A0-4214-9E5D-7597B7C14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297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A93B-0966-47AA-B84C-0077D9CA3518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EEE8-D6A0-4214-9E5D-7597B7C14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995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A93B-0966-47AA-B84C-0077D9CA3518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EEE8-D6A0-4214-9E5D-7597B7C14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312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A93B-0966-47AA-B84C-0077D9CA3518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EEE8-D6A0-4214-9E5D-7597B7C14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9667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A93B-0966-47AA-B84C-0077D9CA3518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EEE8-D6A0-4214-9E5D-7597B7C14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671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A93B-0966-47AA-B84C-0077D9CA3518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EEE8-D6A0-4214-9E5D-7597B7C14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188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E4A93B-0966-47AA-B84C-0077D9CA3518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E8EEE8-D6A0-4214-9E5D-7597B7C14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625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7.pn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7.png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7.pn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24100" y="96708"/>
            <a:ext cx="7124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</a:rPr>
              <a:t>PHÒNG GIÁO DỤC VÀ ĐÀO TẠO QUẬN LONG BIÊN</a:t>
            </a:r>
          </a:p>
          <a:p>
            <a:pPr algn="ctr"/>
            <a:r>
              <a:rPr lang="en-US" sz="2400" b="1" dirty="0" smtClean="0">
                <a:solidFill>
                  <a:srgbClr val="0070C0"/>
                </a:solidFill>
              </a:rPr>
              <a:t>TRƯỜNG MẦM NON GIA THƯỢNG</a:t>
            </a:r>
            <a:endParaRPr lang="en-US" sz="2400" b="1" dirty="0">
              <a:solidFill>
                <a:srgbClr val="0070C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3504" y="893100"/>
            <a:ext cx="909665" cy="11335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990848" y="2241973"/>
            <a:ext cx="5514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HOẠT ĐỘNG ÂM NHẠC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43325" y="3545039"/>
            <a:ext cx="668655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</a:rPr>
              <a:t>Đề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</a:rPr>
              <a:t>tài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: DH: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</a:rPr>
              <a:t>Em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</a:rPr>
              <a:t>tập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</a:rPr>
              <a:t>lái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 ô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</a:rPr>
              <a:t>tô</a:t>
            </a:r>
            <a:endParaRPr lang="en-US" sz="28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	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  TC: Tai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</a:rPr>
              <a:t>ai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</a:rPr>
              <a:t>tinh</a:t>
            </a:r>
            <a:endParaRPr lang="en-US" sz="28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</a:rPr>
              <a:t>Lứa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</a:rPr>
              <a:t>tuổi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</a:rPr>
              <a:t>Nhà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</a:rPr>
              <a:t>trẻ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 24- 36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</a:rPr>
              <a:t>tháng</a:t>
            </a:r>
            <a:endParaRPr lang="en-US" sz="28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</a:rPr>
              <a:t>Giáo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</a:rPr>
              <a:t>viên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</a:rPr>
              <a:t>Nguyễn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</a:rPr>
              <a:t>Thị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</a:rPr>
              <a:t>Út</a:t>
            </a:r>
            <a:endParaRPr lang="en-US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29100" y="6115050"/>
            <a:ext cx="34575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/>
              <a:t>Năm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học</a:t>
            </a:r>
            <a:r>
              <a:rPr lang="en-US" sz="2400" b="1" dirty="0" smtClean="0"/>
              <a:t> </a:t>
            </a:r>
            <a:r>
              <a:rPr lang="en-US" sz="2400" b="1" smtClean="0"/>
              <a:t>2022- 2023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38978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9851" y="1771650"/>
            <a:ext cx="7343774" cy="4886325"/>
          </a:xfrm>
          <a:prstGeom prst="rect">
            <a:avLst/>
          </a:prstGeom>
        </p:spPr>
      </p:pic>
      <p:pic>
        <p:nvPicPr>
          <p:cNvPr id="5" name="phách tr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85826" y="238126"/>
            <a:ext cx="871538" cy="8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54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300" y="198653"/>
            <a:ext cx="6810375" cy="4354297"/>
          </a:xfrm>
          <a:prstGeom prst="rect">
            <a:avLst/>
          </a:prstGeom>
        </p:spPr>
      </p:pic>
      <p:pic>
        <p:nvPicPr>
          <p:cNvPr id="5" name="xắc x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71525" y="295275"/>
            <a:ext cx="1223963" cy="1223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36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07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52725" y="609600"/>
            <a:ext cx="59150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ỔN ĐỊNH TỔ CHỨC 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695700" y="1905000"/>
            <a:ext cx="4724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002060"/>
                </a:solidFill>
              </a:rPr>
              <a:t>Câu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</a:rPr>
              <a:t>đố</a:t>
            </a:r>
            <a:endParaRPr lang="en-US" sz="3600" b="1" dirty="0" smtClean="0">
              <a:solidFill>
                <a:srgbClr val="002060"/>
              </a:solidFill>
            </a:endParaRPr>
          </a:p>
          <a:p>
            <a:pPr algn="ctr"/>
            <a:r>
              <a:rPr lang="en-US" sz="3600" dirty="0" err="1" smtClean="0">
                <a:solidFill>
                  <a:srgbClr val="00B0F0"/>
                </a:solidFill>
              </a:rPr>
              <a:t>Xe</a:t>
            </a:r>
            <a:r>
              <a:rPr lang="en-US" sz="3600" dirty="0" smtClean="0">
                <a:solidFill>
                  <a:srgbClr val="00B0F0"/>
                </a:solidFill>
              </a:rPr>
              <a:t> </a:t>
            </a:r>
            <a:r>
              <a:rPr lang="en-US" sz="3600" dirty="0" err="1" smtClean="0">
                <a:solidFill>
                  <a:srgbClr val="00B0F0"/>
                </a:solidFill>
              </a:rPr>
              <a:t>bốn</a:t>
            </a:r>
            <a:r>
              <a:rPr lang="en-US" sz="3600" dirty="0" smtClean="0">
                <a:solidFill>
                  <a:srgbClr val="00B0F0"/>
                </a:solidFill>
              </a:rPr>
              <a:t> </a:t>
            </a:r>
            <a:r>
              <a:rPr lang="en-US" sz="3600" dirty="0" err="1" smtClean="0">
                <a:solidFill>
                  <a:srgbClr val="00B0F0"/>
                </a:solidFill>
              </a:rPr>
              <a:t>bánh</a:t>
            </a:r>
            <a:endParaRPr lang="en-US" sz="3600" dirty="0" smtClean="0">
              <a:solidFill>
                <a:srgbClr val="00B0F0"/>
              </a:solidFill>
            </a:endParaRPr>
          </a:p>
          <a:p>
            <a:pPr algn="ctr"/>
            <a:r>
              <a:rPr lang="en-US" sz="3600" dirty="0" err="1" smtClean="0">
                <a:solidFill>
                  <a:srgbClr val="00B0F0"/>
                </a:solidFill>
              </a:rPr>
              <a:t>Chạy</a:t>
            </a:r>
            <a:r>
              <a:rPr lang="en-US" sz="3600" dirty="0" smtClean="0">
                <a:solidFill>
                  <a:srgbClr val="00B0F0"/>
                </a:solidFill>
              </a:rPr>
              <a:t> bon </a:t>
            </a:r>
            <a:r>
              <a:rPr lang="en-US" sz="3600" dirty="0" err="1" smtClean="0">
                <a:solidFill>
                  <a:srgbClr val="00B0F0"/>
                </a:solidFill>
              </a:rPr>
              <a:t>bon</a:t>
            </a:r>
            <a:endParaRPr lang="en-US" sz="3600" dirty="0" smtClean="0">
              <a:solidFill>
                <a:srgbClr val="00B0F0"/>
              </a:solidFill>
            </a:endParaRPr>
          </a:p>
          <a:p>
            <a:pPr algn="ctr"/>
            <a:r>
              <a:rPr lang="en-US" sz="3600" dirty="0" err="1" smtClean="0">
                <a:solidFill>
                  <a:srgbClr val="00B0F0"/>
                </a:solidFill>
              </a:rPr>
              <a:t>Kêu</a:t>
            </a:r>
            <a:r>
              <a:rPr lang="en-US" sz="3600" dirty="0" smtClean="0">
                <a:solidFill>
                  <a:srgbClr val="00B0F0"/>
                </a:solidFill>
              </a:rPr>
              <a:t> </a:t>
            </a:r>
            <a:r>
              <a:rPr lang="en-US" sz="3600" dirty="0" err="1" smtClean="0">
                <a:solidFill>
                  <a:srgbClr val="00B0F0"/>
                </a:solidFill>
              </a:rPr>
              <a:t>píp</a:t>
            </a:r>
            <a:r>
              <a:rPr lang="en-US" sz="3600" dirty="0" smtClean="0">
                <a:solidFill>
                  <a:srgbClr val="00B0F0"/>
                </a:solidFill>
              </a:rPr>
              <a:t> </a:t>
            </a:r>
            <a:r>
              <a:rPr lang="en-US" sz="3600" dirty="0" err="1" smtClean="0">
                <a:solidFill>
                  <a:srgbClr val="00B0F0"/>
                </a:solidFill>
              </a:rPr>
              <a:t>píp</a:t>
            </a:r>
            <a:endParaRPr lang="en-US" sz="3600" dirty="0" smtClean="0">
              <a:solidFill>
                <a:srgbClr val="00B0F0"/>
              </a:solidFill>
            </a:endParaRPr>
          </a:p>
          <a:p>
            <a:pPr algn="ctr"/>
            <a:r>
              <a:rPr lang="en-US" sz="3600" dirty="0" err="1" smtClean="0">
                <a:solidFill>
                  <a:srgbClr val="00B0F0"/>
                </a:solidFill>
              </a:rPr>
              <a:t>Là</a:t>
            </a:r>
            <a:r>
              <a:rPr lang="en-US" sz="3600" dirty="0" smtClean="0">
                <a:solidFill>
                  <a:srgbClr val="00B0F0"/>
                </a:solidFill>
              </a:rPr>
              <a:t> </a:t>
            </a:r>
            <a:r>
              <a:rPr lang="en-US" sz="3600" dirty="0" err="1" smtClean="0">
                <a:solidFill>
                  <a:srgbClr val="00B0F0"/>
                </a:solidFill>
              </a:rPr>
              <a:t>xe</a:t>
            </a:r>
            <a:r>
              <a:rPr lang="en-US" sz="3600" dirty="0" smtClean="0">
                <a:solidFill>
                  <a:srgbClr val="00B0F0"/>
                </a:solidFill>
              </a:rPr>
              <a:t> </a:t>
            </a:r>
            <a:r>
              <a:rPr lang="en-US" sz="3600" dirty="0" err="1" smtClean="0">
                <a:solidFill>
                  <a:srgbClr val="00B0F0"/>
                </a:solidFill>
              </a:rPr>
              <a:t>gì</a:t>
            </a:r>
            <a:r>
              <a:rPr lang="en-US" sz="3600" dirty="0" smtClean="0">
                <a:solidFill>
                  <a:srgbClr val="00B0F0"/>
                </a:solidFill>
              </a:rPr>
              <a:t>?</a:t>
            </a:r>
            <a:endParaRPr lang="en-US" sz="36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257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424623"/>
            <a:ext cx="10058400" cy="49102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90850" y="361950"/>
            <a:ext cx="4781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B050"/>
                </a:solidFill>
              </a:rPr>
              <a:t>XE Ô TÔ</a:t>
            </a:r>
            <a:endParaRPr lang="en-US" sz="40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19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86175" y="714375"/>
            <a:ext cx="5905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PHƯƠNG PHÁP, HÌNH THỨC TỔ CHỨC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14675" y="1857375"/>
            <a:ext cx="61436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Dạy</a:t>
            </a:r>
            <a:r>
              <a:rPr lang="en-US" sz="3200" dirty="0" smtClean="0"/>
              <a:t> </a:t>
            </a:r>
            <a:r>
              <a:rPr lang="en-US" sz="3200" dirty="0" err="1" smtClean="0"/>
              <a:t>trẻ</a:t>
            </a:r>
            <a:r>
              <a:rPr lang="en-US" sz="3200" dirty="0" smtClean="0"/>
              <a:t> </a:t>
            </a:r>
            <a:r>
              <a:rPr lang="en-US" sz="3200" dirty="0" err="1" smtClean="0"/>
              <a:t>hát</a:t>
            </a:r>
            <a:r>
              <a:rPr lang="en-US" sz="3200" dirty="0" smtClean="0"/>
              <a:t> </a:t>
            </a:r>
            <a:r>
              <a:rPr lang="en-US" sz="3200" dirty="0" err="1" smtClean="0"/>
              <a:t>bài</a:t>
            </a:r>
            <a:r>
              <a:rPr lang="en-US" sz="3200" dirty="0" smtClean="0"/>
              <a:t> “ </a:t>
            </a:r>
            <a:r>
              <a:rPr lang="en-US" sz="3200" dirty="0" err="1"/>
              <a:t>E</a:t>
            </a:r>
            <a:r>
              <a:rPr lang="en-US" sz="3200" dirty="0" err="1" smtClean="0"/>
              <a:t>m</a:t>
            </a:r>
            <a:r>
              <a:rPr lang="en-US" sz="3200" dirty="0" smtClean="0"/>
              <a:t> </a:t>
            </a:r>
            <a:r>
              <a:rPr lang="en-US" sz="3200" dirty="0" err="1" smtClean="0"/>
              <a:t>tập</a:t>
            </a:r>
            <a:r>
              <a:rPr lang="en-US" sz="3200" dirty="0" smtClean="0"/>
              <a:t> </a:t>
            </a:r>
            <a:r>
              <a:rPr lang="en-US" sz="3200" dirty="0" err="1" smtClean="0"/>
              <a:t>lái</a:t>
            </a:r>
            <a:r>
              <a:rPr lang="en-US" sz="3200" dirty="0" smtClean="0"/>
              <a:t> ô </a:t>
            </a:r>
            <a:r>
              <a:rPr lang="en-US" sz="3200" dirty="0" err="1" smtClean="0"/>
              <a:t>tô</a:t>
            </a:r>
            <a:r>
              <a:rPr lang="en-US" sz="3200" dirty="0" smtClean="0"/>
              <a:t>”</a:t>
            </a:r>
            <a:endParaRPr lang="en-US" sz="3200" dirty="0"/>
          </a:p>
        </p:txBody>
      </p:sp>
      <p:pic>
        <p:nvPicPr>
          <p:cNvPr id="2" name="E tập lái ô tô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61978" y="4192438"/>
            <a:ext cx="5753819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- </a:t>
            </a:r>
            <a:r>
              <a:rPr lang="en-US" sz="2000" dirty="0" err="1" smtClean="0"/>
              <a:t>Cô</a:t>
            </a:r>
            <a:r>
              <a:rPr lang="en-US" sz="2000" dirty="0" smtClean="0"/>
              <a:t> </a:t>
            </a:r>
            <a:r>
              <a:rPr lang="en-US" sz="2000" dirty="0" err="1" smtClean="0"/>
              <a:t>hỏi</a:t>
            </a:r>
            <a:r>
              <a:rPr lang="en-US" sz="2000" dirty="0" smtClean="0"/>
              <a:t> </a:t>
            </a:r>
            <a:r>
              <a:rPr lang="en-US" sz="2000" dirty="0" err="1" smtClean="0"/>
              <a:t>trẻ</a:t>
            </a:r>
            <a:r>
              <a:rPr lang="en-US" sz="2000" dirty="0" smtClean="0"/>
              <a:t> </a:t>
            </a:r>
            <a:r>
              <a:rPr lang="en-US" sz="2000" dirty="0" err="1" smtClean="0"/>
              <a:t>tên</a:t>
            </a:r>
            <a:r>
              <a:rPr lang="en-US" sz="2000" dirty="0" smtClean="0"/>
              <a:t> </a:t>
            </a:r>
            <a:r>
              <a:rPr lang="en-US" sz="2000" dirty="0" err="1" smtClean="0"/>
              <a:t>bài</a:t>
            </a:r>
            <a:r>
              <a:rPr lang="en-US" sz="2000" dirty="0" smtClean="0"/>
              <a:t>?</a:t>
            </a:r>
          </a:p>
          <a:p>
            <a:r>
              <a:rPr lang="en-US" dirty="0" smtClean="0"/>
              <a:t>-</a:t>
            </a:r>
            <a:r>
              <a:rPr lang="vi-VN" dirty="0"/>
              <a:t>- Sau này lớn bạn nhỏ làm gì?</a:t>
            </a:r>
          </a:p>
          <a:p>
            <a:r>
              <a:rPr lang="vi-VN" dirty="0" smtClean="0"/>
              <a:t>-</a:t>
            </a:r>
            <a:r>
              <a:rPr lang="en-US" dirty="0" smtClean="0"/>
              <a:t> </a:t>
            </a:r>
            <a:r>
              <a:rPr lang="en-US" dirty="0" err="1" smtClean="0"/>
              <a:t>Nội</a:t>
            </a:r>
            <a:r>
              <a:rPr lang="en-US" dirty="0" smtClean="0"/>
              <a:t> dung:</a:t>
            </a:r>
            <a:r>
              <a:rPr lang="vi-VN" dirty="0" smtClean="0"/>
              <a:t> </a:t>
            </a:r>
            <a:r>
              <a:rPr lang="vi-VN" dirty="0"/>
              <a:t>Bài hát nói về bạn nhỏ giả làm tiếng kêu của ô tô pí pò pí po và tập lái ô tô, và ước mơ sau này lớn sẽ lái xe đón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4059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3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05275" y="800100"/>
            <a:ext cx="45815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002060"/>
                </a:solidFill>
              </a:rPr>
              <a:t>Trẻ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</a:rPr>
              <a:t>hát</a:t>
            </a:r>
            <a:endParaRPr lang="en-US" sz="3600" b="1" dirty="0">
              <a:solidFill>
                <a:srgbClr val="002060"/>
              </a:solidFill>
            </a:endParaRPr>
          </a:p>
        </p:txBody>
      </p:sp>
      <p:pic>
        <p:nvPicPr>
          <p:cNvPr id="5" name="E tập lái ô tô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162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3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90875" y="0"/>
            <a:ext cx="57626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/>
              <a:t>Xem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biểu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diễn</a:t>
            </a:r>
            <a:endParaRPr lang="en-US" sz="3200" b="1" dirty="0"/>
          </a:p>
        </p:txBody>
      </p:sp>
      <p:pic>
        <p:nvPicPr>
          <p:cNvPr id="5" name="Em Tập Lái Ô Tô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04950" y="584775"/>
            <a:ext cx="9324975" cy="6063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894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57525" y="952500"/>
            <a:ext cx="5724525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GIÁO DỤC</a:t>
            </a:r>
          </a:p>
          <a:p>
            <a:pPr algn="ctr"/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90850" y="2124075"/>
            <a:ext cx="579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Giáo</a:t>
            </a:r>
            <a:r>
              <a:rPr lang="en-US" sz="2400" dirty="0"/>
              <a:t> </a:t>
            </a:r>
            <a:r>
              <a:rPr lang="en-US" sz="2400" dirty="0" err="1"/>
              <a:t>dục</a:t>
            </a:r>
            <a:r>
              <a:rPr lang="en-US" sz="2400" dirty="0"/>
              <a:t> </a:t>
            </a:r>
            <a:r>
              <a:rPr lang="en-US" sz="2400" dirty="0" err="1"/>
              <a:t>trẻ</a:t>
            </a:r>
            <a:r>
              <a:rPr lang="en-US" sz="2400" dirty="0"/>
              <a:t> </a:t>
            </a:r>
            <a:r>
              <a:rPr lang="en-US" sz="2400" dirty="0" err="1"/>
              <a:t>khi</a:t>
            </a:r>
            <a:r>
              <a:rPr lang="en-US" sz="2400" dirty="0"/>
              <a:t> </a:t>
            </a:r>
            <a:r>
              <a:rPr lang="en-US" sz="2400" dirty="0" err="1"/>
              <a:t>ngồi</a:t>
            </a:r>
            <a:r>
              <a:rPr lang="en-US" sz="2400" dirty="0"/>
              <a:t> </a:t>
            </a:r>
            <a:r>
              <a:rPr lang="en-US" sz="2400" dirty="0" err="1"/>
              <a:t>trên</a:t>
            </a:r>
            <a:r>
              <a:rPr lang="en-US" sz="2400" dirty="0"/>
              <a:t> </a:t>
            </a:r>
            <a:r>
              <a:rPr lang="en-US" sz="2400" dirty="0" err="1"/>
              <a:t>xe</a:t>
            </a:r>
            <a:r>
              <a:rPr lang="en-US" sz="2400" dirty="0"/>
              <a:t> ô </a:t>
            </a:r>
            <a:r>
              <a:rPr lang="en-US" sz="2400" dirty="0" err="1"/>
              <a:t>tô</a:t>
            </a:r>
            <a:r>
              <a:rPr lang="en-US" sz="2400" dirty="0"/>
              <a:t> </a:t>
            </a:r>
            <a:r>
              <a:rPr lang="en-US" sz="2400" dirty="0" err="1"/>
              <a:t>cần</a:t>
            </a:r>
            <a:r>
              <a:rPr lang="en-US" sz="2400" dirty="0"/>
              <a:t> </a:t>
            </a:r>
            <a:r>
              <a:rPr lang="en-US" sz="2400" dirty="0" err="1"/>
              <a:t>ngồi</a:t>
            </a:r>
            <a:r>
              <a:rPr lang="en-US" sz="2400" dirty="0"/>
              <a:t> </a:t>
            </a:r>
            <a:r>
              <a:rPr lang="en-US" sz="2400" dirty="0" err="1"/>
              <a:t>ngay</a:t>
            </a:r>
            <a:r>
              <a:rPr lang="en-US" sz="2400" dirty="0"/>
              <a:t> </a:t>
            </a:r>
            <a:r>
              <a:rPr lang="en-US" sz="2400" dirty="0" err="1"/>
              <a:t>ngắn</a:t>
            </a:r>
            <a:r>
              <a:rPr lang="en-US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50673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24300" y="190500"/>
            <a:ext cx="4667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</a:rPr>
              <a:t>TRÒ CHƠI: TAI AI TINH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71850" y="1123950"/>
            <a:ext cx="5562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dirty="0"/>
              <a:t>- Cô cho trẻ nghe giai điệu các dụng cụ âm nhạc rồi đoán tên nhạc cụ đó, ai đoán sai sẽ phải hát tặng cả lớp 1 bài.</a:t>
            </a:r>
          </a:p>
          <a:p>
            <a:r>
              <a:rPr lang="vi-VN" dirty="0"/>
              <a:t>- Cô tổ chức cho trẻ chơi 3-4 lần.</a:t>
            </a:r>
          </a:p>
        </p:txBody>
      </p:sp>
    </p:spTree>
    <p:extLst>
      <p:ext uri="{BB962C8B-B14F-4D97-AF65-F5344CB8AC3E}">
        <p14:creationId xmlns:p14="http://schemas.microsoft.com/office/powerpoint/2010/main" val="4257436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9301" y="0"/>
            <a:ext cx="8505824" cy="4657725"/>
          </a:xfrm>
          <a:prstGeom prst="rect">
            <a:avLst/>
          </a:prstGeom>
        </p:spPr>
      </p:pic>
      <p:pic>
        <p:nvPicPr>
          <p:cNvPr id="5" name="tiếng trố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1026" y="5314951"/>
            <a:ext cx="1081088" cy="108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09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79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194</Words>
  <Application>Microsoft Office PowerPoint</Application>
  <PresentationFormat>Widescreen</PresentationFormat>
  <Paragraphs>27</Paragraphs>
  <Slides>11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8</cp:revision>
  <dcterms:created xsi:type="dcterms:W3CDTF">2022-06-08T03:30:14Z</dcterms:created>
  <dcterms:modified xsi:type="dcterms:W3CDTF">2023-06-23T15:03:27Z</dcterms:modified>
</cp:coreProperties>
</file>