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57" r:id="rId5"/>
    <p:sldId id="258" r:id="rId6"/>
    <p:sldId id="259" r:id="rId7"/>
    <p:sldId id="262" r:id="rId8"/>
    <p:sldId id="263" r:id="rId9"/>
    <p:sldId id="264" r:id="rId10"/>
    <p:sldId id="265" r:id="rId11"/>
    <p:sldId id="26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869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873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311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57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93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13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668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563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559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653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48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74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0046B-E3D9-4A47-A826-DB92B137FE2C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500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45773"/>
            <a:ext cx="7772400" cy="9906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67686" y="3252842"/>
            <a:ext cx="6667500" cy="2514600"/>
          </a:xfrm>
        </p:spPr>
        <p:txBody>
          <a:bodyPr>
            <a:noAutofit/>
          </a:bodyPr>
          <a:lstStyle/>
          <a:p>
            <a:pPr algn="l"/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non</a:t>
            </a:r>
          </a:p>
          <a:p>
            <a:pPr algn="l"/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3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TCÂN: Ai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endParaRPr lang="en-US" sz="23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 3 – 4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3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15 – 20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3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3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Thu Trang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62200" y="2590800"/>
            <a:ext cx="48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ÁN ÂM NHẠC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142658"/>
            <a:ext cx="1451402" cy="14481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0" y="6488668"/>
            <a:ext cx="2371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2021 - 2022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07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371600"/>
            <a:ext cx="7315200" cy="609600"/>
          </a:xfrm>
        </p:spPr>
        <p:txBody>
          <a:bodyPr>
            <a:no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Ai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28800" y="2438400"/>
            <a:ext cx="56387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dirty="0"/>
              <a:t> 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CC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Cô gọi trẻ lên chơi, vừa đi vừa hát. khi có hiệu lệnh ai nhanh nhất trẻ nhanh chóng về ghế ngồi</a:t>
            </a:r>
          </a:p>
          <a:p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LC: Bạn  nào không có ghế bị thua cuộc</a:t>
            </a:r>
          </a:p>
          <a:p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cho trẻ chơi 3- 4 lần. Sau mỗi lần chơi cô nhận xét trẻ chơi.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5004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190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5300" b="1" dirty="0">
                <a:solidFill>
                  <a:srgbClr val="FF0000"/>
                </a:solidFill>
              </a:rPr>
              <a:t>3. </a:t>
            </a:r>
            <a:r>
              <a:rPr lang="en-US" sz="5300" b="1" dirty="0" err="1">
                <a:solidFill>
                  <a:srgbClr val="FF0000"/>
                </a:solidFill>
              </a:rPr>
              <a:t>Kết</a:t>
            </a:r>
            <a:r>
              <a:rPr lang="en-US" sz="5300" b="1" dirty="0">
                <a:solidFill>
                  <a:srgbClr val="FF0000"/>
                </a:solidFill>
              </a:rPr>
              <a:t> </a:t>
            </a:r>
            <a:r>
              <a:rPr lang="en-US" sz="5300" b="1" dirty="0" err="1">
                <a:solidFill>
                  <a:srgbClr val="FF0000"/>
                </a:solidFill>
              </a:rPr>
              <a:t>thúc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14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247480"/>
            <a:ext cx="6057900" cy="80992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2057400"/>
            <a:ext cx="6477000" cy="4297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2000" b="1" dirty="0">
                <a:latin typeface="+mj-lt"/>
              </a:rPr>
              <a:t>1. Kiến thức</a:t>
            </a:r>
            <a:endParaRPr lang="vi-VN" sz="2000" dirty="0">
              <a:latin typeface="+mj-lt"/>
            </a:endParaRPr>
          </a:p>
          <a:p>
            <a:pPr marL="0" indent="0">
              <a:buNone/>
            </a:pPr>
            <a:r>
              <a:rPr lang="vi-VN" sz="2000" dirty="0">
                <a:latin typeface="+mj-lt"/>
              </a:rPr>
              <a:t>- Trẻ biết tên bài hát, tên tác giả, hiểu nội dung  bài hát .</a:t>
            </a:r>
          </a:p>
          <a:p>
            <a:pPr marL="0" indent="0">
              <a:buNone/>
            </a:pPr>
            <a:r>
              <a:rPr lang="vi-VN" sz="2000" b="1" dirty="0">
                <a:latin typeface="+mj-lt"/>
              </a:rPr>
              <a:t>2. Kỹ năng:</a:t>
            </a:r>
            <a:endParaRPr lang="vi-VN" sz="2000" dirty="0">
              <a:latin typeface="+mj-lt"/>
            </a:endParaRPr>
          </a:p>
          <a:p>
            <a:pPr marL="0" indent="0">
              <a:buNone/>
            </a:pPr>
            <a:r>
              <a:rPr lang="vi-VN" sz="2000" dirty="0">
                <a:latin typeface="+mj-lt"/>
              </a:rPr>
              <a:t>- Trẻ vận động phù hợp giai điệu của bài hát</a:t>
            </a:r>
          </a:p>
          <a:p>
            <a:pPr marL="0" indent="0">
              <a:buNone/>
            </a:pPr>
            <a:r>
              <a:rPr lang="vi-VN" sz="2000" dirty="0">
                <a:latin typeface="+mj-lt"/>
              </a:rPr>
              <a:t>- Trẻ có kỹ năng chơi trò chơi</a:t>
            </a:r>
          </a:p>
          <a:p>
            <a:pPr marL="0" indent="0">
              <a:buNone/>
            </a:pPr>
            <a:r>
              <a:rPr lang="vi-VN" sz="2000" dirty="0">
                <a:latin typeface="+mj-lt"/>
              </a:rPr>
              <a:t>- Rèn luyện và phát triển tai nghe nhạc</a:t>
            </a:r>
          </a:p>
          <a:p>
            <a:pPr marL="0" indent="0">
              <a:buNone/>
            </a:pPr>
            <a:r>
              <a:rPr lang="vi-VN" sz="2000" b="1" dirty="0">
                <a:latin typeface="+mj-lt"/>
              </a:rPr>
              <a:t>3. Thái độ:</a:t>
            </a:r>
            <a:endParaRPr lang="vi-VN" sz="2000" dirty="0">
              <a:latin typeface="+mj-lt"/>
            </a:endParaRPr>
          </a:p>
          <a:p>
            <a:pPr marL="0" indent="0">
              <a:buNone/>
            </a:pPr>
            <a:r>
              <a:rPr lang="vi-VN" sz="2000" b="1" dirty="0">
                <a:latin typeface="+mj-lt"/>
              </a:rPr>
              <a:t>- </a:t>
            </a:r>
            <a:r>
              <a:rPr lang="vi-VN" sz="2000" dirty="0">
                <a:latin typeface="+mj-lt"/>
              </a:rPr>
              <a:t>Trẻ biết yêu quý người thân trong gia đình</a:t>
            </a:r>
          </a:p>
          <a:p>
            <a:pPr marL="0" indent="0">
              <a:buNone/>
            </a:pPr>
            <a:r>
              <a:rPr lang="vi-VN" sz="2000" dirty="0">
                <a:latin typeface="+mj-lt"/>
              </a:rPr>
              <a:t>- Trẻ hứng thú với giờ học, yêu thích âm nhạc.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52867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*Đồ dùng của cô</a:t>
            </a:r>
            <a:r>
              <a:rPr lang="vi-V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bấm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Múa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*Đồ dùng của </a:t>
            </a:r>
            <a:r>
              <a:rPr lang="vi-V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Trang phục của trẻ gọn gàng</a:t>
            </a:r>
          </a:p>
          <a:p>
            <a:pPr marL="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.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770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990600"/>
            <a:ext cx="7086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ỔN ĐỊNH TỔ CHỨC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62200"/>
            <a:ext cx="7620000" cy="2819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3000" dirty="0">
                <a:latin typeface="+mj-lt"/>
              </a:rPr>
              <a:t>- Cô và trẻ chơi trò chơi với các ngón tay?</a:t>
            </a:r>
          </a:p>
          <a:p>
            <a:pPr marL="0" indent="0">
              <a:buNone/>
            </a:pPr>
            <a:r>
              <a:rPr lang="vi-VN" sz="3000" dirty="0">
                <a:latin typeface="+mj-lt"/>
              </a:rPr>
              <a:t>- Các con vừa chơi trò chơi gì? Các con dùng gì để chơi?</a:t>
            </a:r>
          </a:p>
          <a:p>
            <a:pPr marL="0" indent="0" algn="ctr">
              <a:buNone/>
            </a:pP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3641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1"/>
            <a:ext cx="8229600" cy="1447800"/>
          </a:xfrm>
        </p:spPr>
        <p:txBody>
          <a:bodyPr/>
          <a:lstStyle/>
          <a:p>
            <a:pPr algn="ctr">
              <a:buFontTx/>
              <a:buChar char="-"/>
            </a:pP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Múa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endParaRPr lang="en-U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4" name="Trường Chúng Cháu Là Trường Mầm Non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53400" y="60198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0310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4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4900" y="1600200"/>
            <a:ext cx="7543800" cy="9144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47800" y="2895600"/>
            <a:ext cx="6858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Ai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fontAlgn="base"/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nhắc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dirty="0"/>
          </a:p>
        </p:txBody>
      </p:sp>
      <p:pic>
        <p:nvPicPr>
          <p:cNvPr id="2" name="Trường Chúng Cháu Là Trường Mầm Non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62118" y="60198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9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4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2209800"/>
            <a:ext cx="5943600" cy="3916363"/>
          </a:xfrm>
        </p:spPr>
        <p:txBody>
          <a:bodyPr/>
          <a:lstStyle/>
          <a:p>
            <a:pPr marL="0" indent="0" fontAlgn="base">
              <a:buNone/>
            </a:pPr>
            <a:endParaRPr lang="en-US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2 - 3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buFontTx/>
              <a:buChar char="-"/>
            </a:pP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buFontTx/>
              <a:buChar char="-"/>
            </a:pP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đua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– </a:t>
            </a:r>
            <a:r>
              <a:rPr lang="en-US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Trường Chúng Cháu Là Trường Mầm Non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29600" y="615365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7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4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86000"/>
            <a:ext cx="7315200" cy="1219200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3581400"/>
            <a:ext cx="5943600" cy="2590800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en-US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Ngày Đầu Tiên Đi Học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03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7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43000"/>
            <a:ext cx="8229600" cy="1143000"/>
          </a:xfrm>
        </p:spPr>
        <p:txBody>
          <a:bodyPr>
            <a:noAutofit/>
          </a:bodyPr>
          <a:lstStyle/>
          <a:p>
            <a:r>
              <a:rPr lang="en-US" sz="3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(</a:t>
            </a:r>
            <a:r>
              <a:rPr lang="en-US" sz="3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3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r>
              <a:rPr lang="en-US" sz="3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en-US" sz="3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2133600"/>
            <a:ext cx="7239000" cy="2438400"/>
          </a:xfrm>
        </p:spPr>
        <p:txBody>
          <a:bodyPr>
            <a:normAutofit fontScale="92500" lnSpcReduction="10000"/>
          </a:bodyPr>
          <a:lstStyle/>
          <a:p>
            <a:pPr marL="0" indent="0" fontAlgn="base">
              <a:buNone/>
            </a:pPr>
            <a:endParaRPr lang="en-US" dirty="0" smtClean="0"/>
          </a:p>
          <a:p>
            <a:pPr marL="0" indent="0" algn="just" fontAlgn="base">
              <a:buNone/>
            </a:pPr>
            <a:r>
              <a:rPr lang="en-US" dirty="0" smtClean="0"/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dung: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khóc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nhè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hiền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dỗ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ôm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ấp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fontAlgn="base">
              <a:buNone/>
            </a:pPr>
            <a:endParaRPr lang="vi-VN" dirty="0">
              <a:solidFill>
                <a:srgbClr val="7030A0"/>
              </a:solidFill>
            </a:endParaRPr>
          </a:p>
          <a:p>
            <a:pPr marL="0" indent="0" algn="just" fontAlgn="base">
              <a:buNone/>
            </a:pPr>
            <a:endParaRPr lang="en-US" dirty="0"/>
          </a:p>
        </p:txBody>
      </p:sp>
      <p:pic>
        <p:nvPicPr>
          <p:cNvPr id="4" name="Ngày Đầu Tiên Đi Học Be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17825" y="62484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77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7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885</TotalTime>
  <Words>377</Words>
  <Application>Microsoft Office PowerPoint</Application>
  <PresentationFormat>On-screen Show (4:3)</PresentationFormat>
  <Paragraphs>53</Paragraphs>
  <Slides>11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TRƯỜNG MẦM NON GIA THƯỢNG</vt:lpstr>
      <vt:lpstr>I. Mục đích – yêu cầu:</vt:lpstr>
      <vt:lpstr>II .Chuẩn bị</vt:lpstr>
      <vt:lpstr>1. ỔN ĐỊNH TỔ CHỨC</vt:lpstr>
      <vt:lpstr>2. Phương pháp, hình thức – tổ chức</vt:lpstr>
      <vt:lpstr>PowerPoint Presentation</vt:lpstr>
      <vt:lpstr>PowerPoint Presentation</vt:lpstr>
      <vt:lpstr>* Nghe hát: “ Ngày đầu tiên đi học”</vt:lpstr>
      <vt:lpstr>Cô hát lần 2 (kết hợp minh họa) </vt:lpstr>
      <vt:lpstr>Trò chơi âm nhạc “ Ai nhanh nhất” </vt:lpstr>
      <vt:lpstr>3. Kết thúc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TRƯỜNG MẦM NON GIA THƯỢNG</dc:title>
  <dc:creator>tran nhiem</dc:creator>
  <cp:lastModifiedBy>ADMIN</cp:lastModifiedBy>
  <cp:revision>33</cp:revision>
  <dcterms:created xsi:type="dcterms:W3CDTF">2020-10-23T12:46:25Z</dcterms:created>
  <dcterms:modified xsi:type="dcterms:W3CDTF">2022-06-10T05:21:46Z</dcterms:modified>
</cp:coreProperties>
</file>