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1447800"/>
          </a:xfrm>
        </p:spPr>
        <p:txBody>
          <a:bodyPr>
            <a:normAutofit fontScale="90000"/>
          </a:bodyPr>
          <a:lstStyle/>
          <a:p>
            <a:r>
              <a:rPr lang="pt-BR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  <a:r>
              <a:rPr lang="en-US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514600"/>
            <a:ext cx="8839200" cy="3352800"/>
          </a:xfrm>
        </p:spPr>
        <p:txBody>
          <a:bodyPr>
            <a:normAutofit/>
          </a:bodyPr>
          <a:lstStyle/>
          <a:p>
            <a:endParaRPr lang="en-US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 QUEN VỚI TOÁN</a:t>
            </a:r>
          </a:p>
          <a:p>
            <a:pPr marL="457200" indent="-457200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tài:Ôn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15-20 (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400" b="1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LOGO MNG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048000" y="6591300"/>
            <a:ext cx="3124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2021- 2022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latin typeface="Times New Roman" pitchFamily="18" charset="0"/>
                <a:cs typeface="Times New Roman" pitchFamily="18" charset="0"/>
              </a:rPr>
            </a:br>
            <a:endParaRPr lang="en-US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I.MỤC ĐÍCH - YÊU CẦU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6200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3124" y="3657600"/>
            <a:ext cx="71628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9196" y="5410200"/>
            <a:ext cx="82296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CHUẨN BỊ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00200"/>
            <a:ext cx="6553200" cy="2438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- 2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endParaRPr lang="fr-FR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71600" y="4267200"/>
            <a:ext cx="6553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TIẾN HÀNH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077200" cy="1447800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None/>
            </a:pPr>
            <a:r>
              <a:rPr lang="en-US" sz="4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4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5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sỹ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endParaRPr lang="en-US" sz="45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09800" y="3429000"/>
            <a:ext cx="4209807" cy="96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362200"/>
            <a:ext cx="7086600" cy="167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3733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2 “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838200"/>
            <a:ext cx="72390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“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thiệp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90600"/>
            <a:ext cx="6162264" cy="5104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viền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viền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lãm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cúc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0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14600"/>
            <a:ext cx="82296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439e56c23167dee68c8c7c183d2a66d4dbf6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500</Words>
  <Application>Microsoft Office PowerPoint</Application>
  <PresentationFormat>On-screen Show (4:3)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PHÒNG GIÁO DỤC VÀ ĐÀO TẠO QUẬN LONG BIÊN TRƯỜNG MẦM NON GIA THƯỢNG </vt:lpstr>
      <vt:lpstr>I.MỤC ĐÍCH - YÊU CẦU</vt:lpstr>
      <vt:lpstr>II. CHUẨN BỊ</vt:lpstr>
      <vt:lpstr>III. TIẾN HÀNH</vt:lpstr>
      <vt:lpstr>2. Phương pháp, hình thức tổ chức </vt:lpstr>
      <vt:lpstr>PowerPoint Presentation</vt:lpstr>
      <vt:lpstr>PowerPoint Presentation</vt:lpstr>
      <vt:lpstr>PowerPoint Presentation</vt:lpstr>
      <vt:lpstr>3. Kết thúc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Welcome</dc:creator>
  <cp:lastModifiedBy>ADMIN</cp:lastModifiedBy>
  <cp:revision>12</cp:revision>
  <dcterms:created xsi:type="dcterms:W3CDTF">2006-08-16T00:00:00Z</dcterms:created>
  <dcterms:modified xsi:type="dcterms:W3CDTF">2022-06-10T08:55:38Z</dcterms:modified>
</cp:coreProperties>
</file>