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40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45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3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8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8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6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0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3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EB299-9901-4C94-B71F-98312AFF505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5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3347" y="127843"/>
            <a:ext cx="8106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 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1105291"/>
            <a:ext cx="1213658" cy="1129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66408" y="2541540"/>
            <a:ext cx="561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4500" y="3433221"/>
            <a:ext cx="6697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lọc,nước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chanh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3749" y="6018728"/>
            <a:ext cx="3321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2021- 2022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03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1299" y="0"/>
            <a:ext cx="6010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Quả Gì - Quả Gì Mà Chua Chua Thế - Nhạc Vui Cho Be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250" y="954107"/>
            <a:ext cx="11249025" cy="536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8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3525" y="647700"/>
            <a:ext cx="8210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1190" y="1851140"/>
            <a:ext cx="96107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 lọc:</a:t>
            </a:r>
          </a:p>
          <a:p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 khát các con phải làm gì? Nếu không có nước để uống các con sẽ làm sao?</a:t>
            </a:r>
          </a:p>
          <a:p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26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00" y="1559848"/>
            <a:ext cx="7733987" cy="51466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081" y="1930111"/>
            <a:ext cx="1651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 LỌC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TV7 - Chuyện kể của những chú cừu - Uống nước đầy đu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1126" y="342900"/>
            <a:ext cx="9685864" cy="601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2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854" y="1914525"/>
            <a:ext cx="3723652" cy="339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62" y="2109787"/>
            <a:ext cx="3985113" cy="300037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867275" y="228600"/>
            <a:ext cx="1971675" cy="1057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CHANH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54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1" y="523875"/>
            <a:ext cx="5061114" cy="44114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0" y="523876"/>
            <a:ext cx="6670675" cy="441143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952154" y="5153025"/>
            <a:ext cx="2943225" cy="12573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cam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496175" y="5153025"/>
            <a:ext cx="3095625" cy="1123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55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121</Words>
  <Application>Microsoft Office PowerPoint</Application>
  <PresentationFormat>Widescreen</PresentationFormat>
  <Paragraphs>19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QCOMSERVICES</cp:lastModifiedBy>
  <cp:revision>9</cp:revision>
  <dcterms:created xsi:type="dcterms:W3CDTF">2022-05-07T09:02:21Z</dcterms:created>
  <dcterms:modified xsi:type="dcterms:W3CDTF">2022-06-08T02:37:14Z</dcterms:modified>
</cp:coreProperties>
</file>