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67" r:id="rId2"/>
    <p:sldId id="275" r:id="rId3"/>
    <p:sldId id="277" r:id="rId4"/>
    <p:sldId id="290" r:id="rId5"/>
    <p:sldId id="282" r:id="rId6"/>
    <p:sldId id="279" r:id="rId7"/>
    <p:sldId id="280" r:id="rId8"/>
    <p:sldId id="283" r:id="rId9"/>
    <p:sldId id="273" r:id="rId10"/>
    <p:sldId id="278" r:id="rId11"/>
    <p:sldId id="28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70B4A0-7F05-415F-9A63-808C39DA3E7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EF30F6-55EA-49A8-AAA0-B259D3C81D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495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53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EF30F6-55EA-49A8-AAA0-B259D3C81DC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853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525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79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581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2587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389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378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979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574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196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999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919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CCE4-128A-49F7-9A5B-14DA24A36A6D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547B7-F431-4A55-BEAC-84C531A7A5B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221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3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WordArt 4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8323263" cy="3189753"/>
          </a:xfrm>
          <a:prstGeom prst="rect">
            <a:avLst/>
          </a:prstGeom>
        </p:spPr>
        <p:txBody>
          <a:bodyPr spcFirstLastPara="1" wrap="none" numCol="1" fromWordArt="1">
            <a:prstTxWarp prst="textArchUp">
              <a:avLst>
                <a:gd name="adj" fmla="val 10800004"/>
              </a:avLst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1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95600" y="3322674"/>
            <a:ext cx="43685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Đề tài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Truyện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“Đôi bạn nhỏ”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Lứa tuổi:    24-36 tháng.</a:t>
            </a:r>
          </a:p>
          <a:p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dạy: 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Nguyễn </a:t>
            </a:r>
            <a:r>
              <a:rPr lang="en-US" sz="2400" b="1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4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Thu Hà</a:t>
            </a:r>
            <a:endParaRPr lang="en-US" sz="24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19151" y="2465451"/>
            <a:ext cx="5703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PHÁT TRIỂN NGÔN NGỮ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2988" y="5814536"/>
            <a:ext cx="2767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13" descr="logoo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1832" y="1000129"/>
            <a:ext cx="1317803" cy="119800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4415" y="158584"/>
            <a:ext cx="601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ĐÀO TẠO QUẬN LONG BIÊN</a:t>
            </a:r>
          </a:p>
          <a:p>
            <a:pPr algn="ctr"/>
            <a:r>
              <a:rPr lang="en-US" sz="20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0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96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tranh ga va vit\ga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Rainy-Day-Sungha-J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267200" y="31168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7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7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bai1_GOLDENKID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6" y="1524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DanVitCon-HopCa co loimp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76106" y="3276600"/>
            <a:ext cx="609600" cy="6096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3400" y="381000"/>
            <a:ext cx="83147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 thúc:</a:t>
            </a:r>
          </a:p>
          <a:p>
            <a:pPr lvl="0" algn="ctr"/>
            <a:r>
              <a:rPr lang="en-US" sz="36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 và trẻ hát bài hát: “Đàn vịt con”</a:t>
            </a:r>
          </a:p>
        </p:txBody>
      </p:sp>
    </p:spTree>
    <p:extLst>
      <p:ext uri="{BB962C8B-B14F-4D97-AF65-F5344CB8AC3E}">
        <p14:creationId xmlns:p14="http://schemas.microsoft.com/office/powerpoint/2010/main" val="403397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7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81400" y="18288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4" descr="Kết quả hình ảnh cho hinh nen power point de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600200" y="2743200"/>
            <a:ext cx="628890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36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gà</a:t>
            </a:r>
            <a:r>
              <a:rPr lang="en-US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  <a:endParaRPr lang="en-US" sz="36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048000" y="1905000"/>
            <a:ext cx="33730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dan ga con lo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4267201" y="4267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36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3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tranh ga va vit\ga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ainy-Day-Sungha-Ju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168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05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amtasiaHoa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3962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hinh-nen-dep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11116" y="772894"/>
            <a:ext cx="6921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NỘI DUNG TRUYỆN</a:t>
            </a:r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69162" y="1371600"/>
            <a:ext cx="59328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Trong có những nhân vật nào ?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Administrator\Desktop\g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774" y="4343400"/>
            <a:ext cx="2390775" cy="2333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Administrator\Desktop\vị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209800"/>
            <a:ext cx="2598026" cy="2164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Administrator\Desktop\cáo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657600"/>
            <a:ext cx="3033713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688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doi ban nho 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814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doi ban nho 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08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doi ban nho 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61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tải xuốn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ChickenDance-Dangcapnhat_n86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810000" y="17452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11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04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</TotalTime>
  <Words>89</Words>
  <Application>Microsoft Office PowerPoint</Application>
  <PresentationFormat>On-screen Show (4:3)</PresentationFormat>
  <Paragraphs>17</Paragraphs>
  <Slides>11</Slides>
  <Notes>2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huy_ctn</dc:creator>
  <cp:lastModifiedBy>QCOMSERVICES</cp:lastModifiedBy>
  <cp:revision>39</cp:revision>
  <dcterms:created xsi:type="dcterms:W3CDTF">2017-11-13T08:19:08Z</dcterms:created>
  <dcterms:modified xsi:type="dcterms:W3CDTF">2022-06-08T09:00:46Z</dcterms:modified>
</cp:coreProperties>
</file>