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7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27/5/2022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3.pn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84584" y="193431"/>
            <a:ext cx="6822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</a:t>
            </a:r>
            <a:r>
              <a:rPr 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3" y="901317"/>
            <a:ext cx="1301556" cy="13015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03031" y="2518036"/>
            <a:ext cx="596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15547" y="3248716"/>
            <a:ext cx="6084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Thu Hà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7606" y="6050146"/>
            <a:ext cx="2638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97"/>
    </mc:Choice>
    <mc:Fallback xmlns="">
      <p:transition spd="slow" advTm="3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25818" y="1287167"/>
            <a:ext cx="2938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Kết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54546" y="1995053"/>
            <a:ext cx="10102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hát và vận động bài hát: “Cho tôi đi 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m</a:t>
            </a:r>
            <a:r>
              <a:rPr lang="vi-VN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với”</a:t>
            </a:r>
            <a:endParaRPr lang="en-US" sz="32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3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4329" y="111405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Ổn định tổ chức – gây hứng thú: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hát và vận động bài hát “Trời nắng trời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a”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Trời Nắng Trời Mưa - Nhạc Thiếu Nhi Có Lờ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8102" y="1072861"/>
            <a:ext cx="9457112" cy="531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24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68106" y="683491"/>
            <a:ext cx="508344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</a:t>
            </a:r>
            <a:r>
              <a:rPr lang="vi-VN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pháp – hình thức tổ chức:</a:t>
            </a:r>
          </a:p>
          <a:p>
            <a:pPr algn="ctr"/>
            <a:r>
              <a:rPr 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1: Quan sát và 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thoại:</a:t>
            </a:r>
          </a:p>
          <a:p>
            <a:pPr algn="ctr"/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44276" y="-145834"/>
            <a:ext cx="4558868" cy="783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8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97745" y="175492"/>
            <a:ext cx="45736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 có bức tranh gì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đây?</a:t>
            </a:r>
          </a:p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 nh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thế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nào?</a:t>
            </a:r>
          </a:p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Bầu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khi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thì có màu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gì?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76028" y="-413690"/>
            <a:ext cx="4217122" cy="806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61673" y="258618"/>
            <a:ext cx="6947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Để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thì cô cần có những nguyên vật liệu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gì?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601622" y="955566"/>
            <a:ext cx="4493656" cy="3520818"/>
            <a:chOff x="1601622" y="955566"/>
            <a:chExt cx="4493656" cy="352081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1622" y="955566"/>
              <a:ext cx="4493656" cy="3048398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889094" y="3953164"/>
              <a:ext cx="20024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Vở tạo hình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594764" y="955566"/>
            <a:ext cx="4784436" cy="3545291"/>
            <a:chOff x="6594764" y="955566"/>
            <a:chExt cx="4784436" cy="354529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594764" y="955566"/>
              <a:ext cx="4784436" cy="304839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998691" y="3977637"/>
              <a:ext cx="21226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Bút sáp màu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974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9745" y="101600"/>
            <a:ext cx="6072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2: </a:t>
            </a:r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h</a:t>
            </a:r>
            <a:r>
              <a:rPr lang="vi-VN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ướng</a:t>
            </a:r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dẫn mẫu </a:t>
            </a:r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1</a:t>
            </a:r>
            <a:endParaRPr lang="en-US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474115300724088429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4473" y="764309"/>
            <a:ext cx="10022435" cy="564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3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43927" y="147782"/>
            <a:ext cx="3985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h</a:t>
            </a:r>
            <a:r>
              <a:rPr lang="vi-VN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ướng</a:t>
            </a:r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dẫn mẫu </a:t>
            </a:r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2</a:t>
            </a:r>
            <a:endParaRPr lang="en-US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474115300724088429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4473" y="764309"/>
            <a:ext cx="10022435" cy="564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9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3611" y="73890"/>
            <a:ext cx="2838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thực </a:t>
            </a:r>
            <a:r>
              <a:rPr lang="en-US" sz="36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36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17" y="940526"/>
            <a:ext cx="9065622" cy="552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36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87273" y="2152073"/>
            <a:ext cx="2792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53672" y="2989269"/>
            <a:ext cx="798968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Giáo 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 trẻ biết lợi ích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m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giúp cho cây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 t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 </a:t>
            </a:r>
          </a:p>
          <a:p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m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quá nhiều thì cũng gây ra nhiều tác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 nh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sạt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lở</a:t>
            </a:r>
          </a:p>
          <a:p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đất, lũ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lụt…</a:t>
            </a:r>
          </a:p>
          <a:p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Khi ra ngoài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m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các con nhớ mặc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 m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 đội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mũ, 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ô.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58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4FBDC8B-0C1E-4B2C-A764-AD85D75ADB9A}"/>
  <p:tag name="ISPRING_RESOURCE_FOLDER" val="C:\Users\Administrator\Documents\bài soạn mẫu elearning\"/>
  <p:tag name="ISPRING_PRESENTATION_PATH" val="C:\Users\Administrator\Documents\bài soạn mẫu elearning.pptx"/>
  <p:tag name="ISPRING_PROJECT_FOLDER_UPDATED" val="1"/>
  <p:tag name="ISPRING_SCREEN_RECS_UPDATED" val="C:\Users\Administrator\Documents\bài soạn mẫu elearnin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263</Words>
  <Application>Microsoft Office PowerPoint</Application>
  <PresentationFormat>Widescreen</PresentationFormat>
  <Paragraphs>28</Paragraphs>
  <Slides>10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36</cp:revision>
  <dcterms:created xsi:type="dcterms:W3CDTF">2021-08-29T01:33:43Z</dcterms:created>
  <dcterms:modified xsi:type="dcterms:W3CDTF">2022-05-27T05:34:08Z</dcterms:modified>
</cp:coreProperties>
</file>