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949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05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907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16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8326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958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35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5391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423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598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743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D42D9-B900-4DE7-AD88-D8C2ADB76A03}" type="datetimeFigureOut">
              <a:rPr lang="en-US" smtClean="0"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4EA07-9651-43BE-812E-C41EBFB010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090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7.png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13.jp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7.png"/><Relationship Id="rId5" Type="http://schemas.openxmlformats.org/officeDocument/2006/relationships/image" Target="../media/image17.jp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7.pn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7.png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7.png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0" b="-9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35877" y="291290"/>
            <a:ext cx="82498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4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 MẦM NON GIA THƯỢNG</a:t>
            </a:r>
            <a:endParaRPr lang="en-US" sz="24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18015" y="2771489"/>
            <a:ext cx="6532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GIÁO DỤC ÂM NHẠC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1515" y="3530807"/>
            <a:ext cx="65641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endParaRPr lang="en-US" sz="2400" b="1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24- 36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 Hà</a:t>
            </a:r>
            <a:endParaRPr lang="en-US" sz="2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36951" y="5984540"/>
            <a:ext cx="32521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2021- 2022</a:t>
            </a:r>
            <a:endParaRPr 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9712" y="1314608"/>
            <a:ext cx="1141095" cy="1092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70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1096909"/>
            <a:ext cx="6143625" cy="5570914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90100" y="363868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3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61000" b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37650" y="755650"/>
            <a:ext cx="487363" cy="487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725" y="514350"/>
            <a:ext cx="59817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94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55775" y="274637"/>
            <a:ext cx="487363" cy="48736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225" y="504826"/>
            <a:ext cx="6280783" cy="523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12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75" y="480853"/>
            <a:ext cx="6572250" cy="5959582"/>
          </a:xfrm>
          <a:prstGeom prst="rect">
            <a:avLst/>
          </a:prstGeom>
        </p:spPr>
      </p:pic>
      <p:pic>
        <p:nvPicPr>
          <p:cNvPr id="5" name="xắc x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42525" y="9747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430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0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6000" b="-4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514850" y="2524123"/>
            <a:ext cx="623887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Ổn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8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bức</a:t>
            </a:r>
            <a:endParaRPr lang="en-US" sz="24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nắng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chang</a:t>
            </a:r>
            <a:endParaRPr lang="en-US" sz="24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endParaRPr lang="en-US" sz="24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mang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nón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mũ</a:t>
            </a:r>
            <a:endParaRPr lang="en-US" sz="2400" b="1" dirty="0" smtClean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b="1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/>
            <a:endParaRPr lang="en-US" sz="20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896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0"/>
            <a:ext cx="12106275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799" y="228601"/>
            <a:ext cx="2105025" cy="11049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731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17814" y="729995"/>
            <a:ext cx="6638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endParaRPr lang="en-US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hè</a:t>
            </a:r>
            <a:r>
              <a:rPr lang="en-US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endParaRPr lang="en-US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1612654"/>
            <a:ext cx="10325099" cy="5073896"/>
          </a:xfrm>
          <a:prstGeom prst="rect">
            <a:avLst/>
          </a:prstGeom>
        </p:spPr>
      </p:pic>
      <p:pic>
        <p:nvPicPr>
          <p:cNvPr id="2" name="Bản ghi Mớ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431487" y="5401514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32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74426" y="2141220"/>
            <a:ext cx="3990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Bản ghi Mớ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926340" y="288526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34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10519" y="45421"/>
            <a:ext cx="5619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endParaRPr 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mùa hè đế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5824" y="691752"/>
            <a:ext cx="10429875" cy="5866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77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05593" y="2656263"/>
            <a:ext cx="957366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</a:t>
            </a:r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endParaRPr lang="en-US" sz="4400" b="1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Nghe</a:t>
            </a:r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âm</a:t>
            </a:r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b="1" dirty="0" err="1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endParaRPr lang="en-US" sz="4400" b="1" dirty="0" smtClean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4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400" b="1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83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100" y="554038"/>
            <a:ext cx="6857999" cy="5714998"/>
          </a:xfrm>
          <a:prstGeom prst="rect">
            <a:avLst/>
          </a:prstGeom>
        </p:spPr>
      </p:pic>
      <p:pic>
        <p:nvPicPr>
          <p:cNvPr id="5" name="tiếng trố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852025" y="5575300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05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79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04000" b="-10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500" y="1819274"/>
            <a:ext cx="6029325" cy="4962525"/>
          </a:xfrm>
          <a:prstGeom prst="rect">
            <a:avLst/>
          </a:prstGeom>
        </p:spPr>
      </p:pic>
      <p:pic>
        <p:nvPicPr>
          <p:cNvPr id="6" name="phách t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29825" y="12604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973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440</TotalTime>
  <Words>118</Words>
  <Application>Microsoft Office PowerPoint</Application>
  <PresentationFormat>Widescreen</PresentationFormat>
  <Paragraphs>23</Paragraphs>
  <Slides>13</Slides>
  <Notes>0</Notes>
  <HiddenSlides>0</HiddenSlides>
  <MMClips>9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QCOMSERVICES</cp:lastModifiedBy>
  <cp:revision>14</cp:revision>
  <dcterms:created xsi:type="dcterms:W3CDTF">2022-05-03T02:30:00Z</dcterms:created>
  <dcterms:modified xsi:type="dcterms:W3CDTF">2022-06-07T16:02:00Z</dcterms:modified>
</cp:coreProperties>
</file>