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8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A10D-29BE-4EE9-9A76-9DF84C48021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5B1F7-DC7B-4D56-972D-76DA833B4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3\D&#7841;y%20h&#225;t%20nh&#7919;ng%20con%20&#273;&#432;&#7901;ng%20em%20y&#234;u\Dung%20pp%20t3\nh&#7841;c\Nhung%20con%20duong%20em%20yeu%20(%20c&#7855;t).m4a" TargetMode="External"/><Relationship Id="rId1" Type="http://schemas.microsoft.com/office/2007/relationships/media" Target="file:///D:\C2%2021-22\Dung%20-%20BGTT%20KT%20TH&#272;T\Th&#225;ng%203\D&#7841;y%20h&#225;t%20nh&#7919;ng%20con%20&#273;&#432;&#7901;ng%20em%20y&#234;u\Dung%20pp%20t3\nh&#7841;c\Nhung%20con%20duong%20em%20yeu%20(%20c&#7855;t).m4a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3\D&#7841;y%20h&#225;t%20nh&#7919;ng%20con%20&#273;&#432;&#7901;ng%20em%20y&#234;u\Dung%20pp%20t3\nh&#7841;c\Anh-Phi-Cong-Oi-Duc-Anh%20c&#7855;t.mp3" TargetMode="External"/><Relationship Id="rId1" Type="http://schemas.microsoft.com/office/2007/relationships/media" Target="file:///D:\C2%2021-22\Dung%20-%20BGTT%20KT%20TH&#272;T\Th&#225;ng%203\D&#7841;y%20h&#225;t%20nh&#7919;ng%20con%20&#273;&#432;&#7901;ng%20em%20y&#234;u\Dung%20pp%20t3\nh&#7841;c\Anh-Phi-Cong-Oi-Duc-Anh%20c&#7855;t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0"/>
            <a:ext cx="77724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048000"/>
            <a:ext cx="8001000" cy="3810000"/>
          </a:xfrm>
        </p:spPr>
        <p:txBody>
          <a:bodyPr>
            <a:normAutofit fontScale="55000" lnSpcReduction="20000"/>
          </a:bodyPr>
          <a:lstStyle/>
          <a:p>
            <a:r>
              <a:rPr lang="en-US" sz="6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6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DỤC ÂM NHẠC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DH: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5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endParaRPr lang="en-US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5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TC: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C2</a:t>
            </a:r>
          </a:p>
          <a:p>
            <a:pPr algn="l"/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20 – 25</a:t>
            </a:r>
          </a:p>
          <a:p>
            <a:pPr algn="l"/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2021 -2022</a:t>
            </a:r>
            <a:endParaRPr lang="en-US" dirty="0"/>
          </a:p>
        </p:txBody>
      </p:sp>
      <p:pic>
        <p:nvPicPr>
          <p:cNvPr id="4" name="Picture 3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1752600" cy="1752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52578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2, 3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839200" cy="52578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534400" cy="50292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?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sỹ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Mộng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Lân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ung con duong em yeu ( cắt)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5600" y="36576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Arial" charset="0"/>
              <a:buChar char="•"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buôn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du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GD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hỏa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PTGT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2, 3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Anh-Phi-Cong-Oi-Duc-Anh cắ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3800" y="2590800"/>
            <a:ext cx="990600" cy="9906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Symbol"/>
              <a:buChar char="Þ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bay,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bay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557</Words>
  <Application>Microsoft Office PowerPoint</Application>
  <PresentationFormat>On-screen Show (4:3)</PresentationFormat>
  <Paragraphs>59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Office Theme</vt:lpstr>
      <vt:lpstr>PHÒNG GIÁO DỤC ĐÀO TẠO QUẬN LONG BIÊN TRƯỜNG MẦM NON GIA THƯỢNG</vt:lpstr>
      <vt:lpstr>I. Mục đích - yêu cầu</vt:lpstr>
      <vt:lpstr>II. Chuẩn bị</vt:lpstr>
      <vt:lpstr>III. Phương pháp và hình thức tổ chức</vt:lpstr>
      <vt:lpstr>2. Phương pháp và hình thức tổ chức.</vt:lpstr>
      <vt:lpstr>PowerPoint Presentation</vt:lpstr>
      <vt:lpstr>PowerPoint Presentation</vt:lpstr>
      <vt:lpstr>* Nghe hát: Anh phi công ơi – nhạc Xuân Giao, thơ Xuân Thủy</vt:lpstr>
      <vt:lpstr>PowerPoint Presentation</vt:lpstr>
      <vt:lpstr>* Trò chơi: Thi xem ai nhanh</vt:lpstr>
      <vt:lpstr>3. Kết thúc: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MAYTINH</dc:creator>
  <cp:lastModifiedBy>DELL</cp:lastModifiedBy>
  <cp:revision>21</cp:revision>
  <dcterms:created xsi:type="dcterms:W3CDTF">2019-03-22T05:13:56Z</dcterms:created>
  <dcterms:modified xsi:type="dcterms:W3CDTF">2022-06-09T22:05:32Z</dcterms:modified>
</cp:coreProperties>
</file>