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315" r:id="rId2"/>
    <p:sldId id="295" r:id="rId3"/>
    <p:sldId id="317" r:id="rId4"/>
    <p:sldId id="299" r:id="rId5"/>
    <p:sldId id="298" r:id="rId6"/>
    <p:sldId id="302" r:id="rId7"/>
    <p:sldId id="300" r:id="rId8"/>
    <p:sldId id="301" r:id="rId9"/>
    <p:sldId id="304" r:id="rId10"/>
    <p:sldId id="313" r:id="rId11"/>
    <p:sldId id="307" r:id="rId12"/>
    <p:sldId id="311" r:id="rId13"/>
    <p:sldId id="309" r:id="rId14"/>
    <p:sldId id="316" r:id="rId15"/>
    <p:sldId id="305" r:id="rId16"/>
    <p:sldId id="318" r:id="rId17"/>
    <p:sldId id="272" r:id="rId18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0">
          <p15:clr>
            <a:srgbClr val="A4A3A4"/>
          </p15:clr>
        </p15:guide>
        <p15:guide id="2" pos="283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50" autoAdjust="0"/>
    <p:restoredTop sz="96891"/>
  </p:normalViewPr>
  <p:slideViewPr>
    <p:cSldViewPr showGuides="1">
      <p:cViewPr varScale="1">
        <p:scale>
          <a:sx n="83" d="100"/>
          <a:sy n="83" d="100"/>
        </p:scale>
        <p:origin x="462" y="114"/>
      </p:cViewPr>
      <p:guideLst>
        <p:guide orient="horz" pos="2190"/>
        <p:guide pos="283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5364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593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Click to edit Master text styles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Second level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Third level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Fourth level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Fifth level</a:t>
            </a:r>
          </a:p>
        </p:txBody>
      </p:sp>
      <p:sp>
        <p:nvSpPr>
          <p:cNvPr id="593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93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en-US" sz="1200" dirty="0"/>
              <a:pPr lvl="0" algn="r" eaLnBrk="1" hangingPunct="1">
                <a:buNone/>
              </a:pPr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12172083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463060-AC8C-4815-B26A-7AC51D86E94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1900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dirty="0"/>
              <a:t>Click to edit Master title style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dirty="0"/>
              <a:t>Click to edit Master text styles</a:t>
            </a:r>
          </a:p>
          <a:p>
            <a:pPr lvl="1"/>
            <a:r>
              <a:rPr dirty="0"/>
              <a:t>Second level</a:t>
            </a:r>
          </a:p>
          <a:p>
            <a:pPr lvl="2"/>
            <a:r>
              <a:rPr dirty="0"/>
              <a:t>Third level</a:t>
            </a:r>
          </a:p>
          <a:p>
            <a:pPr lvl="3"/>
            <a:r>
              <a:rPr dirty="0"/>
              <a:t>Fourth level</a:t>
            </a:r>
          </a:p>
          <a:p>
            <a:pPr lvl="4"/>
            <a:r>
              <a:rPr dirty="0"/>
              <a:t>Fifth level</a:t>
            </a:r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7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media9.m4a"/><Relationship Id="rId7" Type="http://schemas.openxmlformats.org/officeDocument/2006/relationships/image" Target="../media/image7.png"/><Relationship Id="rId2" Type="http://schemas.microsoft.com/office/2007/relationships/media" Target="../media/media9.m4a"/><Relationship Id="rId1" Type="http://schemas.openxmlformats.org/officeDocument/2006/relationships/tags" Target="../tags/tag8.xml"/><Relationship Id="rId6" Type="http://schemas.openxmlformats.org/officeDocument/2006/relationships/image" Target="../media/image8.jpg"/><Relationship Id="rId5" Type="http://schemas.openxmlformats.org/officeDocument/2006/relationships/image" Target="../media/image6.jpg"/><Relationship Id="rId4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media10.m4a"/><Relationship Id="rId7" Type="http://schemas.openxmlformats.org/officeDocument/2006/relationships/image" Target="../media/image12.png"/><Relationship Id="rId2" Type="http://schemas.microsoft.com/office/2007/relationships/media" Target="../media/media10.m4a"/><Relationship Id="rId1" Type="http://schemas.openxmlformats.org/officeDocument/2006/relationships/tags" Target="../tags/tag9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media11.m4a"/><Relationship Id="rId7" Type="http://schemas.openxmlformats.org/officeDocument/2006/relationships/image" Target="../media/image7.png"/><Relationship Id="rId2" Type="http://schemas.microsoft.com/office/2007/relationships/media" Target="../media/media11.m4a"/><Relationship Id="rId1" Type="http://schemas.openxmlformats.org/officeDocument/2006/relationships/tags" Target="../tags/tag10.xml"/><Relationship Id="rId6" Type="http://schemas.openxmlformats.org/officeDocument/2006/relationships/image" Target="../media/image8.jpg"/><Relationship Id="rId5" Type="http://schemas.openxmlformats.org/officeDocument/2006/relationships/image" Target="../media/image6.jpg"/><Relationship Id="rId4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2.mp4"/><Relationship Id="rId1" Type="http://schemas.microsoft.com/office/2007/relationships/media" Target="../media/media12.mp4"/><Relationship Id="rId5" Type="http://schemas.openxmlformats.org/officeDocument/2006/relationships/image" Target="../media/image20.png"/><Relationship Id="rId4" Type="http://schemas.openxmlformats.org/officeDocument/2006/relationships/image" Target="../media/image19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m4a"/><Relationship Id="rId2" Type="http://schemas.microsoft.com/office/2007/relationships/media" Target="../media/media2.m4a"/><Relationship Id="rId1" Type="http://schemas.openxmlformats.org/officeDocument/2006/relationships/tags" Target="../tags/tag2.xml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m4a"/><Relationship Id="rId2" Type="http://schemas.microsoft.com/office/2007/relationships/media" Target="../media/media3.m4a"/><Relationship Id="rId1" Type="http://schemas.openxmlformats.org/officeDocument/2006/relationships/tags" Target="../tags/tag3.xml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media4.m4a"/><Relationship Id="rId2" Type="http://schemas.microsoft.com/office/2007/relationships/media" Target="../media/media4.m4a"/><Relationship Id="rId1" Type="http://schemas.openxmlformats.org/officeDocument/2006/relationships/tags" Target="../tags/tag4.xml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m4a"/><Relationship Id="rId2" Type="http://schemas.microsoft.com/office/2007/relationships/media" Target="../media/media5.m4a"/><Relationship Id="rId1" Type="http://schemas.openxmlformats.org/officeDocument/2006/relationships/tags" Target="../tags/tag5.xml"/><Relationship Id="rId6" Type="http://schemas.openxmlformats.org/officeDocument/2006/relationships/image" Target="../media/image7.png"/><Relationship Id="rId5" Type="http://schemas.openxmlformats.org/officeDocument/2006/relationships/image" Target="../media/image8.jpg"/><Relationship Id="rId4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media6.m4a"/><Relationship Id="rId2" Type="http://schemas.microsoft.com/office/2007/relationships/media" Target="../media/media6.m4a"/><Relationship Id="rId1" Type="http://schemas.openxmlformats.org/officeDocument/2006/relationships/tags" Target="../tags/tag6.xml"/><Relationship Id="rId6" Type="http://schemas.openxmlformats.org/officeDocument/2006/relationships/image" Target="../media/image7.png"/><Relationship Id="rId5" Type="http://schemas.openxmlformats.org/officeDocument/2006/relationships/image" Target="../media/image8.jpg"/><Relationship Id="rId4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media7.m4a"/><Relationship Id="rId2" Type="http://schemas.microsoft.com/office/2007/relationships/media" Target="../media/media7.m4a"/><Relationship Id="rId1" Type="http://schemas.openxmlformats.org/officeDocument/2006/relationships/tags" Target="../tags/tag7.xml"/><Relationship Id="rId6" Type="http://schemas.openxmlformats.org/officeDocument/2006/relationships/image" Target="../media/image7.png"/><Relationship Id="rId5" Type="http://schemas.openxmlformats.org/officeDocument/2006/relationships/image" Target="../media/image8.jpg"/><Relationship Id="rId4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"/>
            <a:ext cx="9144000" cy="6781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21016" y="288885"/>
            <a:ext cx="69019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/>
            <a:r>
              <a:rPr lang="en-US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vi-VN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ƯỜNG</a:t>
            </a:r>
            <a:r>
              <a:rPr lang="en-US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MẦM NON GIA TH</a:t>
            </a:r>
            <a:r>
              <a:rPr lang="vi-VN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ƯỢNG</a:t>
            </a:r>
            <a:endParaRPr lang="en-US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1088435"/>
            <a:ext cx="1212056" cy="121205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424540" y="2630219"/>
            <a:ext cx="50430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 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 </a:t>
            </a:r>
            <a:r>
              <a:rPr 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 THỨC</a:t>
            </a:r>
            <a:endParaRPr 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16652" y="3805390"/>
            <a:ext cx="45632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 tài</a:t>
            </a:r>
            <a:r>
              <a:rPr lang="en-US" sz="2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NBTN: Xe đạp – xe máy</a:t>
            </a:r>
            <a:endParaRPr lang="en-US" sz="24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 tuổi: Nhà trẻ 24 -36 tháng</a:t>
            </a:r>
          </a:p>
          <a:p>
            <a:r>
              <a:rPr lang="en-US" sz="2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viên: Nguyễn </a:t>
            </a:r>
            <a:r>
              <a:rPr lang="en-US" sz="2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 </a:t>
            </a:r>
            <a:r>
              <a:rPr 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Ngọc Hoà</a:t>
            </a:r>
            <a:endParaRPr lang="en-US" sz="24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89179" y="6096000"/>
            <a:ext cx="28181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 học: 2021- 2022</a:t>
            </a:r>
            <a:endParaRPr lang="en-US" sz="20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4289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5800" y="381000"/>
            <a:ext cx="4682836" cy="6477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81000"/>
            <a:ext cx="4340728" cy="6477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70364" y="762000"/>
            <a:ext cx="1752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XE ĐẠP</a:t>
            </a:r>
            <a:endParaRPr lang="en-US" sz="2800" dirty="0">
              <a:solidFill>
                <a:srgbClr val="FF0000"/>
              </a:solidFill>
            </a:endParaRPr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985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70"/>
    </mc:Choice>
    <mc:Fallback xmlns="">
      <p:transition spd="slow" advTm="101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600"/>
            <a:ext cx="4343400" cy="624839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2673" y="609601"/>
            <a:ext cx="4786745" cy="6248399"/>
          </a:xfrm>
          <a:prstGeom prst="rect">
            <a:avLst/>
          </a:prstGeom>
        </p:spPr>
      </p:pic>
      <p:sp>
        <p:nvSpPr>
          <p:cNvPr id="4" name="AutoShape 15"/>
          <p:cNvSpPr>
            <a:spLocks noChangeArrowheads="1"/>
          </p:cNvSpPr>
          <p:nvPr/>
        </p:nvSpPr>
        <p:spPr bwMode="auto">
          <a:xfrm>
            <a:off x="6324600" y="2133600"/>
            <a:ext cx="2819400" cy="762000"/>
          </a:xfrm>
          <a:prstGeom prst="wedgeRoundRectCallout">
            <a:avLst>
              <a:gd name="adj1" fmla="val -71556"/>
              <a:gd name="adj2" fmla="val 12245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3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PTGT </a:t>
            </a:r>
            <a:r>
              <a:rPr lang="en-US" altLang="en-US" sz="3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altLang="en-US" sz="3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en-US" sz="3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ộ</a:t>
            </a:r>
            <a:endParaRPr lang="vi-VN" altLang="en-US" sz="3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AutoShape 15"/>
          <p:cNvSpPr>
            <a:spLocks noChangeArrowheads="1"/>
          </p:cNvSpPr>
          <p:nvPr/>
        </p:nvSpPr>
        <p:spPr bwMode="auto">
          <a:xfrm>
            <a:off x="3276600" y="1066800"/>
            <a:ext cx="2819400" cy="762000"/>
          </a:xfrm>
          <a:prstGeom prst="wedgeRoundRectCallout">
            <a:avLst>
              <a:gd name="adj1" fmla="val -71556"/>
              <a:gd name="adj2" fmla="val 12245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3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PTGT </a:t>
            </a:r>
            <a:r>
              <a:rPr lang="en-US" altLang="en-US" sz="3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altLang="en-US" sz="3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endParaRPr lang="vi-VN" altLang="en-US" sz="3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auto">
          <a:xfrm>
            <a:off x="-13855" y="2133600"/>
            <a:ext cx="2909455" cy="1066800"/>
          </a:xfrm>
          <a:prstGeom prst="wedgeRoundRectCallout">
            <a:avLst>
              <a:gd name="adj1" fmla="val 109375"/>
              <a:gd name="adj2" fmla="val 7060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3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Chở</a:t>
            </a:r>
            <a:r>
              <a:rPr lang="en-US" altLang="en-US" sz="3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en-US" sz="3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3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chở</a:t>
            </a:r>
            <a:r>
              <a:rPr lang="en-US" altLang="en-US" sz="3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altLang="en-US" sz="3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endParaRPr lang="vi-VN" altLang="en-US" sz="3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AutoShape 11"/>
          <p:cNvSpPr>
            <a:spLocks noChangeArrowheads="1"/>
          </p:cNvSpPr>
          <p:nvPr/>
        </p:nvSpPr>
        <p:spPr bwMode="auto">
          <a:xfrm>
            <a:off x="2362200" y="3429000"/>
            <a:ext cx="2653145" cy="1295400"/>
          </a:xfrm>
          <a:prstGeom prst="wedgeRoundRectCallout">
            <a:avLst>
              <a:gd name="adj1" fmla="val 109375"/>
              <a:gd name="adj2" fmla="val 7060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Chở</a:t>
            </a:r>
            <a:r>
              <a:rPr lang="en-US" alt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chở</a:t>
            </a:r>
            <a:r>
              <a:rPr lang="en-US" alt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alt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endParaRPr lang="vi-VN" altLang="en-US" sz="3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Audio 1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09588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93"/>
    </mc:Choice>
    <mc:Fallback xmlns="">
      <p:transition spd="slow" advTm="87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723703"/>
            <a:ext cx="4340728" cy="624894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19946" y="685800"/>
            <a:ext cx="4785775" cy="624894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48000" y="176830"/>
            <a:ext cx="464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</a:rPr>
              <a:t>Khác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nhau</a:t>
            </a:r>
            <a:endParaRPr lang="en-US" sz="3200" b="1" dirty="0">
              <a:solidFill>
                <a:srgbClr val="FF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1999" y="1066800"/>
            <a:ext cx="2743201" cy="118882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01" y="2255623"/>
            <a:ext cx="2540374" cy="990600"/>
          </a:xfrm>
          <a:prstGeom prst="rect">
            <a:avLst/>
          </a:prstGeom>
        </p:spPr>
      </p:pic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32922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969"/>
    </mc:Choice>
    <mc:Fallback xmlns="">
      <p:transition spd="slow" advTm="169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7" y="609600"/>
            <a:ext cx="4343400" cy="624839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7255" y="609600"/>
            <a:ext cx="4786745" cy="6248399"/>
          </a:xfrm>
          <a:prstGeom prst="rect">
            <a:avLst/>
          </a:prstGeom>
        </p:spPr>
      </p:pic>
      <p:sp>
        <p:nvSpPr>
          <p:cNvPr id="4" name="AutoShape 15"/>
          <p:cNvSpPr>
            <a:spLocks noChangeArrowheads="1"/>
          </p:cNvSpPr>
          <p:nvPr/>
        </p:nvSpPr>
        <p:spPr bwMode="auto">
          <a:xfrm>
            <a:off x="6324600" y="2133600"/>
            <a:ext cx="2819400" cy="990600"/>
          </a:xfrm>
          <a:prstGeom prst="wedgeRoundRectCallout">
            <a:avLst>
              <a:gd name="adj1" fmla="val -71556"/>
              <a:gd name="adj2" fmla="val 12245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3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Chạy</a:t>
            </a:r>
            <a:r>
              <a:rPr lang="en-US" altLang="en-US" sz="3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altLang="en-US" sz="3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en-US" sz="3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endParaRPr lang="vi-VN" altLang="en-US" sz="3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utoShape 15"/>
          <p:cNvSpPr>
            <a:spLocks noChangeArrowheads="1"/>
          </p:cNvSpPr>
          <p:nvPr/>
        </p:nvSpPr>
        <p:spPr bwMode="auto">
          <a:xfrm>
            <a:off x="3124200" y="1752600"/>
            <a:ext cx="2819400" cy="1049482"/>
          </a:xfrm>
          <a:prstGeom prst="wedgeRoundRectCallout">
            <a:avLst>
              <a:gd name="adj1" fmla="val -71556"/>
              <a:gd name="adj2" fmla="val 12245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3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Đạp </a:t>
            </a:r>
            <a:r>
              <a:rPr lang="en-US" altLang="en-US" sz="3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altLang="en-US" sz="3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altLang="en-US" sz="3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endParaRPr lang="vi-VN" altLang="en-US" sz="3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49389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49"/>
    </mc:Choice>
    <mc:Fallback xmlns="">
      <p:transition spd="slow" advTm="70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1031" y="2438400"/>
            <a:ext cx="762420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Mở rộng:</a:t>
            </a:r>
          </a:p>
          <a:p>
            <a:pPr algn="ctr"/>
            <a:r>
              <a:rPr lang="en-US" sz="32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cho trẻ xem hình ảnh một số phương tiện </a:t>
            </a:r>
          </a:p>
          <a:p>
            <a:pPr algn="ctr"/>
            <a:r>
              <a:rPr lang="en-US" sz="32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giao thông đường bộ khác</a:t>
            </a:r>
            <a:endParaRPr lang="en-US" sz="320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88654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609600"/>
            <a:ext cx="4114800" cy="2438400"/>
          </a:xfrm>
          <a:prstGeom prst="rect">
            <a:avLst/>
          </a:prstGeom>
        </p:spPr>
      </p:pic>
      <p:pic>
        <p:nvPicPr>
          <p:cNvPr id="5" name="Content Placeholder 7" descr="IMG_569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800600" y="3352800"/>
            <a:ext cx="3886200" cy="3124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1600" y="665018"/>
            <a:ext cx="3353064" cy="235935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800" y="3733800"/>
            <a:ext cx="3584759" cy="2362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941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2209800"/>
            <a:ext cx="877515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Giáo dục:</a:t>
            </a:r>
          </a:p>
          <a:p>
            <a:r>
              <a:rPr lang="en-US" sz="24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Khi tham gia giao thông phải nghe theo sự hướng dẫn của người lớn</a:t>
            </a:r>
          </a:p>
          <a:p>
            <a:r>
              <a:rPr lang="en-US" sz="24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Không đùa nghịch khi ngồi sau xe máy, xe đạp của bố mẹ</a:t>
            </a:r>
          </a:p>
          <a:p>
            <a:r>
              <a:rPr lang="en-US" sz="24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Tuân thủ luật an toàn gioa thông </a:t>
            </a:r>
          </a:p>
        </p:txBody>
      </p:sp>
    </p:spTree>
    <p:extLst>
      <p:ext uri="{BB962C8B-B14F-4D97-AF65-F5344CB8AC3E}">
        <p14:creationId xmlns:p14="http://schemas.microsoft.com/office/powerpoint/2010/main" val="1025044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39" y="0"/>
            <a:ext cx="819968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Kết thúc</a:t>
            </a:r>
          </a:p>
          <a:p>
            <a:pPr algn="ctr"/>
            <a:r>
              <a:rPr lang="en-US" sz="36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và trẻ hát: Em đi qua ngã tư đường phố</a:t>
            </a:r>
            <a:endParaRPr lang="en-US" sz="360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Em Đi Qua Ngã Tư Đường Phố - Nhạc Thiếu Nhi Hoạt Hình Vui Nhộ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62910" y="1600200"/>
            <a:ext cx="9211733" cy="5181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05000" y="0"/>
            <a:ext cx="45961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Ổn định tổ chức</a:t>
            </a:r>
          </a:p>
          <a:p>
            <a:pPr algn="ctr"/>
            <a:r>
              <a:rPr lang="en-US" sz="36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và trẻ hát: Đi xe đạp</a:t>
            </a:r>
            <a:endParaRPr lang="en-US" sz="360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Bài hát_ Đi xe đạp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1200329"/>
            <a:ext cx="9144000" cy="5657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39807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2590800"/>
            <a:ext cx="722986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Phương pháp hình thức tổ chức</a:t>
            </a:r>
          </a:p>
          <a:p>
            <a:pPr algn="ctr"/>
            <a:r>
              <a:rPr lang="en-US" sz="40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Quan sát: Xe đap – xe máy</a:t>
            </a:r>
            <a:endParaRPr lang="en-US" sz="400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796523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600"/>
            <a:ext cx="9144000" cy="6248400"/>
          </a:xfrm>
          <a:prstGeom prst="rect">
            <a:avLst/>
          </a:prstGeom>
        </p:spPr>
      </p:pic>
      <p:sp>
        <p:nvSpPr>
          <p:cNvPr id="7" name="AutoShape 15"/>
          <p:cNvSpPr>
            <a:spLocks noChangeArrowheads="1"/>
          </p:cNvSpPr>
          <p:nvPr/>
        </p:nvSpPr>
        <p:spPr bwMode="auto">
          <a:xfrm>
            <a:off x="6096000" y="685800"/>
            <a:ext cx="2514600" cy="762000"/>
          </a:xfrm>
          <a:prstGeom prst="wedgeRoundRectCallout">
            <a:avLst>
              <a:gd name="adj1" fmla="val -71556"/>
              <a:gd name="adj2" fmla="val 12245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r>
              <a:rPr lang="en-US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đạp</a:t>
            </a:r>
            <a:endParaRPr lang="vi-V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AutoShape 11"/>
          <p:cNvSpPr>
            <a:spLocks noChangeArrowheads="1"/>
          </p:cNvSpPr>
          <p:nvPr/>
        </p:nvSpPr>
        <p:spPr bwMode="auto">
          <a:xfrm>
            <a:off x="2133600" y="2209800"/>
            <a:ext cx="1996440" cy="914400"/>
          </a:xfrm>
          <a:prstGeom prst="wedgeRoundRectCallout">
            <a:avLst>
              <a:gd name="adj1" fmla="val 109375"/>
              <a:gd name="adj2" fmla="val 7060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àu</a:t>
            </a:r>
            <a:r>
              <a:rPr lang="en-US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đỏ</a:t>
            </a:r>
            <a:endParaRPr lang="vi-V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Audio 1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8336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503"/>
    </mc:Choice>
    <mc:Fallback xmlns="">
      <p:transition spd="slow" advTm="325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8764"/>
            <a:ext cx="9144000" cy="6227618"/>
          </a:xfrm>
          <a:prstGeom prst="rect">
            <a:avLst/>
          </a:prstGeom>
        </p:spPr>
      </p:pic>
      <p:sp>
        <p:nvSpPr>
          <p:cNvPr id="4" name="AutoShape 15"/>
          <p:cNvSpPr>
            <a:spLocks noChangeArrowheads="1"/>
          </p:cNvSpPr>
          <p:nvPr/>
        </p:nvSpPr>
        <p:spPr bwMode="auto">
          <a:xfrm>
            <a:off x="3657600" y="0"/>
            <a:ext cx="2362200" cy="762000"/>
          </a:xfrm>
          <a:prstGeom prst="wedgeRoundRectCallout">
            <a:avLst>
              <a:gd name="adj1" fmla="val -71556"/>
              <a:gd name="adj2" fmla="val 12245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lái</a:t>
            </a:r>
            <a:endParaRPr lang="vi-V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utoShape 15"/>
          <p:cNvSpPr>
            <a:spLocks noChangeArrowheads="1"/>
          </p:cNvSpPr>
          <p:nvPr/>
        </p:nvSpPr>
        <p:spPr bwMode="auto">
          <a:xfrm>
            <a:off x="6172200" y="762000"/>
            <a:ext cx="2362200" cy="762000"/>
          </a:xfrm>
          <a:prstGeom prst="wedgeRoundRectCallout">
            <a:avLst>
              <a:gd name="adj1" fmla="val -71556"/>
              <a:gd name="adj2" fmla="val 12245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Yên</a:t>
            </a:r>
            <a:r>
              <a:rPr lang="en-US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endParaRPr lang="vi-V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AutoShape 11"/>
          <p:cNvSpPr>
            <a:spLocks noChangeArrowheads="1"/>
          </p:cNvSpPr>
          <p:nvPr/>
        </p:nvSpPr>
        <p:spPr bwMode="auto">
          <a:xfrm>
            <a:off x="533400" y="4953000"/>
            <a:ext cx="2514600" cy="750028"/>
          </a:xfrm>
          <a:prstGeom prst="wedgeRoundRectCallout">
            <a:avLst>
              <a:gd name="adj1" fmla="val 109375"/>
              <a:gd name="adj2" fmla="val 7060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đạp</a:t>
            </a:r>
            <a:endParaRPr lang="vi-V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AutoShape 15"/>
          <p:cNvSpPr>
            <a:spLocks noChangeArrowheads="1"/>
          </p:cNvSpPr>
          <p:nvPr/>
        </p:nvSpPr>
        <p:spPr bwMode="auto">
          <a:xfrm>
            <a:off x="2743200" y="3153791"/>
            <a:ext cx="2362200" cy="762000"/>
          </a:xfrm>
          <a:prstGeom prst="wedgeRoundRectCallout">
            <a:avLst>
              <a:gd name="adj1" fmla="val -71556"/>
              <a:gd name="adj2" fmla="val 12245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Bánh</a:t>
            </a:r>
            <a:r>
              <a:rPr lang="en-US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endParaRPr lang="vi-V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Audio 1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54305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1080"/>
    </mc:Choice>
    <mc:Fallback xmlns="">
      <p:transition spd="slow" advTm="810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5374"/>
            <a:ext cx="9144000" cy="5762625"/>
          </a:xfrm>
          <a:prstGeom prst="rect">
            <a:avLst/>
          </a:prstGeom>
        </p:spPr>
      </p:pic>
      <p:sp>
        <p:nvSpPr>
          <p:cNvPr id="3" name="Text Box 5"/>
          <p:cNvSpPr txBox="1"/>
          <p:nvPr/>
        </p:nvSpPr>
        <p:spPr>
          <a:xfrm>
            <a:off x="3505200" y="381000"/>
            <a:ext cx="2285999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3400" dirty="0" smtClean="0">
                <a:solidFill>
                  <a:srgbClr val="FF0000"/>
                </a:solidFill>
              </a:rPr>
              <a:t>XE ĐẠP</a:t>
            </a:r>
            <a:endParaRPr lang="vi-VN" altLang="en-US" sz="3400" dirty="0">
              <a:solidFill>
                <a:srgbClr val="FF0000"/>
              </a:solidFill>
            </a:endParaRPr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97218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391"/>
    </mc:Choice>
    <mc:Fallback xmlns="">
      <p:transition spd="slow" advTm="313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66800"/>
            <a:ext cx="9144000" cy="5407152"/>
          </a:xfrm>
          <a:prstGeom prst="rect">
            <a:avLst/>
          </a:prstGeom>
        </p:spPr>
      </p:pic>
      <p:sp>
        <p:nvSpPr>
          <p:cNvPr id="4" name="AutoShape 15"/>
          <p:cNvSpPr>
            <a:spLocks noChangeArrowheads="1"/>
          </p:cNvSpPr>
          <p:nvPr/>
        </p:nvSpPr>
        <p:spPr bwMode="auto">
          <a:xfrm>
            <a:off x="6705600" y="685800"/>
            <a:ext cx="2514600" cy="762000"/>
          </a:xfrm>
          <a:prstGeom prst="wedgeRoundRectCallout">
            <a:avLst>
              <a:gd name="adj1" fmla="val -71556"/>
              <a:gd name="adj2" fmla="val 12245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r>
              <a:rPr lang="en-US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endParaRPr lang="vi-V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utoShape 11"/>
          <p:cNvSpPr>
            <a:spLocks noChangeArrowheads="1"/>
          </p:cNvSpPr>
          <p:nvPr/>
        </p:nvSpPr>
        <p:spPr bwMode="auto">
          <a:xfrm>
            <a:off x="-76200" y="3124200"/>
            <a:ext cx="2514600" cy="914400"/>
          </a:xfrm>
          <a:prstGeom prst="wedgeRoundRectCallout">
            <a:avLst>
              <a:gd name="adj1" fmla="val 109375"/>
              <a:gd name="adj2" fmla="val 7060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àu</a:t>
            </a:r>
            <a:r>
              <a:rPr lang="en-US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endParaRPr lang="vi-V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Audio 1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99947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325"/>
    </mc:Choice>
    <mc:Fallback xmlns="">
      <p:transition spd="slow" advTm="323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600"/>
            <a:ext cx="9144000" cy="6089904"/>
          </a:xfrm>
          <a:prstGeom prst="rect">
            <a:avLst/>
          </a:prstGeom>
        </p:spPr>
      </p:pic>
      <p:sp>
        <p:nvSpPr>
          <p:cNvPr id="3" name="AutoShape 11"/>
          <p:cNvSpPr>
            <a:spLocks noChangeArrowheads="1"/>
          </p:cNvSpPr>
          <p:nvPr/>
        </p:nvSpPr>
        <p:spPr bwMode="auto">
          <a:xfrm>
            <a:off x="380999" y="2133600"/>
            <a:ext cx="2119745" cy="750028"/>
          </a:xfrm>
          <a:prstGeom prst="wedgeRoundRectCallout">
            <a:avLst>
              <a:gd name="adj1" fmla="val 109375"/>
              <a:gd name="adj2" fmla="val 7060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Yên</a:t>
            </a:r>
            <a:r>
              <a:rPr lang="en-US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endParaRPr lang="vi-V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15"/>
          <p:cNvSpPr>
            <a:spLocks noChangeArrowheads="1"/>
          </p:cNvSpPr>
          <p:nvPr/>
        </p:nvSpPr>
        <p:spPr bwMode="auto">
          <a:xfrm>
            <a:off x="6082145" y="0"/>
            <a:ext cx="2362200" cy="762000"/>
          </a:xfrm>
          <a:prstGeom prst="wedgeRoundRectCallout">
            <a:avLst>
              <a:gd name="adj1" fmla="val -71556"/>
              <a:gd name="adj2" fmla="val 12245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Gương</a:t>
            </a:r>
            <a:r>
              <a:rPr lang="en-US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endParaRPr lang="vi-V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utoShape 11"/>
          <p:cNvSpPr>
            <a:spLocks noChangeArrowheads="1"/>
          </p:cNvSpPr>
          <p:nvPr/>
        </p:nvSpPr>
        <p:spPr bwMode="auto">
          <a:xfrm>
            <a:off x="3962400" y="4572000"/>
            <a:ext cx="2119745" cy="750028"/>
          </a:xfrm>
          <a:prstGeom prst="wedgeRoundRectCallout">
            <a:avLst>
              <a:gd name="adj1" fmla="val 109375"/>
              <a:gd name="adj2" fmla="val 7060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Bánh</a:t>
            </a:r>
            <a:r>
              <a:rPr lang="en-US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endParaRPr lang="vi-V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auto">
          <a:xfrm>
            <a:off x="2486889" y="1219200"/>
            <a:ext cx="1981200" cy="750028"/>
          </a:xfrm>
          <a:prstGeom prst="wedgeRoundRectCallout">
            <a:avLst>
              <a:gd name="adj1" fmla="val 109375"/>
              <a:gd name="adj2" fmla="val 7060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lái</a:t>
            </a:r>
            <a:endParaRPr lang="vi-V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37599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3947"/>
    </mc:Choice>
    <mc:Fallback xmlns="">
      <p:transition spd="slow" advTm="639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3" grpId="0" animBg="1"/>
      <p:bldP spid="4" grpId="0" animBg="1"/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8200"/>
            <a:ext cx="9144000" cy="5635752"/>
          </a:xfrm>
          <a:prstGeom prst="rect">
            <a:avLst/>
          </a:prstGeom>
        </p:spPr>
      </p:pic>
      <p:sp>
        <p:nvSpPr>
          <p:cNvPr id="3" name="Text Box 5"/>
          <p:cNvSpPr txBox="1"/>
          <p:nvPr/>
        </p:nvSpPr>
        <p:spPr>
          <a:xfrm>
            <a:off x="3581400" y="229574"/>
            <a:ext cx="2285999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3400" dirty="0" smtClean="0">
                <a:solidFill>
                  <a:srgbClr val="FF0000"/>
                </a:solidFill>
              </a:rPr>
              <a:t>XE MÁY</a:t>
            </a:r>
            <a:endParaRPr lang="vi-VN" altLang="en-US" sz="3400" dirty="0">
              <a:solidFill>
                <a:srgbClr val="FF0000"/>
              </a:solidFill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047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01"/>
    </mc:Choice>
    <mc:Fallback xmlns="">
      <p:transition spd="slow" advTm="250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7.342"/>
  <p:tag name="ISPRING_CUSTOM_TIMING_USED" val="1"/>
  <p:tag name="GENSWF_SLIDE_TITLE" val="Trang giới thiệu"/>
  <p:tag name="ISPRING_SLIDE_INDENT_LEVEL" val="0"/>
  <p:tag name="ISPRING_SLIDE_ID_2" val="{8536E340-1A60-4EAB-8631-03BC87B342AB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2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3.5|17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5.9|22.1|17.8|24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7|4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6.8|13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8|14.8|20.2|13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3.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|3.4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1187</TotalTime>
  <Words>219</Words>
  <Application>Microsoft Office PowerPoint</Application>
  <PresentationFormat>On-screen Show (4:3)</PresentationFormat>
  <Paragraphs>43</Paragraphs>
  <Slides>17</Slides>
  <Notes>1</Notes>
  <HiddenSlides>0</HiddenSlides>
  <MMClips>12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lEt'sgO!</dc:creator>
  <cp:lastModifiedBy>Admin</cp:lastModifiedBy>
  <cp:revision>93</cp:revision>
  <dcterms:created xsi:type="dcterms:W3CDTF">2011-02-21T14:21:00Z</dcterms:created>
  <dcterms:modified xsi:type="dcterms:W3CDTF">2022-06-08T04:12:11Z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1033-11.2.0.9327</vt:lpwstr>
  </property>
</Properties>
</file>