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71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1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1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2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2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8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8A1D8-1156-4086-BC46-9C19B740897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81752" y="627381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UỶ BAN NHÂN DÂN QUẬN LONG BIÊN</a:t>
            </a:r>
          </a:p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TRƯỜNG MẦM NON GIA THƯỢNG</a:t>
            </a:r>
            <a:endParaRPr lang="en-US" sz="3200" b="1" dirty="0">
              <a:solidFill>
                <a:srgbClr val="FF505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16" y="1610970"/>
            <a:ext cx="846408" cy="8383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48629" y="3037830"/>
            <a:ext cx="5605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 </a:t>
            </a:r>
            <a:endParaRPr lang="en-US" sz="3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95954" y="4272677"/>
            <a:ext cx="79107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tài:Trang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MGB: 3-4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489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6917" y="1603716"/>
            <a:ext cx="4629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TRANH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804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3733" y="984738"/>
            <a:ext cx="2325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0313" y="1584902"/>
            <a:ext cx="640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ĐỌC THƠ “ ẢNH BÁC”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88" y="2322121"/>
            <a:ext cx="2753075" cy="36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2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5058" y="2954215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  <a:latin typeface=".VnArabia" panose="020B7200000000000000" pitchFamily="34" charset="0"/>
              </a:rPr>
              <a:t>THANK YOU!</a:t>
            </a:r>
            <a:endParaRPr lang="en-US" sz="5400" b="1" dirty="0">
              <a:solidFill>
                <a:schemeClr val="accent6">
                  <a:lumMod val="75000"/>
                </a:schemeClr>
              </a:solidFill>
              <a:latin typeface=".VnArabia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24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0332" y="812973"/>
            <a:ext cx="10578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1. Mục đích yêu cầu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Kiến thức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ngày sinh nhật của Bác Hồ là ngày 19-5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nội dung, ý tưởng để trang trí khung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dán,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-Trẻbiết cáchnhận xét sản phẩm của mình và của bạn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Kỹ năng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 lựa chọn, sắp xếp các hình (hoa, lá, chấm tròn, ngôi sao, thanh que, kim sa...) để trang trí khung ảnh Bác theo ý thích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Thái độ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thích được trang trí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hứng thú trong giờ học, tham gia các hoạt động theo sự hướng dẫn của cô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297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5244" y="1510827"/>
            <a:ext cx="10269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solidFill>
                  <a:srgbClr val="FF5050"/>
                </a:solidFill>
                <a:latin typeface="+mj-lt"/>
              </a:rPr>
              <a:t>2. Chuẩn bị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Khung ảnh Bác Hồ đã trang trí sẵn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Nhạc thiếu nhi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Mỗi trẻ một khung ảnh Bác chưa t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ang trí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Rổ đựng nguyên liệu (hoa, lá, thanh que, kim sa...), hồ dán cho mỗi bàn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5802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98248" y="1881346"/>
            <a:ext cx="4480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35493" y="2847925"/>
            <a:ext cx="8235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CÔ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CHUYỆN, DẪN DẮT TRẺ VÀO BÀI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87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2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8229" y="219780"/>
            <a:ext cx="5919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TRANG TRÍ ẢNH BÁC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IDEO TRANG TRÍ ẢNH B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15" y="3662212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65" y="3581325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85" y="734081"/>
            <a:ext cx="2341685" cy="2341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95" y="865674"/>
            <a:ext cx="1847850" cy="2476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9851" y="182435"/>
            <a:ext cx="7192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TRANG TRÍ ẢNH BÁC HỒ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297" y="2489981"/>
            <a:ext cx="3211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4497" y="4276578"/>
            <a:ext cx="105153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TRANH CẨN THẬN</a:t>
            </a:r>
          </a:p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 TRANH HOẶC TẶNG CHO NHỮNG NGƯỜI THÂN YÊU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4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4720" y="703384"/>
            <a:ext cx="3903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WindyNight-Elty-7069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7951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294</Words>
  <Application>Microsoft Office PowerPoint</Application>
  <PresentationFormat>Widescreen</PresentationFormat>
  <Paragraphs>37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.VnArabia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luongtrangmngt@outlook.com</cp:lastModifiedBy>
  <cp:revision>9</cp:revision>
  <dcterms:created xsi:type="dcterms:W3CDTF">2022-05-19T13:55:18Z</dcterms:created>
  <dcterms:modified xsi:type="dcterms:W3CDTF">2022-06-08T05:05:26Z</dcterms:modified>
</cp:coreProperties>
</file>