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5"/>
  </p:notesMasterIdLst>
  <p:sldIdLst>
    <p:sldId id="283" r:id="rId2"/>
    <p:sldId id="284" r:id="rId3"/>
    <p:sldId id="285" r:id="rId4"/>
    <p:sldId id="286" r:id="rId5"/>
    <p:sldId id="316" r:id="rId6"/>
    <p:sldId id="318" r:id="rId7"/>
    <p:sldId id="317" r:id="rId8"/>
    <p:sldId id="319" r:id="rId9"/>
    <p:sldId id="320" r:id="rId10"/>
    <p:sldId id="321" r:id="rId11"/>
    <p:sldId id="322" r:id="rId12"/>
    <p:sldId id="323" r:id="rId13"/>
    <p:sldId id="296" r:id="rId14"/>
  </p:sldIdLst>
  <p:sldSz cx="9144000" cy="5143500" type="screen16x9"/>
  <p:notesSz cx="6858000" cy="9144000"/>
  <p:embeddedFontLst>
    <p:embeddedFont>
      <p:font typeface="Fira Sans" panose="020B0604020202020204" charset="0"/>
      <p:regular r:id="rId16"/>
      <p:bold r:id="rId17"/>
      <p:italic r:id="rId18"/>
      <p:boldItalic r:id="rId19"/>
    </p:embeddedFont>
    <p:embeddedFont>
      <p:font typeface="Montserrat Light" panose="020B0604020202020204" charset="0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Alata" panose="020B0604020202020204" charset="0"/>
      <p:regular r:id="rId26"/>
    </p:embeddedFont>
    <p:embeddedFont>
      <p:font typeface="Amatic SC" panose="020B0604020202020204" charset="-79"/>
      <p:regular r:id="rId27"/>
      <p:bold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971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29550A9-5E3F-41C8-8643-406BA95B1388}">
  <a:tblStyle styleId="{629550A9-5E3F-41C8-8643-406BA95B138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108"/>
      </p:cViewPr>
      <p:guideLst>
        <p:guide orient="horz" pos="297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g9d70418707_1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6" name="Google Shape;1406;g9d70418707_1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6267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1929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1913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" name="Google Shape;1999;g9536298810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0" name="Google Shape;2000;g9536298810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9658fb381e_1_9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4" name="Google Shape;1414;g9658fb381e_1_9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g9658fb381e_1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6" name="Google Shape;1546;g9658fb381e_1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6369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" name="Google Shape;1652;g9658fb381e_1_1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3" name="Google Shape;1653;g9658fb381e_1_1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2123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4879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" name="Google Shape;1652;g9658fb381e_1_1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3" name="Google Shape;1653;g9658fb381e_1_1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2525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9d70418707_1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1" name="Google Shape;1481;g9d70418707_1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839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/>
          <p:nvPr/>
        </p:nvSpPr>
        <p:spPr>
          <a:xfrm rot="10459447" flipH="1">
            <a:off x="649841" y="-88363"/>
            <a:ext cx="7903001" cy="5083715"/>
          </a:xfrm>
          <a:custGeom>
            <a:avLst/>
            <a:gdLst/>
            <a:ahLst/>
            <a:cxnLst/>
            <a:rect l="l" t="t" r="r" b="b"/>
            <a:pathLst>
              <a:path w="122606" h="48339" extrusionOk="0">
                <a:moveTo>
                  <a:pt x="57069" y="475"/>
                </a:moveTo>
                <a:cubicBezTo>
                  <a:pt x="42074" y="475"/>
                  <a:pt x="26663" y="1811"/>
                  <a:pt x="16478" y="9373"/>
                </a:cubicBezTo>
                <a:cubicBezTo>
                  <a:pt x="6201" y="17028"/>
                  <a:pt x="0" y="46314"/>
                  <a:pt x="22059" y="48276"/>
                </a:cubicBezTo>
                <a:cubicBezTo>
                  <a:pt x="22537" y="48318"/>
                  <a:pt x="23011" y="48339"/>
                  <a:pt x="23483" y="48339"/>
                </a:cubicBezTo>
                <a:cubicBezTo>
                  <a:pt x="33923" y="48339"/>
                  <a:pt x="42912" y="38376"/>
                  <a:pt x="50858" y="34787"/>
                </a:cubicBezTo>
                <a:cubicBezTo>
                  <a:pt x="55591" y="32650"/>
                  <a:pt x="59839" y="31910"/>
                  <a:pt x="63908" y="31910"/>
                </a:cubicBezTo>
                <a:cubicBezTo>
                  <a:pt x="73070" y="31910"/>
                  <a:pt x="81326" y="35660"/>
                  <a:pt x="92177" y="35660"/>
                </a:cubicBezTo>
                <a:cubicBezTo>
                  <a:pt x="92488" y="35660"/>
                  <a:pt x="92800" y="35657"/>
                  <a:pt x="93115" y="35651"/>
                </a:cubicBezTo>
                <a:cubicBezTo>
                  <a:pt x="99672" y="35529"/>
                  <a:pt x="106025" y="33902"/>
                  <a:pt x="111068" y="31158"/>
                </a:cubicBezTo>
                <a:cubicBezTo>
                  <a:pt x="117218" y="27803"/>
                  <a:pt x="121436" y="22792"/>
                  <a:pt x="121741" y="16774"/>
                </a:cubicBezTo>
                <a:cubicBezTo>
                  <a:pt x="122605" y="1"/>
                  <a:pt x="94844" y="1007"/>
                  <a:pt x="78396" y="865"/>
                </a:cubicBezTo>
                <a:cubicBezTo>
                  <a:pt x="71849" y="804"/>
                  <a:pt x="64510" y="475"/>
                  <a:pt x="57069" y="47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subTitle" idx="1"/>
          </p:nvPr>
        </p:nvSpPr>
        <p:spPr>
          <a:xfrm>
            <a:off x="2391750" y="1699300"/>
            <a:ext cx="4360500" cy="7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"/>
          <p:cNvSpPr/>
          <p:nvPr/>
        </p:nvSpPr>
        <p:spPr>
          <a:xfrm rot="833213">
            <a:off x="-86784" y="1557515"/>
            <a:ext cx="9266410" cy="2802230"/>
          </a:xfrm>
          <a:custGeom>
            <a:avLst/>
            <a:gdLst/>
            <a:ahLst/>
            <a:cxnLst/>
            <a:rect l="l" t="t" r="r" b="b"/>
            <a:pathLst>
              <a:path w="135506" h="40978" extrusionOk="0">
                <a:moveTo>
                  <a:pt x="92401" y="1"/>
                </a:moveTo>
                <a:cubicBezTo>
                  <a:pt x="76209" y="1"/>
                  <a:pt x="57946" y="5630"/>
                  <a:pt x="43275" y="9165"/>
                </a:cubicBezTo>
                <a:cubicBezTo>
                  <a:pt x="27356" y="13018"/>
                  <a:pt x="1" y="18518"/>
                  <a:pt x="6730" y="31478"/>
                </a:cubicBezTo>
                <a:cubicBezTo>
                  <a:pt x="9160" y="36124"/>
                  <a:pt x="15015" y="39113"/>
                  <a:pt x="22172" y="40332"/>
                </a:cubicBezTo>
                <a:cubicBezTo>
                  <a:pt x="24669" y="40761"/>
                  <a:pt x="27326" y="40977"/>
                  <a:pt x="30051" y="40977"/>
                </a:cubicBezTo>
                <a:cubicBezTo>
                  <a:pt x="33727" y="40977"/>
                  <a:pt x="37526" y="40583"/>
                  <a:pt x="41222" y="39784"/>
                </a:cubicBezTo>
                <a:cubicBezTo>
                  <a:pt x="55514" y="36707"/>
                  <a:pt x="62739" y="29228"/>
                  <a:pt x="77000" y="29228"/>
                </a:cubicBezTo>
                <a:cubicBezTo>
                  <a:pt x="78573" y="29228"/>
                  <a:pt x="80232" y="29319"/>
                  <a:pt x="81995" y="29516"/>
                </a:cubicBezTo>
                <a:cubicBezTo>
                  <a:pt x="89483" y="30358"/>
                  <a:pt x="99220" y="34500"/>
                  <a:pt x="108121" y="34500"/>
                </a:cubicBezTo>
                <a:cubicBezTo>
                  <a:pt x="110399" y="34500"/>
                  <a:pt x="112622" y="34229"/>
                  <a:pt x="114738" y="33562"/>
                </a:cubicBezTo>
                <a:cubicBezTo>
                  <a:pt x="135506" y="27026"/>
                  <a:pt x="119191" y="5455"/>
                  <a:pt x="106494" y="1796"/>
                </a:cubicBezTo>
                <a:cubicBezTo>
                  <a:pt x="102097" y="526"/>
                  <a:pt x="97345" y="1"/>
                  <a:pt x="924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1"/>
          <p:cNvSpPr txBox="1"/>
          <p:nvPr/>
        </p:nvSpPr>
        <p:spPr>
          <a:xfrm>
            <a:off x="1391550" y="2049150"/>
            <a:ext cx="63609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>
                <a:solidFill>
                  <a:schemeClr val="lt1"/>
                </a:solidFill>
                <a:latin typeface="Alata"/>
                <a:ea typeface="Alata"/>
                <a:cs typeface="Alata"/>
                <a:sym typeface="Alata"/>
              </a:rPr>
              <a:t>XX%</a:t>
            </a:r>
            <a:endParaRPr sz="8000">
              <a:solidFill>
                <a:schemeClr val="lt1"/>
              </a:solidFill>
              <a:latin typeface="Alata"/>
              <a:ea typeface="Alata"/>
              <a:cs typeface="Alata"/>
              <a:sym typeface="Alata"/>
            </a:endParaRPr>
          </a:p>
        </p:txBody>
      </p:sp>
      <p:sp>
        <p:nvSpPr>
          <p:cNvPr id="121" name="Google Shape;121;p11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grpSp>
        <p:nvGrpSpPr>
          <p:cNvPr id="122" name="Google Shape;122;p11"/>
          <p:cNvGrpSpPr/>
          <p:nvPr/>
        </p:nvGrpSpPr>
        <p:grpSpPr>
          <a:xfrm>
            <a:off x="8349563" y="4092611"/>
            <a:ext cx="454655" cy="792573"/>
            <a:chOff x="4053457" y="1433586"/>
            <a:chExt cx="454655" cy="792573"/>
          </a:xfrm>
        </p:grpSpPr>
        <p:sp>
          <p:nvSpPr>
            <p:cNvPr id="123" name="Google Shape;123;p11"/>
            <p:cNvSpPr/>
            <p:nvPr/>
          </p:nvSpPr>
          <p:spPr>
            <a:xfrm>
              <a:off x="4053457" y="1512519"/>
              <a:ext cx="357265" cy="713640"/>
            </a:xfrm>
            <a:custGeom>
              <a:avLst/>
              <a:gdLst/>
              <a:ahLst/>
              <a:cxnLst/>
              <a:rect l="l" t="t" r="r" b="b"/>
              <a:pathLst>
                <a:path w="4413" h="8815" extrusionOk="0">
                  <a:moveTo>
                    <a:pt x="2542" y="1"/>
                  </a:moveTo>
                  <a:lnTo>
                    <a:pt x="2542" y="1"/>
                  </a:lnTo>
                  <a:cubicBezTo>
                    <a:pt x="2705" y="2166"/>
                    <a:pt x="2756" y="4240"/>
                    <a:pt x="2756" y="5561"/>
                  </a:cubicBezTo>
                  <a:cubicBezTo>
                    <a:pt x="2756" y="6253"/>
                    <a:pt x="2623" y="7351"/>
                    <a:pt x="2074" y="7351"/>
                  </a:cubicBezTo>
                  <a:cubicBezTo>
                    <a:pt x="1719" y="7351"/>
                    <a:pt x="1475" y="6863"/>
                    <a:pt x="1475" y="6222"/>
                  </a:cubicBezTo>
                  <a:cubicBezTo>
                    <a:pt x="1475" y="6070"/>
                    <a:pt x="1485" y="5877"/>
                    <a:pt x="1526" y="5704"/>
                  </a:cubicBezTo>
                  <a:lnTo>
                    <a:pt x="102" y="5541"/>
                  </a:lnTo>
                  <a:cubicBezTo>
                    <a:pt x="41" y="5816"/>
                    <a:pt x="1" y="6080"/>
                    <a:pt x="1" y="6354"/>
                  </a:cubicBezTo>
                  <a:cubicBezTo>
                    <a:pt x="1" y="7706"/>
                    <a:pt x="865" y="8814"/>
                    <a:pt x="2247" y="8814"/>
                  </a:cubicBezTo>
                  <a:cubicBezTo>
                    <a:pt x="3853" y="8814"/>
                    <a:pt x="4413" y="6791"/>
                    <a:pt x="4413" y="5561"/>
                  </a:cubicBezTo>
                  <a:cubicBezTo>
                    <a:pt x="4413" y="4240"/>
                    <a:pt x="4413" y="2308"/>
                    <a:pt x="4250" y="133"/>
                  </a:cubicBezTo>
                  <a:lnTo>
                    <a:pt x="25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>
              <a:off x="4128100" y="1616063"/>
              <a:ext cx="127103" cy="144104"/>
            </a:xfrm>
            <a:custGeom>
              <a:avLst/>
              <a:gdLst/>
              <a:ahLst/>
              <a:cxnLst/>
              <a:rect l="l" t="t" r="r" b="b"/>
              <a:pathLst>
                <a:path w="1570" h="1780" extrusionOk="0">
                  <a:moveTo>
                    <a:pt x="1409" y="0"/>
                  </a:moveTo>
                  <a:cubicBezTo>
                    <a:pt x="1404" y="0"/>
                    <a:pt x="1400" y="1"/>
                    <a:pt x="1396" y="3"/>
                  </a:cubicBezTo>
                  <a:cubicBezTo>
                    <a:pt x="1305" y="23"/>
                    <a:pt x="1264" y="74"/>
                    <a:pt x="1244" y="165"/>
                  </a:cubicBezTo>
                  <a:cubicBezTo>
                    <a:pt x="1213" y="267"/>
                    <a:pt x="1173" y="359"/>
                    <a:pt x="1152" y="450"/>
                  </a:cubicBezTo>
                  <a:cubicBezTo>
                    <a:pt x="1102" y="613"/>
                    <a:pt x="949" y="664"/>
                    <a:pt x="807" y="735"/>
                  </a:cubicBezTo>
                  <a:cubicBezTo>
                    <a:pt x="695" y="816"/>
                    <a:pt x="644" y="908"/>
                    <a:pt x="654" y="1029"/>
                  </a:cubicBezTo>
                  <a:cubicBezTo>
                    <a:pt x="665" y="1172"/>
                    <a:pt x="746" y="1365"/>
                    <a:pt x="634" y="1477"/>
                  </a:cubicBezTo>
                  <a:cubicBezTo>
                    <a:pt x="584" y="1526"/>
                    <a:pt x="503" y="1552"/>
                    <a:pt x="423" y="1552"/>
                  </a:cubicBezTo>
                  <a:cubicBezTo>
                    <a:pt x="338" y="1552"/>
                    <a:pt x="254" y="1524"/>
                    <a:pt x="207" y="1467"/>
                  </a:cubicBezTo>
                  <a:cubicBezTo>
                    <a:pt x="190" y="1441"/>
                    <a:pt x="165" y="1431"/>
                    <a:pt x="140" y="1431"/>
                  </a:cubicBezTo>
                  <a:cubicBezTo>
                    <a:pt x="73" y="1431"/>
                    <a:pt x="0" y="1502"/>
                    <a:pt x="44" y="1568"/>
                  </a:cubicBezTo>
                  <a:cubicBezTo>
                    <a:pt x="137" y="1715"/>
                    <a:pt x="285" y="1779"/>
                    <a:pt x="437" y="1779"/>
                  </a:cubicBezTo>
                  <a:cubicBezTo>
                    <a:pt x="686" y="1779"/>
                    <a:pt x="946" y="1606"/>
                    <a:pt x="990" y="1334"/>
                  </a:cubicBezTo>
                  <a:cubicBezTo>
                    <a:pt x="1010" y="1131"/>
                    <a:pt x="858" y="1019"/>
                    <a:pt x="1102" y="887"/>
                  </a:cubicBezTo>
                  <a:cubicBezTo>
                    <a:pt x="1224" y="826"/>
                    <a:pt x="1305" y="755"/>
                    <a:pt x="1366" y="623"/>
                  </a:cubicBezTo>
                  <a:cubicBezTo>
                    <a:pt x="1457" y="481"/>
                    <a:pt x="1569" y="216"/>
                    <a:pt x="1468" y="43"/>
                  </a:cubicBezTo>
                  <a:cubicBezTo>
                    <a:pt x="1459" y="18"/>
                    <a:pt x="1430" y="0"/>
                    <a:pt x="14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1"/>
            <p:cNvSpPr/>
            <p:nvPr/>
          </p:nvSpPr>
          <p:spPr>
            <a:xfrm>
              <a:off x="4241116" y="1616387"/>
              <a:ext cx="60151" cy="196160"/>
            </a:xfrm>
            <a:custGeom>
              <a:avLst/>
              <a:gdLst/>
              <a:ahLst/>
              <a:cxnLst/>
              <a:rect l="l" t="t" r="r" b="b"/>
              <a:pathLst>
                <a:path w="743" h="2423" extrusionOk="0">
                  <a:moveTo>
                    <a:pt x="511" y="0"/>
                  </a:moveTo>
                  <a:cubicBezTo>
                    <a:pt x="453" y="0"/>
                    <a:pt x="388" y="51"/>
                    <a:pt x="407" y="121"/>
                  </a:cubicBezTo>
                  <a:cubicBezTo>
                    <a:pt x="458" y="385"/>
                    <a:pt x="438" y="578"/>
                    <a:pt x="265" y="812"/>
                  </a:cubicBezTo>
                  <a:cubicBezTo>
                    <a:pt x="204" y="883"/>
                    <a:pt x="82" y="975"/>
                    <a:pt x="61" y="1076"/>
                  </a:cubicBezTo>
                  <a:cubicBezTo>
                    <a:pt x="0" y="1330"/>
                    <a:pt x="163" y="1524"/>
                    <a:pt x="153" y="1778"/>
                  </a:cubicBezTo>
                  <a:cubicBezTo>
                    <a:pt x="135" y="1923"/>
                    <a:pt x="68" y="2422"/>
                    <a:pt x="312" y="2422"/>
                  </a:cubicBezTo>
                  <a:cubicBezTo>
                    <a:pt x="342" y="2422"/>
                    <a:pt x="377" y="2415"/>
                    <a:pt x="417" y="2398"/>
                  </a:cubicBezTo>
                  <a:cubicBezTo>
                    <a:pt x="427" y="2388"/>
                    <a:pt x="438" y="2377"/>
                    <a:pt x="427" y="2347"/>
                  </a:cubicBezTo>
                  <a:cubicBezTo>
                    <a:pt x="356" y="2184"/>
                    <a:pt x="387" y="2032"/>
                    <a:pt x="417" y="1869"/>
                  </a:cubicBezTo>
                  <a:cubicBezTo>
                    <a:pt x="438" y="1666"/>
                    <a:pt x="427" y="1503"/>
                    <a:pt x="356" y="1300"/>
                  </a:cubicBezTo>
                  <a:cubicBezTo>
                    <a:pt x="275" y="1117"/>
                    <a:pt x="610" y="822"/>
                    <a:pt x="671" y="639"/>
                  </a:cubicBezTo>
                  <a:cubicBezTo>
                    <a:pt x="743" y="466"/>
                    <a:pt x="661" y="243"/>
                    <a:pt x="590" y="60"/>
                  </a:cubicBezTo>
                  <a:cubicBezTo>
                    <a:pt x="579" y="18"/>
                    <a:pt x="546" y="0"/>
                    <a:pt x="5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1"/>
            <p:cNvSpPr/>
            <p:nvPr/>
          </p:nvSpPr>
          <p:spPr>
            <a:xfrm>
              <a:off x="4304505" y="1624644"/>
              <a:ext cx="45336" cy="197455"/>
            </a:xfrm>
            <a:custGeom>
              <a:avLst/>
              <a:gdLst/>
              <a:ahLst/>
              <a:cxnLst/>
              <a:rect l="l" t="t" r="r" b="b"/>
              <a:pathLst>
                <a:path w="560" h="2439" extrusionOk="0">
                  <a:moveTo>
                    <a:pt x="378" y="0"/>
                  </a:moveTo>
                  <a:cubicBezTo>
                    <a:pt x="325" y="0"/>
                    <a:pt x="273" y="40"/>
                    <a:pt x="285" y="110"/>
                  </a:cubicBezTo>
                  <a:cubicBezTo>
                    <a:pt x="336" y="425"/>
                    <a:pt x="193" y="608"/>
                    <a:pt x="82" y="883"/>
                  </a:cubicBezTo>
                  <a:cubicBezTo>
                    <a:pt x="0" y="1076"/>
                    <a:pt x="82" y="1289"/>
                    <a:pt x="153" y="1472"/>
                  </a:cubicBezTo>
                  <a:cubicBezTo>
                    <a:pt x="264" y="1737"/>
                    <a:pt x="41" y="1889"/>
                    <a:pt x="82" y="2143"/>
                  </a:cubicBezTo>
                  <a:cubicBezTo>
                    <a:pt x="102" y="2306"/>
                    <a:pt x="153" y="2408"/>
                    <a:pt x="315" y="2438"/>
                  </a:cubicBezTo>
                  <a:cubicBezTo>
                    <a:pt x="336" y="2438"/>
                    <a:pt x="356" y="2428"/>
                    <a:pt x="356" y="2408"/>
                  </a:cubicBezTo>
                  <a:cubicBezTo>
                    <a:pt x="407" y="2235"/>
                    <a:pt x="346" y="2072"/>
                    <a:pt x="437" y="1879"/>
                  </a:cubicBezTo>
                  <a:cubicBezTo>
                    <a:pt x="519" y="1727"/>
                    <a:pt x="539" y="1594"/>
                    <a:pt x="458" y="1422"/>
                  </a:cubicBezTo>
                  <a:cubicBezTo>
                    <a:pt x="407" y="1279"/>
                    <a:pt x="346" y="1208"/>
                    <a:pt x="336" y="1035"/>
                  </a:cubicBezTo>
                  <a:cubicBezTo>
                    <a:pt x="336" y="903"/>
                    <a:pt x="458" y="720"/>
                    <a:pt x="498" y="608"/>
                  </a:cubicBezTo>
                  <a:cubicBezTo>
                    <a:pt x="559" y="415"/>
                    <a:pt x="539" y="273"/>
                    <a:pt x="468" y="70"/>
                  </a:cubicBezTo>
                  <a:cubicBezTo>
                    <a:pt x="455" y="22"/>
                    <a:pt x="416" y="0"/>
                    <a:pt x="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1"/>
            <p:cNvSpPr/>
            <p:nvPr/>
          </p:nvSpPr>
          <p:spPr>
            <a:xfrm>
              <a:off x="4365385" y="1632497"/>
              <a:ext cx="89782" cy="169525"/>
            </a:xfrm>
            <a:custGeom>
              <a:avLst/>
              <a:gdLst/>
              <a:ahLst/>
              <a:cxnLst/>
              <a:rect l="l" t="t" r="r" b="b"/>
              <a:pathLst>
                <a:path w="1109" h="2094" extrusionOk="0">
                  <a:moveTo>
                    <a:pt x="150" y="0"/>
                  </a:moveTo>
                  <a:cubicBezTo>
                    <a:pt x="106" y="0"/>
                    <a:pt x="61" y="31"/>
                    <a:pt x="51" y="95"/>
                  </a:cubicBezTo>
                  <a:cubicBezTo>
                    <a:pt x="0" y="349"/>
                    <a:pt x="11" y="603"/>
                    <a:pt x="153" y="826"/>
                  </a:cubicBezTo>
                  <a:cubicBezTo>
                    <a:pt x="214" y="928"/>
                    <a:pt x="326" y="1030"/>
                    <a:pt x="316" y="1162"/>
                  </a:cubicBezTo>
                  <a:cubicBezTo>
                    <a:pt x="305" y="1294"/>
                    <a:pt x="305" y="1436"/>
                    <a:pt x="316" y="1579"/>
                  </a:cubicBezTo>
                  <a:cubicBezTo>
                    <a:pt x="344" y="1804"/>
                    <a:pt x="631" y="2094"/>
                    <a:pt x="862" y="2094"/>
                  </a:cubicBezTo>
                  <a:cubicBezTo>
                    <a:pt x="964" y="2094"/>
                    <a:pt x="1056" y="2037"/>
                    <a:pt x="1108" y="1894"/>
                  </a:cubicBezTo>
                  <a:cubicBezTo>
                    <a:pt x="1108" y="1853"/>
                    <a:pt x="1078" y="1823"/>
                    <a:pt x="1037" y="1823"/>
                  </a:cubicBezTo>
                  <a:cubicBezTo>
                    <a:pt x="824" y="1782"/>
                    <a:pt x="661" y="1782"/>
                    <a:pt x="600" y="1528"/>
                  </a:cubicBezTo>
                  <a:cubicBezTo>
                    <a:pt x="560" y="1375"/>
                    <a:pt x="631" y="1213"/>
                    <a:pt x="600" y="1060"/>
                  </a:cubicBezTo>
                  <a:cubicBezTo>
                    <a:pt x="570" y="938"/>
                    <a:pt x="509" y="877"/>
                    <a:pt x="448" y="776"/>
                  </a:cubicBezTo>
                  <a:cubicBezTo>
                    <a:pt x="295" y="562"/>
                    <a:pt x="244" y="359"/>
                    <a:pt x="244" y="105"/>
                  </a:cubicBezTo>
                  <a:cubicBezTo>
                    <a:pt x="244" y="36"/>
                    <a:pt x="198" y="0"/>
                    <a:pt x="1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1"/>
            <p:cNvSpPr/>
            <p:nvPr/>
          </p:nvSpPr>
          <p:spPr>
            <a:xfrm>
              <a:off x="4406187" y="1642941"/>
              <a:ext cx="101925" cy="110426"/>
            </a:xfrm>
            <a:custGeom>
              <a:avLst/>
              <a:gdLst/>
              <a:ahLst/>
              <a:cxnLst/>
              <a:rect l="l" t="t" r="r" b="b"/>
              <a:pathLst>
                <a:path w="1259" h="1364" extrusionOk="0">
                  <a:moveTo>
                    <a:pt x="104" y="1"/>
                  </a:moveTo>
                  <a:cubicBezTo>
                    <a:pt x="54" y="1"/>
                    <a:pt x="0" y="70"/>
                    <a:pt x="15" y="128"/>
                  </a:cubicBezTo>
                  <a:cubicBezTo>
                    <a:pt x="96" y="332"/>
                    <a:pt x="127" y="545"/>
                    <a:pt x="269" y="718"/>
                  </a:cubicBezTo>
                  <a:cubicBezTo>
                    <a:pt x="360" y="830"/>
                    <a:pt x="452" y="891"/>
                    <a:pt x="482" y="1033"/>
                  </a:cubicBezTo>
                  <a:cubicBezTo>
                    <a:pt x="513" y="1104"/>
                    <a:pt x="513" y="1165"/>
                    <a:pt x="554" y="1246"/>
                  </a:cubicBezTo>
                  <a:cubicBezTo>
                    <a:pt x="625" y="1328"/>
                    <a:pt x="724" y="1363"/>
                    <a:pt x="824" y="1363"/>
                  </a:cubicBezTo>
                  <a:cubicBezTo>
                    <a:pt x="1038" y="1363"/>
                    <a:pt x="1259" y="1203"/>
                    <a:pt x="1245" y="982"/>
                  </a:cubicBezTo>
                  <a:cubicBezTo>
                    <a:pt x="1245" y="952"/>
                    <a:pt x="1235" y="911"/>
                    <a:pt x="1194" y="911"/>
                  </a:cubicBezTo>
                  <a:cubicBezTo>
                    <a:pt x="1186" y="910"/>
                    <a:pt x="1178" y="910"/>
                    <a:pt x="1170" y="910"/>
                  </a:cubicBezTo>
                  <a:cubicBezTo>
                    <a:pt x="1074" y="910"/>
                    <a:pt x="1025" y="966"/>
                    <a:pt x="940" y="1013"/>
                  </a:cubicBezTo>
                  <a:cubicBezTo>
                    <a:pt x="910" y="1029"/>
                    <a:pt x="885" y="1036"/>
                    <a:pt x="863" y="1036"/>
                  </a:cubicBezTo>
                  <a:cubicBezTo>
                    <a:pt x="749" y="1036"/>
                    <a:pt x="727" y="842"/>
                    <a:pt x="676" y="748"/>
                  </a:cubicBezTo>
                  <a:cubicBezTo>
                    <a:pt x="625" y="647"/>
                    <a:pt x="503" y="606"/>
                    <a:pt x="421" y="525"/>
                  </a:cubicBezTo>
                  <a:cubicBezTo>
                    <a:pt x="310" y="393"/>
                    <a:pt x="259" y="189"/>
                    <a:pt x="157" y="37"/>
                  </a:cubicBezTo>
                  <a:cubicBezTo>
                    <a:pt x="143" y="11"/>
                    <a:pt x="124" y="1"/>
                    <a:pt x="1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1"/>
            <p:cNvSpPr/>
            <p:nvPr/>
          </p:nvSpPr>
          <p:spPr>
            <a:xfrm>
              <a:off x="4147286" y="1433586"/>
              <a:ext cx="345769" cy="243115"/>
            </a:xfrm>
            <a:custGeom>
              <a:avLst/>
              <a:gdLst/>
              <a:ahLst/>
              <a:cxnLst/>
              <a:rect l="l" t="t" r="r" b="b"/>
              <a:pathLst>
                <a:path w="4271" h="3003" extrusionOk="0">
                  <a:moveTo>
                    <a:pt x="2479" y="0"/>
                  </a:moveTo>
                  <a:cubicBezTo>
                    <a:pt x="2067" y="0"/>
                    <a:pt x="1593" y="187"/>
                    <a:pt x="1444" y="427"/>
                  </a:cubicBezTo>
                  <a:cubicBezTo>
                    <a:pt x="1281" y="722"/>
                    <a:pt x="976" y="1047"/>
                    <a:pt x="682" y="1240"/>
                  </a:cubicBezTo>
                  <a:cubicBezTo>
                    <a:pt x="1" y="1708"/>
                    <a:pt x="1" y="2267"/>
                    <a:pt x="580" y="2552"/>
                  </a:cubicBezTo>
                  <a:cubicBezTo>
                    <a:pt x="1170" y="2826"/>
                    <a:pt x="1851" y="2684"/>
                    <a:pt x="2461" y="2826"/>
                  </a:cubicBezTo>
                  <a:cubicBezTo>
                    <a:pt x="2804" y="2906"/>
                    <a:pt x="3147" y="3002"/>
                    <a:pt x="3450" y="3002"/>
                  </a:cubicBezTo>
                  <a:cubicBezTo>
                    <a:pt x="3686" y="3002"/>
                    <a:pt x="3898" y="2944"/>
                    <a:pt x="4067" y="2775"/>
                  </a:cubicBezTo>
                  <a:cubicBezTo>
                    <a:pt x="4270" y="2572"/>
                    <a:pt x="4260" y="2247"/>
                    <a:pt x="4168" y="1911"/>
                  </a:cubicBezTo>
                  <a:cubicBezTo>
                    <a:pt x="4087" y="1627"/>
                    <a:pt x="3782" y="1616"/>
                    <a:pt x="3711" y="1067"/>
                  </a:cubicBezTo>
                  <a:cubicBezTo>
                    <a:pt x="3630" y="539"/>
                    <a:pt x="3193" y="142"/>
                    <a:pt x="2745" y="31"/>
                  </a:cubicBezTo>
                  <a:cubicBezTo>
                    <a:pt x="2663" y="10"/>
                    <a:pt x="2572" y="0"/>
                    <a:pt x="24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1"/>
            <p:cNvSpPr/>
            <p:nvPr/>
          </p:nvSpPr>
          <p:spPr>
            <a:xfrm>
              <a:off x="4261679" y="1530491"/>
              <a:ext cx="60151" cy="53918"/>
            </a:xfrm>
            <a:custGeom>
              <a:avLst/>
              <a:gdLst/>
              <a:ahLst/>
              <a:cxnLst/>
              <a:rect l="l" t="t" r="r" b="b"/>
              <a:pathLst>
                <a:path w="743" h="666" extrusionOk="0">
                  <a:moveTo>
                    <a:pt x="358" y="1"/>
                  </a:moveTo>
                  <a:cubicBezTo>
                    <a:pt x="298" y="1"/>
                    <a:pt x="238" y="17"/>
                    <a:pt x="184" y="53"/>
                  </a:cubicBezTo>
                  <a:cubicBezTo>
                    <a:pt x="31" y="155"/>
                    <a:pt x="1" y="358"/>
                    <a:pt x="82" y="511"/>
                  </a:cubicBezTo>
                  <a:cubicBezTo>
                    <a:pt x="148" y="609"/>
                    <a:pt x="256" y="665"/>
                    <a:pt x="365" y="665"/>
                  </a:cubicBezTo>
                  <a:cubicBezTo>
                    <a:pt x="425" y="665"/>
                    <a:pt x="485" y="649"/>
                    <a:pt x="539" y="613"/>
                  </a:cubicBezTo>
                  <a:cubicBezTo>
                    <a:pt x="692" y="511"/>
                    <a:pt x="743" y="308"/>
                    <a:pt x="641" y="155"/>
                  </a:cubicBezTo>
                  <a:cubicBezTo>
                    <a:pt x="575" y="57"/>
                    <a:pt x="467" y="1"/>
                    <a:pt x="3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1"/>
            <p:cNvSpPr/>
            <p:nvPr/>
          </p:nvSpPr>
          <p:spPr>
            <a:xfrm>
              <a:off x="4273175" y="1539720"/>
              <a:ext cx="24773" cy="24773"/>
            </a:xfrm>
            <a:custGeom>
              <a:avLst/>
              <a:gdLst/>
              <a:ahLst/>
              <a:cxnLst/>
              <a:rect l="l" t="t" r="r" b="b"/>
              <a:pathLst>
                <a:path w="306" h="306" extrusionOk="0">
                  <a:moveTo>
                    <a:pt x="153" y="0"/>
                  </a:moveTo>
                  <a:cubicBezTo>
                    <a:pt x="72" y="0"/>
                    <a:pt x="1" y="72"/>
                    <a:pt x="1" y="153"/>
                  </a:cubicBezTo>
                  <a:cubicBezTo>
                    <a:pt x="1" y="244"/>
                    <a:pt x="72" y="305"/>
                    <a:pt x="153" y="305"/>
                  </a:cubicBezTo>
                  <a:cubicBezTo>
                    <a:pt x="245" y="305"/>
                    <a:pt x="306" y="244"/>
                    <a:pt x="306" y="153"/>
                  </a:cubicBezTo>
                  <a:cubicBezTo>
                    <a:pt x="306" y="72"/>
                    <a:pt x="245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1"/>
            <p:cNvSpPr/>
            <p:nvPr/>
          </p:nvSpPr>
          <p:spPr>
            <a:xfrm>
              <a:off x="4357127" y="1545468"/>
              <a:ext cx="53594" cy="53594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326" y="1"/>
                  </a:moveTo>
                  <a:cubicBezTo>
                    <a:pt x="143" y="1"/>
                    <a:pt x="1" y="143"/>
                    <a:pt x="1" y="326"/>
                  </a:cubicBezTo>
                  <a:cubicBezTo>
                    <a:pt x="1" y="509"/>
                    <a:pt x="143" y="661"/>
                    <a:pt x="326" y="661"/>
                  </a:cubicBezTo>
                  <a:cubicBezTo>
                    <a:pt x="509" y="661"/>
                    <a:pt x="662" y="509"/>
                    <a:pt x="662" y="326"/>
                  </a:cubicBezTo>
                  <a:cubicBezTo>
                    <a:pt x="662" y="143"/>
                    <a:pt x="509" y="1"/>
                    <a:pt x="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1"/>
            <p:cNvSpPr/>
            <p:nvPr/>
          </p:nvSpPr>
          <p:spPr>
            <a:xfrm>
              <a:off x="4365385" y="1553645"/>
              <a:ext cx="28092" cy="24368"/>
            </a:xfrm>
            <a:custGeom>
              <a:avLst/>
              <a:gdLst/>
              <a:ahLst/>
              <a:cxnLst/>
              <a:rect l="l" t="t" r="r" b="b"/>
              <a:pathLst>
                <a:path w="347" h="301" extrusionOk="0">
                  <a:moveTo>
                    <a:pt x="169" y="1"/>
                  </a:moveTo>
                  <a:cubicBezTo>
                    <a:pt x="143" y="1"/>
                    <a:pt x="116" y="8"/>
                    <a:pt x="92" y="22"/>
                  </a:cubicBezTo>
                  <a:cubicBezTo>
                    <a:pt x="11" y="62"/>
                    <a:pt x="0" y="164"/>
                    <a:pt x="41" y="225"/>
                  </a:cubicBezTo>
                  <a:cubicBezTo>
                    <a:pt x="61" y="272"/>
                    <a:pt x="108" y="301"/>
                    <a:pt x="160" y="301"/>
                  </a:cubicBezTo>
                  <a:cubicBezTo>
                    <a:pt x="188" y="301"/>
                    <a:pt x="217" y="293"/>
                    <a:pt x="244" y="276"/>
                  </a:cubicBezTo>
                  <a:cubicBezTo>
                    <a:pt x="316" y="235"/>
                    <a:pt x="346" y="144"/>
                    <a:pt x="295" y="72"/>
                  </a:cubicBezTo>
                  <a:cubicBezTo>
                    <a:pt x="269" y="26"/>
                    <a:pt x="220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1"/>
            <p:cNvSpPr/>
            <p:nvPr/>
          </p:nvSpPr>
          <p:spPr>
            <a:xfrm>
              <a:off x="4387567" y="1499404"/>
              <a:ext cx="19835" cy="25583"/>
            </a:xfrm>
            <a:custGeom>
              <a:avLst/>
              <a:gdLst/>
              <a:ahLst/>
              <a:cxnLst/>
              <a:rect l="l" t="t" r="r" b="b"/>
              <a:pathLst>
                <a:path w="245" h="316" extrusionOk="0">
                  <a:moveTo>
                    <a:pt x="123" y="0"/>
                  </a:moveTo>
                  <a:cubicBezTo>
                    <a:pt x="52" y="0"/>
                    <a:pt x="1" y="51"/>
                    <a:pt x="1" y="122"/>
                  </a:cubicBezTo>
                  <a:cubicBezTo>
                    <a:pt x="1" y="163"/>
                    <a:pt x="21" y="193"/>
                    <a:pt x="21" y="234"/>
                  </a:cubicBezTo>
                  <a:cubicBezTo>
                    <a:pt x="29" y="281"/>
                    <a:pt x="73" y="316"/>
                    <a:pt x="120" y="316"/>
                  </a:cubicBezTo>
                  <a:cubicBezTo>
                    <a:pt x="134" y="316"/>
                    <a:pt x="149" y="312"/>
                    <a:pt x="164" y="305"/>
                  </a:cubicBezTo>
                  <a:lnTo>
                    <a:pt x="184" y="295"/>
                  </a:lnTo>
                  <a:lnTo>
                    <a:pt x="194" y="285"/>
                  </a:lnTo>
                  <a:cubicBezTo>
                    <a:pt x="204" y="275"/>
                    <a:pt x="204" y="265"/>
                    <a:pt x="204" y="244"/>
                  </a:cubicBezTo>
                  <a:cubicBezTo>
                    <a:pt x="245" y="193"/>
                    <a:pt x="235" y="163"/>
                    <a:pt x="235" y="122"/>
                  </a:cubicBezTo>
                  <a:cubicBezTo>
                    <a:pt x="235" y="51"/>
                    <a:pt x="184" y="0"/>
                    <a:pt x="1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4403273" y="1482079"/>
              <a:ext cx="21454" cy="20482"/>
            </a:xfrm>
            <a:custGeom>
              <a:avLst/>
              <a:gdLst/>
              <a:ahLst/>
              <a:cxnLst/>
              <a:rect l="l" t="t" r="r" b="b"/>
              <a:pathLst>
                <a:path w="265" h="253" extrusionOk="0">
                  <a:moveTo>
                    <a:pt x="112" y="1"/>
                  </a:moveTo>
                  <a:cubicBezTo>
                    <a:pt x="86" y="1"/>
                    <a:pt x="61" y="11"/>
                    <a:pt x="41" y="31"/>
                  </a:cubicBezTo>
                  <a:cubicBezTo>
                    <a:pt x="0" y="72"/>
                    <a:pt x="0" y="133"/>
                    <a:pt x="41" y="174"/>
                  </a:cubicBezTo>
                  <a:cubicBezTo>
                    <a:pt x="51" y="184"/>
                    <a:pt x="81" y="194"/>
                    <a:pt x="92" y="204"/>
                  </a:cubicBezTo>
                  <a:cubicBezTo>
                    <a:pt x="102" y="224"/>
                    <a:pt x="132" y="235"/>
                    <a:pt x="153" y="245"/>
                  </a:cubicBezTo>
                  <a:cubicBezTo>
                    <a:pt x="161" y="250"/>
                    <a:pt x="169" y="252"/>
                    <a:pt x="178" y="252"/>
                  </a:cubicBezTo>
                  <a:cubicBezTo>
                    <a:pt x="219" y="252"/>
                    <a:pt x="256" y="196"/>
                    <a:pt x="264" y="153"/>
                  </a:cubicBezTo>
                  <a:cubicBezTo>
                    <a:pt x="254" y="123"/>
                    <a:pt x="244" y="82"/>
                    <a:pt x="203" y="52"/>
                  </a:cubicBezTo>
                  <a:cubicBezTo>
                    <a:pt x="193" y="41"/>
                    <a:pt x="183" y="41"/>
                    <a:pt x="183" y="31"/>
                  </a:cubicBezTo>
                  <a:cubicBezTo>
                    <a:pt x="163" y="11"/>
                    <a:pt x="137" y="1"/>
                    <a:pt x="1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1"/>
            <p:cNvSpPr/>
            <p:nvPr/>
          </p:nvSpPr>
          <p:spPr>
            <a:xfrm>
              <a:off x="4417116" y="1522396"/>
              <a:ext cx="22425" cy="18215"/>
            </a:xfrm>
            <a:custGeom>
              <a:avLst/>
              <a:gdLst/>
              <a:ahLst/>
              <a:cxnLst/>
              <a:rect l="l" t="t" r="r" b="b"/>
              <a:pathLst>
                <a:path w="277" h="225" extrusionOk="0">
                  <a:moveTo>
                    <a:pt x="126" y="0"/>
                  </a:moveTo>
                  <a:cubicBezTo>
                    <a:pt x="55" y="0"/>
                    <a:pt x="1" y="68"/>
                    <a:pt x="43" y="143"/>
                  </a:cubicBezTo>
                  <a:cubicBezTo>
                    <a:pt x="63" y="164"/>
                    <a:pt x="73" y="184"/>
                    <a:pt x="83" y="194"/>
                  </a:cubicBezTo>
                  <a:lnTo>
                    <a:pt x="93" y="204"/>
                  </a:lnTo>
                  <a:cubicBezTo>
                    <a:pt x="114" y="214"/>
                    <a:pt x="124" y="225"/>
                    <a:pt x="144" y="225"/>
                  </a:cubicBezTo>
                  <a:cubicBezTo>
                    <a:pt x="175" y="225"/>
                    <a:pt x="215" y="225"/>
                    <a:pt x="225" y="204"/>
                  </a:cubicBezTo>
                  <a:cubicBezTo>
                    <a:pt x="276" y="153"/>
                    <a:pt x="236" y="52"/>
                    <a:pt x="175" y="11"/>
                  </a:cubicBezTo>
                  <a:cubicBezTo>
                    <a:pt x="158" y="4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1"/>
            <p:cNvSpPr/>
            <p:nvPr/>
          </p:nvSpPr>
          <p:spPr>
            <a:xfrm>
              <a:off x="4433712" y="1568541"/>
              <a:ext cx="17325" cy="19430"/>
            </a:xfrm>
            <a:custGeom>
              <a:avLst/>
              <a:gdLst/>
              <a:ahLst/>
              <a:cxnLst/>
              <a:rect l="l" t="t" r="r" b="b"/>
              <a:pathLst>
                <a:path w="214" h="240" extrusionOk="0">
                  <a:moveTo>
                    <a:pt x="102" y="0"/>
                  </a:moveTo>
                  <a:cubicBezTo>
                    <a:pt x="41" y="0"/>
                    <a:pt x="0" y="71"/>
                    <a:pt x="20" y="132"/>
                  </a:cubicBezTo>
                  <a:cubicBezTo>
                    <a:pt x="31" y="173"/>
                    <a:pt x="61" y="214"/>
                    <a:pt x="92" y="234"/>
                  </a:cubicBezTo>
                  <a:cubicBezTo>
                    <a:pt x="105" y="237"/>
                    <a:pt x="119" y="240"/>
                    <a:pt x="132" y="240"/>
                  </a:cubicBezTo>
                  <a:cubicBezTo>
                    <a:pt x="157" y="240"/>
                    <a:pt x="180" y="231"/>
                    <a:pt x="193" y="204"/>
                  </a:cubicBezTo>
                  <a:cubicBezTo>
                    <a:pt x="214" y="193"/>
                    <a:pt x="214" y="173"/>
                    <a:pt x="214" y="153"/>
                  </a:cubicBezTo>
                  <a:lnTo>
                    <a:pt x="214" y="102"/>
                  </a:lnTo>
                  <a:cubicBezTo>
                    <a:pt x="214" y="41"/>
                    <a:pt x="163" y="0"/>
                    <a:pt x="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1"/>
            <p:cNvSpPr/>
            <p:nvPr/>
          </p:nvSpPr>
          <p:spPr>
            <a:xfrm>
              <a:off x="4456704" y="1575099"/>
              <a:ext cx="16596" cy="21292"/>
            </a:xfrm>
            <a:custGeom>
              <a:avLst/>
              <a:gdLst/>
              <a:ahLst/>
              <a:cxnLst/>
              <a:rect l="l" t="t" r="r" b="b"/>
              <a:pathLst>
                <a:path w="205" h="263" extrusionOk="0">
                  <a:moveTo>
                    <a:pt x="102" y="1"/>
                  </a:moveTo>
                  <a:cubicBezTo>
                    <a:pt x="57" y="1"/>
                    <a:pt x="11" y="31"/>
                    <a:pt x="11" y="92"/>
                  </a:cubicBezTo>
                  <a:cubicBezTo>
                    <a:pt x="11" y="153"/>
                    <a:pt x="1" y="214"/>
                    <a:pt x="62" y="255"/>
                  </a:cubicBezTo>
                  <a:cubicBezTo>
                    <a:pt x="77" y="260"/>
                    <a:pt x="90" y="262"/>
                    <a:pt x="102" y="262"/>
                  </a:cubicBezTo>
                  <a:cubicBezTo>
                    <a:pt x="115" y="262"/>
                    <a:pt x="128" y="260"/>
                    <a:pt x="143" y="255"/>
                  </a:cubicBezTo>
                  <a:cubicBezTo>
                    <a:pt x="204" y="214"/>
                    <a:pt x="194" y="153"/>
                    <a:pt x="194" y="92"/>
                  </a:cubicBezTo>
                  <a:cubicBezTo>
                    <a:pt x="194" y="31"/>
                    <a:pt x="148" y="1"/>
                    <a:pt x="1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>
              <a:off x="4446827" y="1605538"/>
              <a:ext cx="18215" cy="14896"/>
            </a:xfrm>
            <a:custGeom>
              <a:avLst/>
              <a:gdLst/>
              <a:ahLst/>
              <a:cxnLst/>
              <a:rect l="l" t="t" r="r" b="b"/>
              <a:pathLst>
                <a:path w="225" h="184" extrusionOk="0">
                  <a:moveTo>
                    <a:pt x="113" y="1"/>
                  </a:moveTo>
                  <a:cubicBezTo>
                    <a:pt x="1" y="1"/>
                    <a:pt x="1" y="184"/>
                    <a:pt x="113" y="184"/>
                  </a:cubicBezTo>
                  <a:cubicBezTo>
                    <a:pt x="224" y="184"/>
                    <a:pt x="224" y="1"/>
                    <a:pt x="1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40;p11"/>
          <p:cNvGrpSpPr/>
          <p:nvPr/>
        </p:nvGrpSpPr>
        <p:grpSpPr>
          <a:xfrm rot="-899871">
            <a:off x="609923" y="770907"/>
            <a:ext cx="609486" cy="835455"/>
            <a:chOff x="2754826" y="2557673"/>
            <a:chExt cx="609445" cy="835400"/>
          </a:xfrm>
        </p:grpSpPr>
        <p:sp>
          <p:nvSpPr>
            <p:cNvPr id="141" name="Google Shape;141;p11"/>
            <p:cNvSpPr/>
            <p:nvPr/>
          </p:nvSpPr>
          <p:spPr>
            <a:xfrm>
              <a:off x="3265907" y="2860209"/>
              <a:ext cx="98363" cy="95206"/>
            </a:xfrm>
            <a:custGeom>
              <a:avLst/>
              <a:gdLst/>
              <a:ahLst/>
              <a:cxnLst/>
              <a:rect l="l" t="t" r="r" b="b"/>
              <a:pathLst>
                <a:path w="1215" h="1176" extrusionOk="0">
                  <a:moveTo>
                    <a:pt x="365" y="0"/>
                  </a:moveTo>
                  <a:cubicBezTo>
                    <a:pt x="204" y="0"/>
                    <a:pt x="88" y="293"/>
                    <a:pt x="51" y="432"/>
                  </a:cubicBezTo>
                  <a:cubicBezTo>
                    <a:pt x="0" y="615"/>
                    <a:pt x="61" y="859"/>
                    <a:pt x="336" y="1011"/>
                  </a:cubicBezTo>
                  <a:cubicBezTo>
                    <a:pt x="507" y="1103"/>
                    <a:pt x="802" y="1176"/>
                    <a:pt x="998" y="1176"/>
                  </a:cubicBezTo>
                  <a:cubicBezTo>
                    <a:pt x="1128" y="1176"/>
                    <a:pt x="1214" y="1143"/>
                    <a:pt x="1190" y="1062"/>
                  </a:cubicBezTo>
                  <a:cubicBezTo>
                    <a:pt x="1129" y="859"/>
                    <a:pt x="834" y="564"/>
                    <a:pt x="570" y="157"/>
                  </a:cubicBezTo>
                  <a:cubicBezTo>
                    <a:pt x="496" y="44"/>
                    <a:pt x="427" y="0"/>
                    <a:pt x="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1"/>
            <p:cNvSpPr/>
            <p:nvPr/>
          </p:nvSpPr>
          <p:spPr>
            <a:xfrm>
              <a:off x="2754826" y="2664213"/>
              <a:ext cx="584432" cy="728860"/>
            </a:xfrm>
            <a:custGeom>
              <a:avLst/>
              <a:gdLst/>
              <a:ahLst/>
              <a:cxnLst/>
              <a:rect l="l" t="t" r="r" b="b"/>
              <a:pathLst>
                <a:path w="7219" h="9003" extrusionOk="0">
                  <a:moveTo>
                    <a:pt x="5724" y="1"/>
                  </a:moveTo>
                  <a:cubicBezTo>
                    <a:pt x="5395" y="1"/>
                    <a:pt x="5054" y="116"/>
                    <a:pt x="4768" y="372"/>
                  </a:cubicBezTo>
                  <a:cubicBezTo>
                    <a:pt x="4504" y="606"/>
                    <a:pt x="4351" y="1155"/>
                    <a:pt x="4412" y="1867"/>
                  </a:cubicBezTo>
                  <a:cubicBezTo>
                    <a:pt x="4514" y="3056"/>
                    <a:pt x="5104" y="5953"/>
                    <a:pt x="5104" y="5953"/>
                  </a:cubicBezTo>
                  <a:cubicBezTo>
                    <a:pt x="5104" y="5953"/>
                    <a:pt x="3081" y="1247"/>
                    <a:pt x="2867" y="982"/>
                  </a:cubicBezTo>
                  <a:cubicBezTo>
                    <a:pt x="2745" y="837"/>
                    <a:pt x="2287" y="775"/>
                    <a:pt x="1895" y="775"/>
                  </a:cubicBezTo>
                  <a:cubicBezTo>
                    <a:pt x="1601" y="775"/>
                    <a:pt x="1344" y="810"/>
                    <a:pt x="1292" y="871"/>
                  </a:cubicBezTo>
                  <a:cubicBezTo>
                    <a:pt x="1160" y="993"/>
                    <a:pt x="1048" y="4713"/>
                    <a:pt x="1048" y="7041"/>
                  </a:cubicBezTo>
                  <a:cubicBezTo>
                    <a:pt x="1048" y="7183"/>
                    <a:pt x="1058" y="7356"/>
                    <a:pt x="1078" y="7529"/>
                  </a:cubicBezTo>
                  <a:cubicBezTo>
                    <a:pt x="929" y="7488"/>
                    <a:pt x="714" y="7444"/>
                    <a:pt x="523" y="7444"/>
                  </a:cubicBezTo>
                  <a:cubicBezTo>
                    <a:pt x="339" y="7444"/>
                    <a:pt x="178" y="7485"/>
                    <a:pt x="123" y="7610"/>
                  </a:cubicBezTo>
                  <a:cubicBezTo>
                    <a:pt x="0" y="7872"/>
                    <a:pt x="590" y="8186"/>
                    <a:pt x="882" y="8186"/>
                  </a:cubicBezTo>
                  <a:cubicBezTo>
                    <a:pt x="930" y="8186"/>
                    <a:pt x="970" y="8178"/>
                    <a:pt x="997" y="8159"/>
                  </a:cubicBezTo>
                  <a:lnTo>
                    <a:pt x="997" y="8159"/>
                  </a:lnTo>
                  <a:cubicBezTo>
                    <a:pt x="997" y="8159"/>
                    <a:pt x="692" y="8972"/>
                    <a:pt x="1048" y="9003"/>
                  </a:cubicBezTo>
                  <a:cubicBezTo>
                    <a:pt x="1049" y="9003"/>
                    <a:pt x="1050" y="9003"/>
                    <a:pt x="1051" y="9003"/>
                  </a:cubicBezTo>
                  <a:cubicBezTo>
                    <a:pt x="1319" y="9003"/>
                    <a:pt x="2146" y="7884"/>
                    <a:pt x="2146" y="7783"/>
                  </a:cubicBezTo>
                  <a:cubicBezTo>
                    <a:pt x="2166" y="7539"/>
                    <a:pt x="2471" y="5292"/>
                    <a:pt x="2461" y="3493"/>
                  </a:cubicBezTo>
                  <a:lnTo>
                    <a:pt x="2461" y="3493"/>
                  </a:lnTo>
                  <a:cubicBezTo>
                    <a:pt x="3376" y="5140"/>
                    <a:pt x="4911" y="8617"/>
                    <a:pt x="5002" y="8800"/>
                  </a:cubicBezTo>
                  <a:cubicBezTo>
                    <a:pt x="5046" y="8882"/>
                    <a:pt x="5317" y="8909"/>
                    <a:pt x="5599" y="8909"/>
                  </a:cubicBezTo>
                  <a:cubicBezTo>
                    <a:pt x="5908" y="8909"/>
                    <a:pt x="6230" y="8877"/>
                    <a:pt x="6283" y="8850"/>
                  </a:cubicBezTo>
                  <a:cubicBezTo>
                    <a:pt x="6395" y="8810"/>
                    <a:pt x="6446" y="6848"/>
                    <a:pt x="6446" y="5933"/>
                  </a:cubicBezTo>
                  <a:cubicBezTo>
                    <a:pt x="6466" y="4001"/>
                    <a:pt x="7218" y="2151"/>
                    <a:pt x="6964" y="942"/>
                  </a:cubicBezTo>
                  <a:cubicBezTo>
                    <a:pt x="6847" y="363"/>
                    <a:pt x="6306" y="1"/>
                    <a:pt x="57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1"/>
            <p:cNvSpPr/>
            <p:nvPr/>
          </p:nvSpPr>
          <p:spPr>
            <a:xfrm>
              <a:off x="3259350" y="2731326"/>
              <a:ext cx="63390" cy="63471"/>
            </a:xfrm>
            <a:custGeom>
              <a:avLst/>
              <a:gdLst/>
              <a:ahLst/>
              <a:cxnLst/>
              <a:rect l="l" t="t" r="r" b="b"/>
              <a:pathLst>
                <a:path w="783" h="784" extrusionOk="0">
                  <a:moveTo>
                    <a:pt x="397" y="1"/>
                  </a:moveTo>
                  <a:cubicBezTo>
                    <a:pt x="173" y="1"/>
                    <a:pt x="0" y="174"/>
                    <a:pt x="0" y="397"/>
                  </a:cubicBezTo>
                  <a:cubicBezTo>
                    <a:pt x="0" y="611"/>
                    <a:pt x="173" y="784"/>
                    <a:pt x="397" y="784"/>
                  </a:cubicBezTo>
                  <a:cubicBezTo>
                    <a:pt x="610" y="784"/>
                    <a:pt x="783" y="611"/>
                    <a:pt x="783" y="397"/>
                  </a:cubicBezTo>
                  <a:cubicBezTo>
                    <a:pt x="783" y="174"/>
                    <a:pt x="610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3279913" y="2740393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73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73"/>
                  </a:cubicBezTo>
                  <a:cubicBezTo>
                    <a:pt x="356" y="8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3161392" y="275278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10" y="793"/>
                    <a:pt x="793" y="610"/>
                    <a:pt x="793" y="397"/>
                  </a:cubicBezTo>
                  <a:cubicBezTo>
                    <a:pt x="793" y="173"/>
                    <a:pt x="61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1"/>
            <p:cNvSpPr/>
            <p:nvPr/>
          </p:nvSpPr>
          <p:spPr>
            <a:xfrm>
              <a:off x="3181955" y="276095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74"/>
                  </a:cubicBezTo>
                  <a:cubicBezTo>
                    <a:pt x="1" y="275"/>
                    <a:pt x="82" y="357"/>
                    <a:pt x="184" y="357"/>
                  </a:cubicBezTo>
                  <a:cubicBezTo>
                    <a:pt x="275" y="357"/>
                    <a:pt x="356" y="275"/>
                    <a:pt x="356" y="174"/>
                  </a:cubicBezTo>
                  <a:cubicBezTo>
                    <a:pt x="356" y="82"/>
                    <a:pt x="27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1"/>
            <p:cNvSpPr/>
            <p:nvPr/>
          </p:nvSpPr>
          <p:spPr>
            <a:xfrm>
              <a:off x="3208266" y="2557673"/>
              <a:ext cx="74967" cy="148071"/>
            </a:xfrm>
            <a:custGeom>
              <a:avLst/>
              <a:gdLst/>
              <a:ahLst/>
              <a:cxnLst/>
              <a:rect l="l" t="t" r="r" b="b"/>
              <a:pathLst>
                <a:path w="926" h="1829" extrusionOk="0">
                  <a:moveTo>
                    <a:pt x="758" y="1"/>
                  </a:moveTo>
                  <a:cubicBezTo>
                    <a:pt x="579" y="1"/>
                    <a:pt x="1" y="1546"/>
                    <a:pt x="1" y="1546"/>
                  </a:cubicBezTo>
                  <a:cubicBezTo>
                    <a:pt x="40" y="1770"/>
                    <a:pt x="177" y="1829"/>
                    <a:pt x="309" y="1829"/>
                  </a:cubicBezTo>
                  <a:cubicBezTo>
                    <a:pt x="453" y="1829"/>
                    <a:pt x="590" y="1760"/>
                    <a:pt x="590" y="1760"/>
                  </a:cubicBezTo>
                  <a:cubicBezTo>
                    <a:pt x="590" y="1760"/>
                    <a:pt x="926" y="21"/>
                    <a:pt x="763" y="1"/>
                  </a:cubicBezTo>
                  <a:cubicBezTo>
                    <a:pt x="762" y="1"/>
                    <a:pt x="760" y="1"/>
                    <a:pt x="7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1"/>
            <p:cNvSpPr/>
            <p:nvPr/>
          </p:nvSpPr>
          <p:spPr>
            <a:xfrm>
              <a:off x="3216523" y="2656441"/>
              <a:ext cx="42017" cy="29711"/>
            </a:xfrm>
            <a:custGeom>
              <a:avLst/>
              <a:gdLst/>
              <a:ahLst/>
              <a:cxnLst/>
              <a:rect l="l" t="t" r="r" b="b"/>
              <a:pathLst>
                <a:path w="519" h="367" fill="none" extrusionOk="0">
                  <a:moveTo>
                    <a:pt x="0" y="1"/>
                  </a:moveTo>
                  <a:cubicBezTo>
                    <a:pt x="0" y="1"/>
                    <a:pt x="173" y="367"/>
                    <a:pt x="519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1"/>
            <p:cNvSpPr/>
            <p:nvPr/>
          </p:nvSpPr>
          <p:spPr>
            <a:xfrm>
              <a:off x="3229719" y="2624382"/>
              <a:ext cx="36269" cy="29711"/>
            </a:xfrm>
            <a:custGeom>
              <a:avLst/>
              <a:gdLst/>
              <a:ahLst/>
              <a:cxnLst/>
              <a:rect l="l" t="t" r="r" b="b"/>
              <a:pathLst>
                <a:path w="448" h="367" fill="none" extrusionOk="0">
                  <a:moveTo>
                    <a:pt x="0" y="0"/>
                  </a:moveTo>
                  <a:cubicBezTo>
                    <a:pt x="0" y="0"/>
                    <a:pt x="153" y="366"/>
                    <a:pt x="447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1"/>
            <p:cNvSpPr/>
            <p:nvPr/>
          </p:nvSpPr>
          <p:spPr>
            <a:xfrm>
              <a:off x="3241215" y="2598880"/>
              <a:ext cx="30521" cy="25583"/>
            </a:xfrm>
            <a:custGeom>
              <a:avLst/>
              <a:gdLst/>
              <a:ahLst/>
              <a:cxnLst/>
              <a:rect l="l" t="t" r="r" b="b"/>
              <a:pathLst>
                <a:path w="377" h="316" fill="none" extrusionOk="0">
                  <a:moveTo>
                    <a:pt x="0" y="0"/>
                  </a:moveTo>
                  <a:cubicBezTo>
                    <a:pt x="0" y="0"/>
                    <a:pt x="122" y="315"/>
                    <a:pt x="377" y="173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1"/>
            <p:cNvSpPr/>
            <p:nvPr/>
          </p:nvSpPr>
          <p:spPr>
            <a:xfrm>
              <a:off x="3217333" y="2825155"/>
              <a:ext cx="67600" cy="35459"/>
            </a:xfrm>
            <a:custGeom>
              <a:avLst/>
              <a:gdLst/>
              <a:ahLst/>
              <a:cxnLst/>
              <a:rect l="l" t="t" r="r" b="b"/>
              <a:pathLst>
                <a:path w="835" h="438" fill="none" extrusionOk="0">
                  <a:moveTo>
                    <a:pt x="1" y="62"/>
                  </a:moveTo>
                  <a:cubicBezTo>
                    <a:pt x="1" y="62"/>
                    <a:pt x="112" y="438"/>
                    <a:pt x="468" y="407"/>
                  </a:cubicBezTo>
                  <a:cubicBezTo>
                    <a:pt x="824" y="367"/>
                    <a:pt x="834" y="1"/>
                    <a:pt x="834" y="1"/>
                  </a:cubicBezTo>
                </a:path>
              </a:pathLst>
            </a:custGeom>
            <a:solidFill>
              <a:schemeClr val="dk1"/>
            </a:solidFill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1"/>
            <p:cNvSpPr/>
            <p:nvPr/>
          </p:nvSpPr>
          <p:spPr>
            <a:xfrm>
              <a:off x="3092416" y="2867010"/>
              <a:ext cx="85491" cy="106297"/>
            </a:xfrm>
            <a:custGeom>
              <a:avLst/>
              <a:gdLst/>
              <a:ahLst/>
              <a:cxnLst/>
              <a:rect l="l" t="t" r="r" b="b"/>
              <a:pathLst>
                <a:path w="1056" h="1313" extrusionOk="0">
                  <a:moveTo>
                    <a:pt x="596" y="1"/>
                  </a:moveTo>
                  <a:cubicBezTo>
                    <a:pt x="522" y="1"/>
                    <a:pt x="452" y="56"/>
                    <a:pt x="395" y="205"/>
                  </a:cubicBezTo>
                  <a:cubicBezTo>
                    <a:pt x="232" y="663"/>
                    <a:pt x="19" y="1019"/>
                    <a:pt x="9" y="1232"/>
                  </a:cubicBezTo>
                  <a:cubicBezTo>
                    <a:pt x="1" y="1289"/>
                    <a:pt x="37" y="1313"/>
                    <a:pt x="100" y="1313"/>
                  </a:cubicBezTo>
                  <a:cubicBezTo>
                    <a:pt x="273" y="1313"/>
                    <a:pt x="643" y="1135"/>
                    <a:pt x="822" y="978"/>
                  </a:cubicBezTo>
                  <a:cubicBezTo>
                    <a:pt x="1046" y="765"/>
                    <a:pt x="1056" y="521"/>
                    <a:pt x="974" y="348"/>
                  </a:cubicBezTo>
                  <a:cubicBezTo>
                    <a:pt x="906" y="232"/>
                    <a:pt x="746" y="1"/>
                    <a:pt x="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53;p11"/>
          <p:cNvGrpSpPr/>
          <p:nvPr/>
        </p:nvGrpSpPr>
        <p:grpSpPr>
          <a:xfrm rot="-1044995">
            <a:off x="3178944" y="3954516"/>
            <a:ext cx="503688" cy="756340"/>
            <a:chOff x="4634486" y="2615315"/>
            <a:chExt cx="503717" cy="756383"/>
          </a:xfrm>
        </p:grpSpPr>
        <p:sp>
          <p:nvSpPr>
            <p:cNvPr id="154" name="Google Shape;154;p11"/>
            <p:cNvSpPr/>
            <p:nvPr/>
          </p:nvSpPr>
          <p:spPr>
            <a:xfrm>
              <a:off x="4634486" y="2615315"/>
              <a:ext cx="456034" cy="722627"/>
            </a:xfrm>
            <a:custGeom>
              <a:avLst/>
              <a:gdLst/>
              <a:ahLst/>
              <a:cxnLst/>
              <a:rect l="l" t="t" r="r" b="b"/>
              <a:pathLst>
                <a:path w="5633" h="8926" extrusionOk="0">
                  <a:moveTo>
                    <a:pt x="2918" y="1434"/>
                  </a:moveTo>
                  <a:cubicBezTo>
                    <a:pt x="3487" y="1434"/>
                    <a:pt x="4016" y="2217"/>
                    <a:pt x="4016" y="4148"/>
                  </a:cubicBezTo>
                  <a:cubicBezTo>
                    <a:pt x="4016" y="5104"/>
                    <a:pt x="3863" y="5896"/>
                    <a:pt x="3660" y="6476"/>
                  </a:cubicBezTo>
                  <a:cubicBezTo>
                    <a:pt x="3660" y="6476"/>
                    <a:pt x="3559" y="7030"/>
                    <a:pt x="2927" y="7476"/>
                  </a:cubicBezTo>
                  <a:lnTo>
                    <a:pt x="2927" y="7476"/>
                  </a:lnTo>
                  <a:cubicBezTo>
                    <a:pt x="2929" y="7474"/>
                    <a:pt x="2928" y="7473"/>
                    <a:pt x="2924" y="7473"/>
                  </a:cubicBezTo>
                  <a:cubicBezTo>
                    <a:pt x="2904" y="7473"/>
                    <a:pt x="2805" y="7503"/>
                    <a:pt x="2766" y="7503"/>
                  </a:cubicBezTo>
                  <a:cubicBezTo>
                    <a:pt x="2166" y="7503"/>
                    <a:pt x="1607" y="6720"/>
                    <a:pt x="1607" y="4778"/>
                  </a:cubicBezTo>
                  <a:cubicBezTo>
                    <a:pt x="1607" y="2745"/>
                    <a:pt x="2237" y="1434"/>
                    <a:pt x="2918" y="1434"/>
                  </a:cubicBezTo>
                  <a:close/>
                  <a:moveTo>
                    <a:pt x="2918" y="1"/>
                  </a:moveTo>
                  <a:cubicBezTo>
                    <a:pt x="1393" y="1"/>
                    <a:pt x="1" y="1861"/>
                    <a:pt x="1" y="4768"/>
                  </a:cubicBezTo>
                  <a:cubicBezTo>
                    <a:pt x="1" y="7736"/>
                    <a:pt x="1332" y="8926"/>
                    <a:pt x="2776" y="8926"/>
                  </a:cubicBezTo>
                  <a:cubicBezTo>
                    <a:pt x="3050" y="8926"/>
                    <a:pt x="3345" y="8834"/>
                    <a:pt x="3640" y="8682"/>
                  </a:cubicBezTo>
                  <a:cubicBezTo>
                    <a:pt x="4026" y="8367"/>
                    <a:pt x="4524" y="7909"/>
                    <a:pt x="4666" y="7736"/>
                  </a:cubicBezTo>
                  <a:cubicBezTo>
                    <a:pt x="5236" y="6903"/>
                    <a:pt x="5632" y="5673"/>
                    <a:pt x="5632" y="4148"/>
                  </a:cubicBezTo>
                  <a:cubicBezTo>
                    <a:pt x="5632" y="1200"/>
                    <a:pt x="4321" y="1"/>
                    <a:pt x="2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1"/>
            <p:cNvSpPr/>
            <p:nvPr/>
          </p:nvSpPr>
          <p:spPr>
            <a:xfrm>
              <a:off x="4641043" y="2788158"/>
              <a:ext cx="131799" cy="133904"/>
            </a:xfrm>
            <a:custGeom>
              <a:avLst/>
              <a:gdLst/>
              <a:ahLst/>
              <a:cxnLst/>
              <a:rect l="l" t="t" r="r" b="b"/>
              <a:pathLst>
                <a:path w="1628" h="1654" extrusionOk="0">
                  <a:moveTo>
                    <a:pt x="397" y="0"/>
                  </a:moveTo>
                  <a:cubicBezTo>
                    <a:pt x="214" y="458"/>
                    <a:pt x="72" y="976"/>
                    <a:pt x="1" y="1545"/>
                  </a:cubicBezTo>
                  <a:cubicBezTo>
                    <a:pt x="131" y="1621"/>
                    <a:pt x="296" y="1654"/>
                    <a:pt x="470" y="1654"/>
                  </a:cubicBezTo>
                  <a:cubicBezTo>
                    <a:pt x="623" y="1654"/>
                    <a:pt x="784" y="1629"/>
                    <a:pt x="936" y="1586"/>
                  </a:cubicBezTo>
                  <a:cubicBezTo>
                    <a:pt x="1515" y="1423"/>
                    <a:pt x="1627" y="742"/>
                    <a:pt x="1617" y="437"/>
                  </a:cubicBezTo>
                  <a:cubicBezTo>
                    <a:pt x="1597" y="214"/>
                    <a:pt x="814" y="71"/>
                    <a:pt x="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1"/>
            <p:cNvSpPr/>
            <p:nvPr/>
          </p:nvSpPr>
          <p:spPr>
            <a:xfrm>
              <a:off x="4715929" y="2780710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74" y="1"/>
                    <a:pt x="1" y="174"/>
                    <a:pt x="1" y="387"/>
                  </a:cubicBezTo>
                  <a:cubicBezTo>
                    <a:pt x="1" y="611"/>
                    <a:pt x="174" y="784"/>
                    <a:pt x="397" y="784"/>
                  </a:cubicBezTo>
                  <a:cubicBezTo>
                    <a:pt x="611" y="784"/>
                    <a:pt x="794" y="611"/>
                    <a:pt x="794" y="38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1"/>
            <p:cNvSpPr/>
            <p:nvPr/>
          </p:nvSpPr>
          <p:spPr>
            <a:xfrm>
              <a:off x="4725805" y="27913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84" y="357"/>
                  </a:cubicBezTo>
                  <a:cubicBezTo>
                    <a:pt x="286" y="357"/>
                    <a:pt x="357" y="286"/>
                    <a:pt x="357" y="184"/>
                  </a:cubicBezTo>
                  <a:cubicBezTo>
                    <a:pt x="357" y="82"/>
                    <a:pt x="286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1"/>
            <p:cNvSpPr/>
            <p:nvPr/>
          </p:nvSpPr>
          <p:spPr>
            <a:xfrm>
              <a:off x="4638615" y="2781438"/>
              <a:ext cx="68409" cy="53918"/>
            </a:xfrm>
            <a:custGeom>
              <a:avLst/>
              <a:gdLst/>
              <a:ahLst/>
              <a:cxnLst/>
              <a:rect l="l" t="t" r="r" b="b"/>
              <a:pathLst>
                <a:path w="845" h="666" extrusionOk="0">
                  <a:moveTo>
                    <a:pt x="214" y="1"/>
                  </a:moveTo>
                  <a:cubicBezTo>
                    <a:pt x="94" y="1"/>
                    <a:pt x="0" y="12"/>
                    <a:pt x="0" y="12"/>
                  </a:cubicBezTo>
                  <a:cubicBezTo>
                    <a:pt x="0" y="12"/>
                    <a:pt x="193" y="510"/>
                    <a:pt x="336" y="612"/>
                  </a:cubicBezTo>
                  <a:cubicBezTo>
                    <a:pt x="386" y="646"/>
                    <a:pt x="447" y="665"/>
                    <a:pt x="509" y="665"/>
                  </a:cubicBezTo>
                  <a:cubicBezTo>
                    <a:pt x="595" y="665"/>
                    <a:pt x="683" y="626"/>
                    <a:pt x="742" y="531"/>
                  </a:cubicBezTo>
                  <a:cubicBezTo>
                    <a:pt x="844" y="398"/>
                    <a:pt x="763" y="205"/>
                    <a:pt x="681" y="114"/>
                  </a:cubicBezTo>
                  <a:cubicBezTo>
                    <a:pt x="583" y="21"/>
                    <a:pt x="374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1"/>
            <p:cNvSpPr/>
            <p:nvPr/>
          </p:nvSpPr>
          <p:spPr>
            <a:xfrm>
              <a:off x="4644767" y="2647293"/>
              <a:ext cx="105002" cy="96097"/>
            </a:xfrm>
            <a:custGeom>
              <a:avLst/>
              <a:gdLst/>
              <a:ahLst/>
              <a:cxnLst/>
              <a:rect l="l" t="t" r="r" b="b"/>
              <a:pathLst>
                <a:path w="1297" h="1187" extrusionOk="0">
                  <a:moveTo>
                    <a:pt x="572" y="0"/>
                  </a:moveTo>
                  <a:cubicBezTo>
                    <a:pt x="556" y="0"/>
                    <a:pt x="540" y="1"/>
                    <a:pt x="524" y="2"/>
                  </a:cubicBezTo>
                  <a:cubicBezTo>
                    <a:pt x="361" y="22"/>
                    <a:pt x="250" y="124"/>
                    <a:pt x="128" y="236"/>
                  </a:cubicBezTo>
                  <a:cubicBezTo>
                    <a:pt x="1" y="372"/>
                    <a:pt x="141" y="549"/>
                    <a:pt x="288" y="549"/>
                  </a:cubicBezTo>
                  <a:cubicBezTo>
                    <a:pt x="306" y="549"/>
                    <a:pt x="324" y="546"/>
                    <a:pt x="341" y="541"/>
                  </a:cubicBezTo>
                  <a:cubicBezTo>
                    <a:pt x="407" y="520"/>
                    <a:pt x="483" y="513"/>
                    <a:pt x="560" y="513"/>
                  </a:cubicBezTo>
                  <a:cubicBezTo>
                    <a:pt x="636" y="513"/>
                    <a:pt x="712" y="520"/>
                    <a:pt x="778" y="531"/>
                  </a:cubicBezTo>
                  <a:cubicBezTo>
                    <a:pt x="839" y="541"/>
                    <a:pt x="951" y="703"/>
                    <a:pt x="992" y="866"/>
                  </a:cubicBezTo>
                  <a:cubicBezTo>
                    <a:pt x="1032" y="998"/>
                    <a:pt x="982" y="1141"/>
                    <a:pt x="1043" y="1171"/>
                  </a:cubicBezTo>
                  <a:cubicBezTo>
                    <a:pt x="1064" y="1182"/>
                    <a:pt x="1084" y="1187"/>
                    <a:pt x="1102" y="1187"/>
                  </a:cubicBezTo>
                  <a:cubicBezTo>
                    <a:pt x="1200" y="1187"/>
                    <a:pt x="1239" y="1037"/>
                    <a:pt x="1256" y="917"/>
                  </a:cubicBezTo>
                  <a:cubicBezTo>
                    <a:pt x="1297" y="622"/>
                    <a:pt x="1226" y="297"/>
                    <a:pt x="982" y="134"/>
                  </a:cubicBezTo>
                  <a:cubicBezTo>
                    <a:pt x="853" y="43"/>
                    <a:pt x="717" y="0"/>
                    <a:pt x="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1"/>
            <p:cNvSpPr/>
            <p:nvPr/>
          </p:nvSpPr>
          <p:spPr>
            <a:xfrm>
              <a:off x="4794133" y="3085027"/>
              <a:ext cx="344069" cy="286671"/>
            </a:xfrm>
            <a:custGeom>
              <a:avLst/>
              <a:gdLst/>
              <a:ahLst/>
              <a:cxnLst/>
              <a:rect l="l" t="t" r="r" b="b"/>
              <a:pathLst>
                <a:path w="4250" h="3541" extrusionOk="0">
                  <a:moveTo>
                    <a:pt x="897" y="1"/>
                  </a:moveTo>
                  <a:cubicBezTo>
                    <a:pt x="744" y="1"/>
                    <a:pt x="595" y="55"/>
                    <a:pt x="458" y="186"/>
                  </a:cubicBezTo>
                  <a:cubicBezTo>
                    <a:pt x="1" y="633"/>
                    <a:pt x="1231" y="2595"/>
                    <a:pt x="1576" y="3022"/>
                  </a:cubicBezTo>
                  <a:cubicBezTo>
                    <a:pt x="1862" y="3398"/>
                    <a:pt x="2343" y="3540"/>
                    <a:pt x="2739" y="3540"/>
                  </a:cubicBezTo>
                  <a:cubicBezTo>
                    <a:pt x="2921" y="3540"/>
                    <a:pt x="3084" y="3510"/>
                    <a:pt x="3203" y="3459"/>
                  </a:cubicBezTo>
                  <a:cubicBezTo>
                    <a:pt x="3853" y="3195"/>
                    <a:pt x="4250" y="2412"/>
                    <a:pt x="4250" y="2412"/>
                  </a:cubicBezTo>
                  <a:cubicBezTo>
                    <a:pt x="4250" y="2412"/>
                    <a:pt x="3863" y="2361"/>
                    <a:pt x="3365" y="2077"/>
                  </a:cubicBezTo>
                  <a:cubicBezTo>
                    <a:pt x="2877" y="1782"/>
                    <a:pt x="2278" y="1060"/>
                    <a:pt x="1891" y="613"/>
                  </a:cubicBezTo>
                  <a:cubicBezTo>
                    <a:pt x="1628" y="299"/>
                    <a:pt x="1254" y="1"/>
                    <a:pt x="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1"/>
            <p:cNvSpPr/>
            <p:nvPr/>
          </p:nvSpPr>
          <p:spPr>
            <a:xfrm>
              <a:off x="4846027" y="3154326"/>
              <a:ext cx="111964" cy="35459"/>
            </a:xfrm>
            <a:custGeom>
              <a:avLst/>
              <a:gdLst/>
              <a:ahLst/>
              <a:cxnLst/>
              <a:rect l="l" t="t" r="r" b="b"/>
              <a:pathLst>
                <a:path w="1383" h="438" fill="none" extrusionOk="0">
                  <a:moveTo>
                    <a:pt x="0" y="1"/>
                  </a:moveTo>
                  <a:cubicBezTo>
                    <a:pt x="0" y="1"/>
                    <a:pt x="71" y="235"/>
                    <a:pt x="356" y="326"/>
                  </a:cubicBezTo>
                  <a:cubicBezTo>
                    <a:pt x="640" y="418"/>
                    <a:pt x="762" y="82"/>
                    <a:pt x="762" y="82"/>
                  </a:cubicBezTo>
                  <a:cubicBezTo>
                    <a:pt x="762" y="82"/>
                    <a:pt x="1027" y="438"/>
                    <a:pt x="1383" y="18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1"/>
            <p:cNvSpPr/>
            <p:nvPr/>
          </p:nvSpPr>
          <p:spPr>
            <a:xfrm>
              <a:off x="4887153" y="3216906"/>
              <a:ext cx="116903" cy="27202"/>
            </a:xfrm>
            <a:custGeom>
              <a:avLst/>
              <a:gdLst/>
              <a:ahLst/>
              <a:cxnLst/>
              <a:rect l="l" t="t" r="r" b="b"/>
              <a:pathLst>
                <a:path w="1444" h="336" fill="none" extrusionOk="0">
                  <a:moveTo>
                    <a:pt x="0" y="51"/>
                  </a:moveTo>
                  <a:cubicBezTo>
                    <a:pt x="0" y="51"/>
                    <a:pt x="61" y="244"/>
                    <a:pt x="336" y="295"/>
                  </a:cubicBezTo>
                  <a:cubicBezTo>
                    <a:pt x="620" y="336"/>
                    <a:pt x="712" y="102"/>
                    <a:pt x="712" y="102"/>
                  </a:cubicBezTo>
                  <a:cubicBezTo>
                    <a:pt x="712" y="102"/>
                    <a:pt x="895" y="265"/>
                    <a:pt x="1169" y="244"/>
                  </a:cubicBezTo>
                  <a:cubicBezTo>
                    <a:pt x="1444" y="214"/>
                    <a:pt x="1444" y="0"/>
                    <a:pt x="1444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1"/>
            <p:cNvSpPr/>
            <p:nvPr/>
          </p:nvSpPr>
          <p:spPr>
            <a:xfrm>
              <a:off x="4913464" y="3258841"/>
              <a:ext cx="162239" cy="45336"/>
            </a:xfrm>
            <a:custGeom>
              <a:avLst/>
              <a:gdLst/>
              <a:ahLst/>
              <a:cxnLst/>
              <a:rect l="l" t="t" r="r" b="b"/>
              <a:pathLst>
                <a:path w="2004" h="560" fill="none" extrusionOk="0">
                  <a:moveTo>
                    <a:pt x="1" y="346"/>
                  </a:moveTo>
                  <a:cubicBezTo>
                    <a:pt x="1" y="346"/>
                    <a:pt x="265" y="560"/>
                    <a:pt x="529" y="560"/>
                  </a:cubicBezTo>
                  <a:cubicBezTo>
                    <a:pt x="804" y="560"/>
                    <a:pt x="773" y="265"/>
                    <a:pt x="773" y="265"/>
                  </a:cubicBezTo>
                  <a:cubicBezTo>
                    <a:pt x="773" y="265"/>
                    <a:pt x="956" y="458"/>
                    <a:pt x="1220" y="407"/>
                  </a:cubicBezTo>
                  <a:cubicBezTo>
                    <a:pt x="1485" y="357"/>
                    <a:pt x="1414" y="143"/>
                    <a:pt x="1414" y="143"/>
                  </a:cubicBezTo>
                  <a:cubicBezTo>
                    <a:pt x="1414" y="143"/>
                    <a:pt x="1586" y="245"/>
                    <a:pt x="1790" y="214"/>
                  </a:cubicBezTo>
                  <a:cubicBezTo>
                    <a:pt x="1952" y="194"/>
                    <a:pt x="2003" y="1"/>
                    <a:pt x="2003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11"/>
          <p:cNvGrpSpPr/>
          <p:nvPr/>
        </p:nvGrpSpPr>
        <p:grpSpPr>
          <a:xfrm rot="1006071">
            <a:off x="7511373" y="1163427"/>
            <a:ext cx="544368" cy="824729"/>
            <a:chOff x="6207724" y="3634077"/>
            <a:chExt cx="544357" cy="824714"/>
          </a:xfrm>
        </p:grpSpPr>
        <p:sp>
          <p:nvSpPr>
            <p:cNvPr id="165" name="Google Shape;165;p11"/>
            <p:cNvSpPr/>
            <p:nvPr/>
          </p:nvSpPr>
          <p:spPr>
            <a:xfrm>
              <a:off x="6395625" y="3652130"/>
              <a:ext cx="356456" cy="657456"/>
            </a:xfrm>
            <a:custGeom>
              <a:avLst/>
              <a:gdLst/>
              <a:ahLst/>
              <a:cxnLst/>
              <a:rect l="l" t="t" r="r" b="b"/>
              <a:pathLst>
                <a:path w="4403" h="8121" extrusionOk="0">
                  <a:moveTo>
                    <a:pt x="1878" y="0"/>
                  </a:moveTo>
                  <a:cubicBezTo>
                    <a:pt x="1818" y="0"/>
                    <a:pt x="1758" y="17"/>
                    <a:pt x="1698" y="53"/>
                  </a:cubicBezTo>
                  <a:cubicBezTo>
                    <a:pt x="1292" y="287"/>
                    <a:pt x="1698" y="1191"/>
                    <a:pt x="2084" y="1222"/>
                  </a:cubicBezTo>
                  <a:cubicBezTo>
                    <a:pt x="2135" y="1222"/>
                    <a:pt x="2786" y="2462"/>
                    <a:pt x="2786" y="2462"/>
                  </a:cubicBezTo>
                  <a:cubicBezTo>
                    <a:pt x="2786" y="2462"/>
                    <a:pt x="1" y="7799"/>
                    <a:pt x="123" y="7951"/>
                  </a:cubicBezTo>
                  <a:cubicBezTo>
                    <a:pt x="225" y="8074"/>
                    <a:pt x="338" y="8121"/>
                    <a:pt x="454" y="8121"/>
                  </a:cubicBezTo>
                  <a:cubicBezTo>
                    <a:pt x="626" y="8121"/>
                    <a:pt x="804" y="8016"/>
                    <a:pt x="956" y="7900"/>
                  </a:cubicBezTo>
                  <a:cubicBezTo>
                    <a:pt x="1271" y="7677"/>
                    <a:pt x="1596" y="7453"/>
                    <a:pt x="1698" y="7077"/>
                  </a:cubicBezTo>
                  <a:cubicBezTo>
                    <a:pt x="2013" y="6894"/>
                    <a:pt x="2318" y="6559"/>
                    <a:pt x="2257" y="6223"/>
                  </a:cubicBezTo>
                  <a:cubicBezTo>
                    <a:pt x="2532" y="6101"/>
                    <a:pt x="2684" y="5796"/>
                    <a:pt x="2694" y="5471"/>
                  </a:cubicBezTo>
                  <a:cubicBezTo>
                    <a:pt x="2867" y="5451"/>
                    <a:pt x="3020" y="5359"/>
                    <a:pt x="3091" y="5247"/>
                  </a:cubicBezTo>
                  <a:cubicBezTo>
                    <a:pt x="3152" y="5156"/>
                    <a:pt x="3152" y="5034"/>
                    <a:pt x="3131" y="4912"/>
                  </a:cubicBezTo>
                  <a:cubicBezTo>
                    <a:pt x="3294" y="4891"/>
                    <a:pt x="3447" y="4790"/>
                    <a:pt x="3508" y="4576"/>
                  </a:cubicBezTo>
                  <a:cubicBezTo>
                    <a:pt x="3548" y="4475"/>
                    <a:pt x="3548" y="4343"/>
                    <a:pt x="3528" y="4231"/>
                  </a:cubicBezTo>
                  <a:cubicBezTo>
                    <a:pt x="4219" y="4190"/>
                    <a:pt x="3914" y="3661"/>
                    <a:pt x="3935" y="3621"/>
                  </a:cubicBezTo>
                  <a:cubicBezTo>
                    <a:pt x="3996" y="3580"/>
                    <a:pt x="4402" y="3326"/>
                    <a:pt x="4046" y="2614"/>
                  </a:cubicBezTo>
                  <a:cubicBezTo>
                    <a:pt x="4067" y="2594"/>
                    <a:pt x="4372" y="2187"/>
                    <a:pt x="4372" y="2004"/>
                  </a:cubicBezTo>
                  <a:cubicBezTo>
                    <a:pt x="4372" y="1791"/>
                    <a:pt x="3985" y="1486"/>
                    <a:pt x="3985" y="1486"/>
                  </a:cubicBezTo>
                  <a:cubicBezTo>
                    <a:pt x="3985" y="1486"/>
                    <a:pt x="4118" y="1018"/>
                    <a:pt x="3863" y="785"/>
                  </a:cubicBezTo>
                  <a:cubicBezTo>
                    <a:pt x="3782" y="713"/>
                    <a:pt x="3696" y="689"/>
                    <a:pt x="3614" y="689"/>
                  </a:cubicBezTo>
                  <a:cubicBezTo>
                    <a:pt x="3439" y="689"/>
                    <a:pt x="3285" y="801"/>
                    <a:pt x="3243" y="815"/>
                  </a:cubicBezTo>
                  <a:cubicBezTo>
                    <a:pt x="3253" y="571"/>
                    <a:pt x="3223" y="327"/>
                    <a:pt x="2989" y="215"/>
                  </a:cubicBezTo>
                  <a:cubicBezTo>
                    <a:pt x="2932" y="188"/>
                    <a:pt x="2875" y="176"/>
                    <a:pt x="2820" y="176"/>
                  </a:cubicBezTo>
                  <a:cubicBezTo>
                    <a:pt x="2669" y="176"/>
                    <a:pt x="2529" y="264"/>
                    <a:pt x="2410" y="368"/>
                  </a:cubicBezTo>
                  <a:lnTo>
                    <a:pt x="2389" y="378"/>
                  </a:lnTo>
                  <a:cubicBezTo>
                    <a:pt x="2250" y="169"/>
                    <a:pt x="2069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1"/>
            <p:cNvSpPr/>
            <p:nvPr/>
          </p:nvSpPr>
          <p:spPr>
            <a:xfrm>
              <a:off x="6266418" y="3717220"/>
              <a:ext cx="417336" cy="741571"/>
            </a:xfrm>
            <a:custGeom>
              <a:avLst/>
              <a:gdLst/>
              <a:ahLst/>
              <a:cxnLst/>
              <a:rect l="l" t="t" r="r" b="b"/>
              <a:pathLst>
                <a:path w="5155" h="9160" extrusionOk="0">
                  <a:moveTo>
                    <a:pt x="3077" y="1"/>
                  </a:moveTo>
                  <a:cubicBezTo>
                    <a:pt x="2925" y="1"/>
                    <a:pt x="2770" y="11"/>
                    <a:pt x="2613" y="31"/>
                  </a:cubicBezTo>
                  <a:cubicBezTo>
                    <a:pt x="1546" y="174"/>
                    <a:pt x="722" y="936"/>
                    <a:pt x="194" y="1048"/>
                  </a:cubicBezTo>
                  <a:lnTo>
                    <a:pt x="417" y="2461"/>
                  </a:lnTo>
                  <a:cubicBezTo>
                    <a:pt x="1231" y="2329"/>
                    <a:pt x="2237" y="2248"/>
                    <a:pt x="3325" y="2176"/>
                  </a:cubicBezTo>
                  <a:lnTo>
                    <a:pt x="3325" y="2176"/>
                  </a:lnTo>
                  <a:cubicBezTo>
                    <a:pt x="2288" y="4230"/>
                    <a:pt x="1322" y="5775"/>
                    <a:pt x="1" y="7869"/>
                  </a:cubicBezTo>
                  <a:lnTo>
                    <a:pt x="184" y="9160"/>
                  </a:lnTo>
                  <a:cubicBezTo>
                    <a:pt x="1271" y="8977"/>
                    <a:pt x="1942" y="8886"/>
                    <a:pt x="2318" y="8886"/>
                  </a:cubicBezTo>
                  <a:cubicBezTo>
                    <a:pt x="3060" y="8886"/>
                    <a:pt x="3904" y="8967"/>
                    <a:pt x="4626" y="9068"/>
                  </a:cubicBezTo>
                  <a:lnTo>
                    <a:pt x="4829" y="7635"/>
                  </a:lnTo>
                  <a:cubicBezTo>
                    <a:pt x="4189" y="7544"/>
                    <a:pt x="3467" y="7462"/>
                    <a:pt x="2735" y="7462"/>
                  </a:cubicBezTo>
                  <a:cubicBezTo>
                    <a:pt x="2450" y="7462"/>
                    <a:pt x="2145" y="7483"/>
                    <a:pt x="1851" y="7503"/>
                  </a:cubicBezTo>
                  <a:cubicBezTo>
                    <a:pt x="3060" y="5612"/>
                    <a:pt x="4057" y="3823"/>
                    <a:pt x="5134" y="1760"/>
                  </a:cubicBezTo>
                  <a:cubicBezTo>
                    <a:pt x="5134" y="1760"/>
                    <a:pt x="5154" y="1140"/>
                    <a:pt x="4931" y="702"/>
                  </a:cubicBezTo>
                  <a:cubicBezTo>
                    <a:pt x="4731" y="329"/>
                    <a:pt x="3962" y="1"/>
                    <a:pt x="30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6486297" y="3634077"/>
              <a:ext cx="61690" cy="97878"/>
            </a:xfrm>
            <a:custGeom>
              <a:avLst/>
              <a:gdLst/>
              <a:ahLst/>
              <a:cxnLst/>
              <a:rect l="l" t="t" r="r" b="b"/>
              <a:pathLst>
                <a:path w="762" h="1209" extrusionOk="0">
                  <a:moveTo>
                    <a:pt x="261" y="1"/>
                  </a:moveTo>
                  <a:cubicBezTo>
                    <a:pt x="0" y="1"/>
                    <a:pt x="50" y="997"/>
                    <a:pt x="50" y="997"/>
                  </a:cubicBezTo>
                  <a:cubicBezTo>
                    <a:pt x="97" y="1140"/>
                    <a:pt x="238" y="1209"/>
                    <a:pt x="377" y="1209"/>
                  </a:cubicBezTo>
                  <a:cubicBezTo>
                    <a:pt x="505" y="1209"/>
                    <a:pt x="631" y="1150"/>
                    <a:pt x="680" y="1038"/>
                  </a:cubicBezTo>
                  <a:cubicBezTo>
                    <a:pt x="761" y="794"/>
                    <a:pt x="548" y="42"/>
                    <a:pt x="273" y="1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6496821" y="3676013"/>
              <a:ext cx="31816" cy="54646"/>
            </a:xfrm>
            <a:custGeom>
              <a:avLst/>
              <a:gdLst/>
              <a:ahLst/>
              <a:cxnLst/>
              <a:rect l="l" t="t" r="r" b="b"/>
              <a:pathLst>
                <a:path w="393" h="675" extrusionOk="0">
                  <a:moveTo>
                    <a:pt x="190" y="0"/>
                  </a:moveTo>
                  <a:cubicBezTo>
                    <a:pt x="175" y="0"/>
                    <a:pt x="159" y="10"/>
                    <a:pt x="143" y="32"/>
                  </a:cubicBezTo>
                  <a:cubicBezTo>
                    <a:pt x="1" y="195"/>
                    <a:pt x="123" y="591"/>
                    <a:pt x="123" y="591"/>
                  </a:cubicBezTo>
                  <a:cubicBezTo>
                    <a:pt x="136" y="649"/>
                    <a:pt x="177" y="674"/>
                    <a:pt x="221" y="674"/>
                  </a:cubicBezTo>
                  <a:cubicBezTo>
                    <a:pt x="278" y="674"/>
                    <a:pt x="340" y="634"/>
                    <a:pt x="357" y="571"/>
                  </a:cubicBezTo>
                  <a:cubicBezTo>
                    <a:pt x="392" y="456"/>
                    <a:pt x="296" y="0"/>
                    <a:pt x="1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1"/>
            <p:cNvSpPr/>
            <p:nvPr/>
          </p:nvSpPr>
          <p:spPr>
            <a:xfrm>
              <a:off x="6641087" y="3737135"/>
              <a:ext cx="97797" cy="82010"/>
            </a:xfrm>
            <a:custGeom>
              <a:avLst/>
              <a:gdLst/>
              <a:ahLst/>
              <a:cxnLst/>
              <a:rect l="l" t="t" r="r" b="b"/>
              <a:pathLst>
                <a:path w="1208" h="1013" extrusionOk="0">
                  <a:moveTo>
                    <a:pt x="965" y="0"/>
                  </a:moveTo>
                  <a:cubicBezTo>
                    <a:pt x="711" y="0"/>
                    <a:pt x="150" y="487"/>
                    <a:pt x="150" y="487"/>
                  </a:cubicBezTo>
                  <a:cubicBezTo>
                    <a:pt x="0" y="693"/>
                    <a:pt x="214" y="1012"/>
                    <a:pt x="447" y="1012"/>
                  </a:cubicBezTo>
                  <a:cubicBezTo>
                    <a:pt x="467" y="1012"/>
                    <a:pt x="486" y="1010"/>
                    <a:pt x="506" y="1005"/>
                  </a:cubicBezTo>
                  <a:cubicBezTo>
                    <a:pt x="750" y="934"/>
                    <a:pt x="1208" y="294"/>
                    <a:pt x="1065" y="50"/>
                  </a:cubicBezTo>
                  <a:cubicBezTo>
                    <a:pt x="1044" y="15"/>
                    <a:pt x="1009" y="0"/>
                    <a:pt x="9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1"/>
            <p:cNvSpPr/>
            <p:nvPr/>
          </p:nvSpPr>
          <p:spPr>
            <a:xfrm>
              <a:off x="6650964" y="3768304"/>
              <a:ext cx="59099" cy="41369"/>
            </a:xfrm>
            <a:custGeom>
              <a:avLst/>
              <a:gdLst/>
              <a:ahLst/>
              <a:cxnLst/>
              <a:rect l="l" t="t" r="r" b="b"/>
              <a:pathLst>
                <a:path w="730" h="511" extrusionOk="0">
                  <a:moveTo>
                    <a:pt x="506" y="0"/>
                  </a:moveTo>
                  <a:cubicBezTo>
                    <a:pt x="293" y="0"/>
                    <a:pt x="69" y="346"/>
                    <a:pt x="69" y="346"/>
                  </a:cubicBezTo>
                  <a:cubicBezTo>
                    <a:pt x="1" y="414"/>
                    <a:pt x="82" y="510"/>
                    <a:pt x="176" y="510"/>
                  </a:cubicBezTo>
                  <a:cubicBezTo>
                    <a:pt x="194" y="510"/>
                    <a:pt x="213" y="507"/>
                    <a:pt x="232" y="498"/>
                  </a:cubicBezTo>
                  <a:cubicBezTo>
                    <a:pt x="343" y="448"/>
                    <a:pt x="730" y="0"/>
                    <a:pt x="5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6477068" y="3777371"/>
              <a:ext cx="63471" cy="63390"/>
            </a:xfrm>
            <a:custGeom>
              <a:avLst/>
              <a:gdLst/>
              <a:ahLst/>
              <a:cxnLst/>
              <a:rect l="l" t="t" r="r" b="b"/>
              <a:pathLst>
                <a:path w="784" h="783" extrusionOk="0">
                  <a:moveTo>
                    <a:pt x="397" y="0"/>
                  </a:moveTo>
                  <a:cubicBezTo>
                    <a:pt x="174" y="0"/>
                    <a:pt x="1" y="173"/>
                    <a:pt x="1" y="397"/>
                  </a:cubicBezTo>
                  <a:cubicBezTo>
                    <a:pt x="1" y="610"/>
                    <a:pt x="174" y="783"/>
                    <a:pt x="397" y="783"/>
                  </a:cubicBezTo>
                  <a:cubicBezTo>
                    <a:pt x="611" y="783"/>
                    <a:pt x="784" y="610"/>
                    <a:pt x="784" y="397"/>
                  </a:cubicBezTo>
                  <a:cubicBezTo>
                    <a:pt x="784" y="173"/>
                    <a:pt x="611" y="0"/>
                    <a:pt x="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6504269" y="3797124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73" y="0"/>
                  </a:moveTo>
                  <a:cubicBezTo>
                    <a:pt x="72" y="0"/>
                    <a:pt x="0" y="81"/>
                    <a:pt x="0" y="173"/>
                  </a:cubicBezTo>
                  <a:cubicBezTo>
                    <a:pt x="0" y="274"/>
                    <a:pt x="72" y="356"/>
                    <a:pt x="173" y="356"/>
                  </a:cubicBezTo>
                  <a:cubicBezTo>
                    <a:pt x="275" y="356"/>
                    <a:pt x="356" y="274"/>
                    <a:pt x="356" y="173"/>
                  </a:cubicBezTo>
                  <a:cubicBezTo>
                    <a:pt x="356" y="81"/>
                    <a:pt x="275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6547015" y="3965272"/>
              <a:ext cx="70109" cy="49951"/>
            </a:xfrm>
            <a:custGeom>
              <a:avLst/>
              <a:gdLst/>
              <a:ahLst/>
              <a:cxnLst/>
              <a:rect l="l" t="t" r="r" b="b"/>
              <a:pathLst>
                <a:path w="866" h="617" extrusionOk="0">
                  <a:moveTo>
                    <a:pt x="327" y="1"/>
                  </a:moveTo>
                  <a:cubicBezTo>
                    <a:pt x="258" y="1"/>
                    <a:pt x="191" y="24"/>
                    <a:pt x="103" y="48"/>
                  </a:cubicBezTo>
                  <a:cubicBezTo>
                    <a:pt x="1" y="68"/>
                    <a:pt x="1" y="220"/>
                    <a:pt x="103" y="251"/>
                  </a:cubicBezTo>
                  <a:cubicBezTo>
                    <a:pt x="204" y="271"/>
                    <a:pt x="286" y="271"/>
                    <a:pt x="336" y="363"/>
                  </a:cubicBezTo>
                  <a:cubicBezTo>
                    <a:pt x="367" y="424"/>
                    <a:pt x="408" y="475"/>
                    <a:pt x="458" y="536"/>
                  </a:cubicBezTo>
                  <a:cubicBezTo>
                    <a:pt x="509" y="586"/>
                    <a:pt x="570" y="617"/>
                    <a:pt x="641" y="617"/>
                  </a:cubicBezTo>
                  <a:cubicBezTo>
                    <a:pt x="713" y="475"/>
                    <a:pt x="794" y="353"/>
                    <a:pt x="865" y="210"/>
                  </a:cubicBezTo>
                  <a:cubicBezTo>
                    <a:pt x="814" y="210"/>
                    <a:pt x="763" y="220"/>
                    <a:pt x="702" y="251"/>
                  </a:cubicBezTo>
                  <a:cubicBezTo>
                    <a:pt x="701" y="251"/>
                    <a:pt x="700" y="251"/>
                    <a:pt x="699" y="251"/>
                  </a:cubicBezTo>
                  <a:cubicBezTo>
                    <a:pt x="656" y="251"/>
                    <a:pt x="538" y="67"/>
                    <a:pt x="489" y="48"/>
                  </a:cubicBezTo>
                  <a:cubicBezTo>
                    <a:pt x="429" y="13"/>
                    <a:pt x="378" y="1"/>
                    <a:pt x="3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6468082" y="3994578"/>
              <a:ext cx="74967" cy="60232"/>
            </a:xfrm>
            <a:custGeom>
              <a:avLst/>
              <a:gdLst/>
              <a:ahLst/>
              <a:cxnLst/>
              <a:rect l="l" t="t" r="r" b="b"/>
              <a:pathLst>
                <a:path w="926" h="744" extrusionOk="0">
                  <a:moveTo>
                    <a:pt x="193" y="1"/>
                  </a:moveTo>
                  <a:cubicBezTo>
                    <a:pt x="122" y="113"/>
                    <a:pt x="61" y="235"/>
                    <a:pt x="0" y="357"/>
                  </a:cubicBezTo>
                  <a:cubicBezTo>
                    <a:pt x="41" y="428"/>
                    <a:pt x="102" y="499"/>
                    <a:pt x="203" y="519"/>
                  </a:cubicBezTo>
                  <a:cubicBezTo>
                    <a:pt x="224" y="529"/>
                    <a:pt x="254" y="529"/>
                    <a:pt x="275" y="529"/>
                  </a:cubicBezTo>
                  <a:cubicBezTo>
                    <a:pt x="313" y="529"/>
                    <a:pt x="340" y="538"/>
                    <a:pt x="351" y="538"/>
                  </a:cubicBezTo>
                  <a:cubicBezTo>
                    <a:pt x="361" y="538"/>
                    <a:pt x="360" y="532"/>
                    <a:pt x="346" y="509"/>
                  </a:cubicBezTo>
                  <a:lnTo>
                    <a:pt x="346" y="509"/>
                  </a:lnTo>
                  <a:cubicBezTo>
                    <a:pt x="376" y="560"/>
                    <a:pt x="417" y="621"/>
                    <a:pt x="478" y="661"/>
                  </a:cubicBezTo>
                  <a:cubicBezTo>
                    <a:pt x="550" y="712"/>
                    <a:pt x="632" y="744"/>
                    <a:pt x="713" y="744"/>
                  </a:cubicBezTo>
                  <a:cubicBezTo>
                    <a:pt x="779" y="744"/>
                    <a:pt x="845" y="722"/>
                    <a:pt x="905" y="672"/>
                  </a:cubicBezTo>
                  <a:cubicBezTo>
                    <a:pt x="915" y="661"/>
                    <a:pt x="925" y="621"/>
                    <a:pt x="915" y="600"/>
                  </a:cubicBezTo>
                  <a:cubicBezTo>
                    <a:pt x="854" y="509"/>
                    <a:pt x="732" y="458"/>
                    <a:pt x="671" y="367"/>
                  </a:cubicBezTo>
                  <a:cubicBezTo>
                    <a:pt x="610" y="265"/>
                    <a:pt x="559" y="174"/>
                    <a:pt x="427" y="163"/>
                  </a:cubicBezTo>
                  <a:cubicBezTo>
                    <a:pt x="305" y="153"/>
                    <a:pt x="275" y="113"/>
                    <a:pt x="203" y="11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6518275" y="3913136"/>
              <a:ext cx="107026" cy="33031"/>
            </a:xfrm>
            <a:custGeom>
              <a:avLst/>
              <a:gdLst/>
              <a:ahLst/>
              <a:cxnLst/>
              <a:rect l="l" t="t" r="r" b="b"/>
              <a:pathLst>
                <a:path w="1322" h="408" extrusionOk="0">
                  <a:moveTo>
                    <a:pt x="102" y="0"/>
                  </a:moveTo>
                  <a:cubicBezTo>
                    <a:pt x="61" y="61"/>
                    <a:pt x="41" y="132"/>
                    <a:pt x="0" y="193"/>
                  </a:cubicBezTo>
                  <a:cubicBezTo>
                    <a:pt x="92" y="254"/>
                    <a:pt x="102" y="336"/>
                    <a:pt x="234" y="336"/>
                  </a:cubicBezTo>
                  <a:lnTo>
                    <a:pt x="407" y="336"/>
                  </a:lnTo>
                  <a:cubicBezTo>
                    <a:pt x="519" y="336"/>
                    <a:pt x="610" y="366"/>
                    <a:pt x="712" y="397"/>
                  </a:cubicBezTo>
                  <a:cubicBezTo>
                    <a:pt x="742" y="404"/>
                    <a:pt x="773" y="408"/>
                    <a:pt x="806" y="408"/>
                  </a:cubicBezTo>
                  <a:cubicBezTo>
                    <a:pt x="997" y="408"/>
                    <a:pt x="1225" y="289"/>
                    <a:pt x="1312" y="132"/>
                  </a:cubicBezTo>
                  <a:cubicBezTo>
                    <a:pt x="1322" y="102"/>
                    <a:pt x="1312" y="82"/>
                    <a:pt x="1281" y="82"/>
                  </a:cubicBezTo>
                  <a:cubicBezTo>
                    <a:pt x="1231" y="57"/>
                    <a:pt x="1162" y="25"/>
                    <a:pt x="1105" y="25"/>
                  </a:cubicBezTo>
                  <a:cubicBezTo>
                    <a:pt x="1091" y="25"/>
                    <a:pt x="1079" y="27"/>
                    <a:pt x="1068" y="31"/>
                  </a:cubicBezTo>
                  <a:cubicBezTo>
                    <a:pt x="963" y="44"/>
                    <a:pt x="896" y="66"/>
                    <a:pt x="823" y="66"/>
                  </a:cubicBezTo>
                  <a:cubicBezTo>
                    <a:pt x="783" y="66"/>
                    <a:pt x="742" y="59"/>
                    <a:pt x="691" y="41"/>
                  </a:cubicBezTo>
                  <a:cubicBezTo>
                    <a:pt x="643" y="25"/>
                    <a:pt x="587" y="20"/>
                    <a:pt x="531" y="20"/>
                  </a:cubicBezTo>
                  <a:cubicBezTo>
                    <a:pt x="446" y="20"/>
                    <a:pt x="358" y="31"/>
                    <a:pt x="285" y="31"/>
                  </a:cubicBezTo>
                  <a:cubicBezTo>
                    <a:pt x="246" y="31"/>
                    <a:pt x="207" y="31"/>
                    <a:pt x="160" y="40"/>
                  </a:cubicBezTo>
                  <a:lnTo>
                    <a:pt x="160" y="40"/>
                  </a:lnTo>
                  <a:cubicBezTo>
                    <a:pt x="207" y="29"/>
                    <a:pt x="141" y="10"/>
                    <a:pt x="1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6446142" y="4077640"/>
              <a:ext cx="86139" cy="75048"/>
            </a:xfrm>
            <a:custGeom>
              <a:avLst/>
              <a:gdLst/>
              <a:ahLst/>
              <a:cxnLst/>
              <a:rect l="l" t="t" r="r" b="b"/>
              <a:pathLst>
                <a:path w="1064" h="927" extrusionOk="0">
                  <a:moveTo>
                    <a:pt x="129" y="1"/>
                  </a:moveTo>
                  <a:cubicBezTo>
                    <a:pt x="64" y="1"/>
                    <a:pt x="1" y="54"/>
                    <a:pt x="27" y="134"/>
                  </a:cubicBezTo>
                  <a:cubicBezTo>
                    <a:pt x="78" y="296"/>
                    <a:pt x="180" y="418"/>
                    <a:pt x="241" y="571"/>
                  </a:cubicBezTo>
                  <a:cubicBezTo>
                    <a:pt x="307" y="712"/>
                    <a:pt x="422" y="772"/>
                    <a:pt x="556" y="772"/>
                  </a:cubicBezTo>
                  <a:cubicBezTo>
                    <a:pt x="586" y="772"/>
                    <a:pt x="616" y="769"/>
                    <a:pt x="647" y="764"/>
                  </a:cubicBezTo>
                  <a:cubicBezTo>
                    <a:pt x="653" y="763"/>
                    <a:pt x="659" y="763"/>
                    <a:pt x="665" y="763"/>
                  </a:cubicBezTo>
                  <a:cubicBezTo>
                    <a:pt x="780" y="763"/>
                    <a:pt x="783" y="858"/>
                    <a:pt x="861" y="906"/>
                  </a:cubicBezTo>
                  <a:cubicBezTo>
                    <a:pt x="881" y="916"/>
                    <a:pt x="891" y="916"/>
                    <a:pt x="911" y="926"/>
                  </a:cubicBezTo>
                  <a:lnTo>
                    <a:pt x="1064" y="662"/>
                  </a:lnTo>
                  <a:cubicBezTo>
                    <a:pt x="993" y="622"/>
                    <a:pt x="942" y="550"/>
                    <a:pt x="871" y="489"/>
                  </a:cubicBezTo>
                  <a:cubicBezTo>
                    <a:pt x="839" y="465"/>
                    <a:pt x="791" y="460"/>
                    <a:pt x="739" y="460"/>
                  </a:cubicBezTo>
                  <a:cubicBezTo>
                    <a:pt x="702" y="460"/>
                    <a:pt x="664" y="462"/>
                    <a:pt x="629" y="462"/>
                  </a:cubicBezTo>
                  <a:cubicBezTo>
                    <a:pt x="573" y="462"/>
                    <a:pt x="527" y="455"/>
                    <a:pt x="515" y="418"/>
                  </a:cubicBezTo>
                  <a:cubicBezTo>
                    <a:pt x="434" y="266"/>
                    <a:pt x="312" y="195"/>
                    <a:pt x="220" y="52"/>
                  </a:cubicBezTo>
                  <a:cubicBezTo>
                    <a:pt x="199" y="17"/>
                    <a:pt x="164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6395625" y="4127914"/>
              <a:ext cx="84843" cy="56670"/>
            </a:xfrm>
            <a:custGeom>
              <a:avLst/>
              <a:gdLst/>
              <a:ahLst/>
              <a:cxnLst/>
              <a:rect l="l" t="t" r="r" b="b"/>
              <a:pathLst>
                <a:path w="1048" h="700" extrusionOk="0">
                  <a:moveTo>
                    <a:pt x="173" y="1"/>
                  </a:moveTo>
                  <a:cubicBezTo>
                    <a:pt x="123" y="92"/>
                    <a:pt x="51" y="194"/>
                    <a:pt x="1" y="285"/>
                  </a:cubicBezTo>
                  <a:cubicBezTo>
                    <a:pt x="41" y="346"/>
                    <a:pt x="102" y="407"/>
                    <a:pt x="194" y="458"/>
                  </a:cubicBezTo>
                  <a:cubicBezTo>
                    <a:pt x="275" y="509"/>
                    <a:pt x="387" y="499"/>
                    <a:pt x="448" y="570"/>
                  </a:cubicBezTo>
                  <a:cubicBezTo>
                    <a:pt x="488" y="610"/>
                    <a:pt x="549" y="661"/>
                    <a:pt x="610" y="692"/>
                  </a:cubicBezTo>
                  <a:cubicBezTo>
                    <a:pt x="635" y="697"/>
                    <a:pt x="661" y="700"/>
                    <a:pt x="687" y="700"/>
                  </a:cubicBezTo>
                  <a:cubicBezTo>
                    <a:pt x="813" y="700"/>
                    <a:pt x="950" y="642"/>
                    <a:pt x="1017" y="549"/>
                  </a:cubicBezTo>
                  <a:cubicBezTo>
                    <a:pt x="1048" y="509"/>
                    <a:pt x="1048" y="448"/>
                    <a:pt x="997" y="438"/>
                  </a:cubicBezTo>
                  <a:cubicBezTo>
                    <a:pt x="905" y="407"/>
                    <a:pt x="783" y="407"/>
                    <a:pt x="712" y="336"/>
                  </a:cubicBezTo>
                  <a:cubicBezTo>
                    <a:pt x="631" y="244"/>
                    <a:pt x="539" y="204"/>
                    <a:pt x="427" y="183"/>
                  </a:cubicBezTo>
                  <a:cubicBezTo>
                    <a:pt x="336" y="153"/>
                    <a:pt x="244" y="92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6376034" y="4226925"/>
              <a:ext cx="97068" cy="36107"/>
            </a:xfrm>
            <a:custGeom>
              <a:avLst/>
              <a:gdLst/>
              <a:ahLst/>
              <a:cxnLst/>
              <a:rect l="l" t="t" r="r" b="b"/>
              <a:pathLst>
                <a:path w="1199" h="446" extrusionOk="0">
                  <a:moveTo>
                    <a:pt x="917" y="0"/>
                  </a:moveTo>
                  <a:cubicBezTo>
                    <a:pt x="755" y="0"/>
                    <a:pt x="607" y="91"/>
                    <a:pt x="449" y="91"/>
                  </a:cubicBezTo>
                  <a:cubicBezTo>
                    <a:pt x="392" y="91"/>
                    <a:pt x="334" y="80"/>
                    <a:pt x="273" y="48"/>
                  </a:cubicBezTo>
                  <a:cubicBezTo>
                    <a:pt x="249" y="36"/>
                    <a:pt x="225" y="31"/>
                    <a:pt x="203" y="31"/>
                  </a:cubicBezTo>
                  <a:cubicBezTo>
                    <a:pt x="77" y="31"/>
                    <a:pt x="1" y="206"/>
                    <a:pt x="131" y="292"/>
                  </a:cubicBezTo>
                  <a:cubicBezTo>
                    <a:pt x="272" y="386"/>
                    <a:pt x="361" y="446"/>
                    <a:pt x="519" y="446"/>
                  </a:cubicBezTo>
                  <a:cubicBezTo>
                    <a:pt x="532" y="446"/>
                    <a:pt x="544" y="445"/>
                    <a:pt x="558" y="445"/>
                  </a:cubicBezTo>
                  <a:cubicBezTo>
                    <a:pt x="684" y="431"/>
                    <a:pt x="781" y="407"/>
                    <a:pt x="876" y="407"/>
                  </a:cubicBezTo>
                  <a:cubicBezTo>
                    <a:pt x="919" y="407"/>
                    <a:pt x="961" y="412"/>
                    <a:pt x="1005" y="424"/>
                  </a:cubicBezTo>
                  <a:cubicBezTo>
                    <a:pt x="1066" y="323"/>
                    <a:pt x="1137" y="201"/>
                    <a:pt x="1198" y="99"/>
                  </a:cubicBezTo>
                  <a:cubicBezTo>
                    <a:pt x="1157" y="79"/>
                    <a:pt x="1137" y="69"/>
                    <a:pt x="1107" y="48"/>
                  </a:cubicBezTo>
                  <a:cubicBezTo>
                    <a:pt x="1041" y="13"/>
                    <a:pt x="978" y="0"/>
                    <a:pt x="9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6319121" y="4248055"/>
              <a:ext cx="78205" cy="53432"/>
            </a:xfrm>
            <a:custGeom>
              <a:avLst/>
              <a:gdLst/>
              <a:ahLst/>
              <a:cxnLst/>
              <a:rect l="l" t="t" r="r" b="b"/>
              <a:pathLst>
                <a:path w="966" h="660" extrusionOk="0">
                  <a:moveTo>
                    <a:pt x="163" y="1"/>
                  </a:moveTo>
                  <a:cubicBezTo>
                    <a:pt x="112" y="92"/>
                    <a:pt x="51" y="184"/>
                    <a:pt x="0" y="275"/>
                  </a:cubicBezTo>
                  <a:cubicBezTo>
                    <a:pt x="51" y="377"/>
                    <a:pt x="112" y="448"/>
                    <a:pt x="183" y="519"/>
                  </a:cubicBezTo>
                  <a:cubicBezTo>
                    <a:pt x="285" y="600"/>
                    <a:pt x="386" y="631"/>
                    <a:pt x="519" y="641"/>
                  </a:cubicBezTo>
                  <a:cubicBezTo>
                    <a:pt x="600" y="641"/>
                    <a:pt x="695" y="659"/>
                    <a:pt x="785" y="659"/>
                  </a:cubicBezTo>
                  <a:cubicBezTo>
                    <a:pt x="830" y="659"/>
                    <a:pt x="874" y="655"/>
                    <a:pt x="915" y="641"/>
                  </a:cubicBezTo>
                  <a:cubicBezTo>
                    <a:pt x="935" y="631"/>
                    <a:pt x="966" y="600"/>
                    <a:pt x="946" y="570"/>
                  </a:cubicBezTo>
                  <a:cubicBezTo>
                    <a:pt x="901" y="357"/>
                    <a:pt x="772" y="291"/>
                    <a:pt x="592" y="291"/>
                  </a:cubicBezTo>
                  <a:cubicBezTo>
                    <a:pt x="565" y="291"/>
                    <a:pt x="537" y="293"/>
                    <a:pt x="508" y="295"/>
                  </a:cubicBezTo>
                  <a:cubicBezTo>
                    <a:pt x="500" y="297"/>
                    <a:pt x="492" y="297"/>
                    <a:pt x="484" y="297"/>
                  </a:cubicBezTo>
                  <a:cubicBezTo>
                    <a:pt x="350" y="297"/>
                    <a:pt x="220" y="144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6322764" y="4320511"/>
              <a:ext cx="237529" cy="70352"/>
            </a:xfrm>
            <a:custGeom>
              <a:avLst/>
              <a:gdLst/>
              <a:ahLst/>
              <a:cxnLst/>
              <a:rect l="l" t="t" r="r" b="b"/>
              <a:pathLst>
                <a:path w="2934" h="869" extrusionOk="0">
                  <a:moveTo>
                    <a:pt x="2049" y="0"/>
                  </a:moveTo>
                  <a:cubicBezTo>
                    <a:pt x="1897" y="0"/>
                    <a:pt x="1744" y="0"/>
                    <a:pt x="1592" y="10"/>
                  </a:cubicBezTo>
                  <a:cubicBezTo>
                    <a:pt x="1510" y="82"/>
                    <a:pt x="1449" y="153"/>
                    <a:pt x="1378" y="204"/>
                  </a:cubicBezTo>
                  <a:cubicBezTo>
                    <a:pt x="1256" y="285"/>
                    <a:pt x="1104" y="336"/>
                    <a:pt x="982" y="397"/>
                  </a:cubicBezTo>
                  <a:cubicBezTo>
                    <a:pt x="839" y="456"/>
                    <a:pt x="732" y="493"/>
                    <a:pt x="630" y="493"/>
                  </a:cubicBezTo>
                  <a:cubicBezTo>
                    <a:pt x="521" y="493"/>
                    <a:pt x="417" y="451"/>
                    <a:pt x="280" y="346"/>
                  </a:cubicBezTo>
                  <a:cubicBezTo>
                    <a:pt x="248" y="323"/>
                    <a:pt x="215" y="313"/>
                    <a:pt x="184" y="313"/>
                  </a:cubicBezTo>
                  <a:cubicBezTo>
                    <a:pt x="78" y="313"/>
                    <a:pt x="1" y="429"/>
                    <a:pt x="87" y="539"/>
                  </a:cubicBezTo>
                  <a:cubicBezTo>
                    <a:pt x="263" y="733"/>
                    <a:pt x="422" y="868"/>
                    <a:pt x="686" y="868"/>
                  </a:cubicBezTo>
                  <a:cubicBezTo>
                    <a:pt x="712" y="868"/>
                    <a:pt x="740" y="867"/>
                    <a:pt x="768" y="864"/>
                  </a:cubicBezTo>
                  <a:cubicBezTo>
                    <a:pt x="1043" y="844"/>
                    <a:pt x="1409" y="641"/>
                    <a:pt x="1653" y="488"/>
                  </a:cubicBezTo>
                  <a:cubicBezTo>
                    <a:pt x="1785" y="407"/>
                    <a:pt x="1866" y="285"/>
                    <a:pt x="1988" y="204"/>
                  </a:cubicBezTo>
                  <a:cubicBezTo>
                    <a:pt x="2100" y="143"/>
                    <a:pt x="2324" y="163"/>
                    <a:pt x="2456" y="153"/>
                  </a:cubicBezTo>
                  <a:cubicBezTo>
                    <a:pt x="2629" y="132"/>
                    <a:pt x="2781" y="92"/>
                    <a:pt x="2934" y="41"/>
                  </a:cubicBezTo>
                  <a:cubicBezTo>
                    <a:pt x="2649" y="10"/>
                    <a:pt x="2354" y="0"/>
                    <a:pt x="20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451566" y="4384710"/>
              <a:ext cx="119412" cy="53513"/>
            </a:xfrm>
            <a:custGeom>
              <a:avLst/>
              <a:gdLst/>
              <a:ahLst/>
              <a:cxnLst/>
              <a:rect l="l" t="t" r="r" b="b"/>
              <a:pathLst>
                <a:path w="1475" h="661" extrusionOk="0">
                  <a:moveTo>
                    <a:pt x="1414" y="0"/>
                  </a:moveTo>
                  <a:cubicBezTo>
                    <a:pt x="936" y="0"/>
                    <a:pt x="418" y="112"/>
                    <a:pt x="123" y="488"/>
                  </a:cubicBezTo>
                  <a:cubicBezTo>
                    <a:pt x="92" y="539"/>
                    <a:pt x="41" y="590"/>
                    <a:pt x="1" y="641"/>
                  </a:cubicBezTo>
                  <a:lnTo>
                    <a:pt x="52" y="641"/>
                  </a:lnTo>
                  <a:cubicBezTo>
                    <a:pt x="194" y="641"/>
                    <a:pt x="346" y="641"/>
                    <a:pt x="499" y="661"/>
                  </a:cubicBezTo>
                  <a:cubicBezTo>
                    <a:pt x="753" y="407"/>
                    <a:pt x="1343" y="437"/>
                    <a:pt x="1465" y="61"/>
                  </a:cubicBezTo>
                  <a:cubicBezTo>
                    <a:pt x="1475" y="20"/>
                    <a:pt x="1444" y="0"/>
                    <a:pt x="1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6273866" y="4398554"/>
              <a:ext cx="74076" cy="31492"/>
            </a:xfrm>
            <a:custGeom>
              <a:avLst/>
              <a:gdLst/>
              <a:ahLst/>
              <a:cxnLst/>
              <a:rect l="l" t="t" r="r" b="b"/>
              <a:pathLst>
                <a:path w="915" h="389" extrusionOk="0">
                  <a:moveTo>
                    <a:pt x="608" y="1"/>
                  </a:moveTo>
                  <a:cubicBezTo>
                    <a:pt x="602" y="1"/>
                    <a:pt x="596" y="1"/>
                    <a:pt x="590" y="2"/>
                  </a:cubicBezTo>
                  <a:cubicBezTo>
                    <a:pt x="488" y="12"/>
                    <a:pt x="407" y="43"/>
                    <a:pt x="295" y="53"/>
                  </a:cubicBezTo>
                  <a:cubicBezTo>
                    <a:pt x="224" y="63"/>
                    <a:pt x="92" y="104"/>
                    <a:pt x="0" y="114"/>
                  </a:cubicBezTo>
                  <a:lnTo>
                    <a:pt x="31" y="388"/>
                  </a:lnTo>
                  <a:lnTo>
                    <a:pt x="51" y="388"/>
                  </a:lnTo>
                  <a:cubicBezTo>
                    <a:pt x="173" y="348"/>
                    <a:pt x="305" y="358"/>
                    <a:pt x="417" y="337"/>
                  </a:cubicBezTo>
                  <a:cubicBezTo>
                    <a:pt x="569" y="307"/>
                    <a:pt x="712" y="195"/>
                    <a:pt x="844" y="185"/>
                  </a:cubicBezTo>
                  <a:cubicBezTo>
                    <a:pt x="915" y="165"/>
                    <a:pt x="915" y="93"/>
                    <a:pt x="844" y="83"/>
                  </a:cubicBezTo>
                  <a:cubicBezTo>
                    <a:pt x="777" y="64"/>
                    <a:pt x="693" y="1"/>
                    <a:pt x="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6571707" y="4373133"/>
              <a:ext cx="81605" cy="71728"/>
            </a:xfrm>
            <a:custGeom>
              <a:avLst/>
              <a:gdLst/>
              <a:ahLst/>
              <a:cxnLst/>
              <a:rect l="l" t="t" r="r" b="b"/>
              <a:pathLst>
                <a:path w="1008" h="886" extrusionOk="0">
                  <a:moveTo>
                    <a:pt x="1007" y="1"/>
                  </a:moveTo>
                  <a:lnTo>
                    <a:pt x="773" y="153"/>
                  </a:lnTo>
                  <a:cubicBezTo>
                    <a:pt x="641" y="265"/>
                    <a:pt x="448" y="316"/>
                    <a:pt x="306" y="428"/>
                  </a:cubicBezTo>
                  <a:cubicBezTo>
                    <a:pt x="153" y="560"/>
                    <a:pt x="103" y="712"/>
                    <a:pt x="1" y="865"/>
                  </a:cubicBezTo>
                  <a:cubicBezTo>
                    <a:pt x="92" y="875"/>
                    <a:pt x="184" y="875"/>
                    <a:pt x="265" y="885"/>
                  </a:cubicBezTo>
                  <a:cubicBezTo>
                    <a:pt x="336" y="804"/>
                    <a:pt x="387" y="712"/>
                    <a:pt x="469" y="651"/>
                  </a:cubicBezTo>
                  <a:cubicBezTo>
                    <a:pt x="621" y="550"/>
                    <a:pt x="794" y="479"/>
                    <a:pt x="946" y="407"/>
                  </a:cubicBezTo>
                  <a:lnTo>
                    <a:pt x="10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6207724" y="3756727"/>
              <a:ext cx="239796" cy="206927"/>
            </a:xfrm>
            <a:custGeom>
              <a:avLst/>
              <a:gdLst/>
              <a:ahLst/>
              <a:cxnLst/>
              <a:rect l="l" t="t" r="r" b="b"/>
              <a:pathLst>
                <a:path w="2962" h="2556" extrusionOk="0">
                  <a:moveTo>
                    <a:pt x="1956" y="1"/>
                  </a:moveTo>
                  <a:cubicBezTo>
                    <a:pt x="1956" y="1"/>
                    <a:pt x="65" y="662"/>
                    <a:pt x="34" y="1322"/>
                  </a:cubicBezTo>
                  <a:cubicBezTo>
                    <a:pt x="0" y="1875"/>
                    <a:pt x="549" y="2555"/>
                    <a:pt x="1241" y="2555"/>
                  </a:cubicBezTo>
                  <a:cubicBezTo>
                    <a:pt x="1377" y="2555"/>
                    <a:pt x="1518" y="2529"/>
                    <a:pt x="1661" y="2471"/>
                  </a:cubicBezTo>
                  <a:cubicBezTo>
                    <a:pt x="2535" y="2125"/>
                    <a:pt x="2962" y="1922"/>
                    <a:pt x="2962" y="1678"/>
                  </a:cubicBezTo>
                  <a:cubicBezTo>
                    <a:pt x="2962" y="1434"/>
                    <a:pt x="1956" y="1"/>
                    <a:pt x="19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6249174" y="3842541"/>
              <a:ext cx="24773" cy="46389"/>
            </a:xfrm>
            <a:custGeom>
              <a:avLst/>
              <a:gdLst/>
              <a:ahLst/>
              <a:cxnLst/>
              <a:rect l="l" t="t" r="r" b="b"/>
              <a:pathLst>
                <a:path w="306" h="573" extrusionOk="0">
                  <a:moveTo>
                    <a:pt x="137" y="1"/>
                  </a:moveTo>
                  <a:cubicBezTo>
                    <a:pt x="127" y="1"/>
                    <a:pt x="117" y="3"/>
                    <a:pt x="112" y="8"/>
                  </a:cubicBezTo>
                  <a:cubicBezTo>
                    <a:pt x="51" y="49"/>
                    <a:pt x="31" y="110"/>
                    <a:pt x="20" y="191"/>
                  </a:cubicBezTo>
                  <a:cubicBezTo>
                    <a:pt x="20" y="273"/>
                    <a:pt x="0" y="374"/>
                    <a:pt x="0" y="466"/>
                  </a:cubicBezTo>
                  <a:cubicBezTo>
                    <a:pt x="0" y="537"/>
                    <a:pt x="46" y="572"/>
                    <a:pt x="94" y="572"/>
                  </a:cubicBezTo>
                  <a:cubicBezTo>
                    <a:pt x="142" y="572"/>
                    <a:pt x="193" y="537"/>
                    <a:pt x="203" y="466"/>
                  </a:cubicBezTo>
                  <a:cubicBezTo>
                    <a:pt x="214" y="323"/>
                    <a:pt x="305" y="100"/>
                    <a:pt x="163" y="8"/>
                  </a:cubicBezTo>
                  <a:cubicBezTo>
                    <a:pt x="158" y="3"/>
                    <a:pt x="14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6279452" y="3890953"/>
              <a:ext cx="57804" cy="26635"/>
            </a:xfrm>
            <a:custGeom>
              <a:avLst/>
              <a:gdLst/>
              <a:ahLst/>
              <a:cxnLst/>
              <a:rect l="l" t="t" r="r" b="b"/>
              <a:pathLst>
                <a:path w="714" h="329" extrusionOk="0">
                  <a:moveTo>
                    <a:pt x="533" y="1"/>
                  </a:moveTo>
                  <a:cubicBezTo>
                    <a:pt x="397" y="1"/>
                    <a:pt x="259" y="78"/>
                    <a:pt x="114" y="112"/>
                  </a:cubicBezTo>
                  <a:cubicBezTo>
                    <a:pt x="0" y="150"/>
                    <a:pt x="37" y="328"/>
                    <a:pt x="141" y="328"/>
                  </a:cubicBezTo>
                  <a:cubicBezTo>
                    <a:pt x="148" y="328"/>
                    <a:pt x="156" y="327"/>
                    <a:pt x="165" y="325"/>
                  </a:cubicBezTo>
                  <a:cubicBezTo>
                    <a:pt x="317" y="285"/>
                    <a:pt x="460" y="264"/>
                    <a:pt x="612" y="224"/>
                  </a:cubicBezTo>
                  <a:cubicBezTo>
                    <a:pt x="714" y="203"/>
                    <a:pt x="714" y="30"/>
                    <a:pt x="612" y="10"/>
                  </a:cubicBezTo>
                  <a:cubicBezTo>
                    <a:pt x="586" y="3"/>
                    <a:pt x="560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6486135" y="3687104"/>
              <a:ext cx="193488" cy="118279"/>
            </a:xfrm>
            <a:custGeom>
              <a:avLst/>
              <a:gdLst/>
              <a:ahLst/>
              <a:cxnLst/>
              <a:rect l="l" t="t" r="r" b="b"/>
              <a:pathLst>
                <a:path w="2390" h="1461" extrusionOk="0">
                  <a:moveTo>
                    <a:pt x="494" y="1"/>
                  </a:moveTo>
                  <a:cubicBezTo>
                    <a:pt x="280" y="1"/>
                    <a:pt x="57" y="60"/>
                    <a:pt x="31" y="302"/>
                  </a:cubicBezTo>
                  <a:cubicBezTo>
                    <a:pt x="1" y="536"/>
                    <a:pt x="255" y="668"/>
                    <a:pt x="448" y="678"/>
                  </a:cubicBezTo>
                  <a:cubicBezTo>
                    <a:pt x="475" y="685"/>
                    <a:pt x="500" y="687"/>
                    <a:pt x="523" y="687"/>
                  </a:cubicBezTo>
                  <a:cubicBezTo>
                    <a:pt x="570" y="687"/>
                    <a:pt x="611" y="678"/>
                    <a:pt x="651" y="678"/>
                  </a:cubicBezTo>
                  <a:cubicBezTo>
                    <a:pt x="661" y="729"/>
                    <a:pt x="702" y="800"/>
                    <a:pt x="743" y="851"/>
                  </a:cubicBezTo>
                  <a:cubicBezTo>
                    <a:pt x="855" y="973"/>
                    <a:pt x="1007" y="1024"/>
                    <a:pt x="1149" y="1024"/>
                  </a:cubicBezTo>
                  <a:cubicBezTo>
                    <a:pt x="1199" y="1233"/>
                    <a:pt x="1366" y="1461"/>
                    <a:pt x="1611" y="1461"/>
                  </a:cubicBezTo>
                  <a:cubicBezTo>
                    <a:pt x="1617" y="1461"/>
                    <a:pt x="1622" y="1461"/>
                    <a:pt x="1627" y="1461"/>
                  </a:cubicBezTo>
                  <a:cubicBezTo>
                    <a:pt x="1932" y="1430"/>
                    <a:pt x="2156" y="1237"/>
                    <a:pt x="2288" y="973"/>
                  </a:cubicBezTo>
                  <a:cubicBezTo>
                    <a:pt x="2390" y="719"/>
                    <a:pt x="905" y="58"/>
                    <a:pt x="905" y="58"/>
                  </a:cubicBezTo>
                  <a:cubicBezTo>
                    <a:pt x="905" y="58"/>
                    <a:pt x="704" y="1"/>
                    <a:pt x="4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4">
  <p:cSld name="CUSTOM_8">
    <p:bg>
      <p:bgPr>
        <a:solidFill>
          <a:schemeClr val="accent4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8"/>
          <p:cNvSpPr/>
          <p:nvPr/>
        </p:nvSpPr>
        <p:spPr>
          <a:xfrm rot="10459447" flipH="1">
            <a:off x="649841" y="-88363"/>
            <a:ext cx="7903001" cy="5083715"/>
          </a:xfrm>
          <a:custGeom>
            <a:avLst/>
            <a:gdLst/>
            <a:ahLst/>
            <a:cxnLst/>
            <a:rect l="l" t="t" r="r" b="b"/>
            <a:pathLst>
              <a:path w="122606" h="48339" extrusionOk="0">
                <a:moveTo>
                  <a:pt x="57069" y="475"/>
                </a:moveTo>
                <a:cubicBezTo>
                  <a:pt x="42074" y="475"/>
                  <a:pt x="26663" y="1811"/>
                  <a:pt x="16478" y="9373"/>
                </a:cubicBezTo>
                <a:cubicBezTo>
                  <a:pt x="6201" y="17028"/>
                  <a:pt x="0" y="46314"/>
                  <a:pt x="22059" y="48276"/>
                </a:cubicBezTo>
                <a:cubicBezTo>
                  <a:pt x="22537" y="48318"/>
                  <a:pt x="23011" y="48339"/>
                  <a:pt x="23483" y="48339"/>
                </a:cubicBezTo>
                <a:cubicBezTo>
                  <a:pt x="33923" y="48339"/>
                  <a:pt x="42912" y="38376"/>
                  <a:pt x="50858" y="34787"/>
                </a:cubicBezTo>
                <a:cubicBezTo>
                  <a:pt x="55591" y="32650"/>
                  <a:pt x="59839" y="31910"/>
                  <a:pt x="63908" y="31910"/>
                </a:cubicBezTo>
                <a:cubicBezTo>
                  <a:pt x="73070" y="31910"/>
                  <a:pt x="81326" y="35660"/>
                  <a:pt x="92177" y="35660"/>
                </a:cubicBezTo>
                <a:cubicBezTo>
                  <a:pt x="92488" y="35660"/>
                  <a:pt x="92800" y="35657"/>
                  <a:pt x="93115" y="35651"/>
                </a:cubicBezTo>
                <a:cubicBezTo>
                  <a:pt x="99672" y="35529"/>
                  <a:pt x="106025" y="33902"/>
                  <a:pt x="111068" y="31158"/>
                </a:cubicBezTo>
                <a:cubicBezTo>
                  <a:pt x="117218" y="27803"/>
                  <a:pt x="121436" y="22792"/>
                  <a:pt x="121741" y="16774"/>
                </a:cubicBezTo>
                <a:cubicBezTo>
                  <a:pt x="122605" y="1"/>
                  <a:pt x="94844" y="1007"/>
                  <a:pt x="78396" y="865"/>
                </a:cubicBezTo>
                <a:cubicBezTo>
                  <a:pt x="71849" y="804"/>
                  <a:pt x="64510" y="475"/>
                  <a:pt x="57069" y="47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8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matic SC"/>
              <a:buNone/>
              <a:defRPr sz="4000" b="1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ira Sans"/>
              <a:buNone/>
              <a:defRPr sz="24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267" name="Google Shape;267;p18"/>
          <p:cNvSpPr txBox="1">
            <a:spLocks noGrp="1"/>
          </p:cNvSpPr>
          <p:nvPr>
            <p:ph type="subTitle" idx="1"/>
          </p:nvPr>
        </p:nvSpPr>
        <p:spPr>
          <a:xfrm>
            <a:off x="1849350" y="1578150"/>
            <a:ext cx="5445300" cy="23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18"/>
          <p:cNvSpPr/>
          <p:nvPr/>
        </p:nvSpPr>
        <p:spPr>
          <a:xfrm>
            <a:off x="210667" y="4272260"/>
            <a:ext cx="1264440" cy="431347"/>
          </a:xfrm>
          <a:custGeom>
            <a:avLst/>
            <a:gdLst/>
            <a:ahLst/>
            <a:cxnLst/>
            <a:rect l="l" t="t" r="r" b="b"/>
            <a:pathLst>
              <a:path w="13754" h="4692" extrusionOk="0">
                <a:moveTo>
                  <a:pt x="6862" y="0"/>
                </a:moveTo>
                <a:cubicBezTo>
                  <a:pt x="6629" y="0"/>
                  <a:pt x="6384" y="30"/>
                  <a:pt x="6129" y="95"/>
                </a:cubicBezTo>
                <a:cubicBezTo>
                  <a:pt x="3385" y="796"/>
                  <a:pt x="4198" y="3480"/>
                  <a:pt x="4198" y="3480"/>
                </a:cubicBezTo>
                <a:cubicBezTo>
                  <a:pt x="4198" y="3480"/>
                  <a:pt x="3680" y="3186"/>
                  <a:pt x="2905" y="3186"/>
                </a:cubicBezTo>
                <a:cubicBezTo>
                  <a:pt x="2328" y="3186"/>
                  <a:pt x="1608" y="3349"/>
                  <a:pt x="853" y="3917"/>
                </a:cubicBezTo>
                <a:cubicBezTo>
                  <a:pt x="0" y="4567"/>
                  <a:pt x="4" y="4691"/>
                  <a:pt x="1884" y="4691"/>
                </a:cubicBezTo>
                <a:cubicBezTo>
                  <a:pt x="2266" y="4691"/>
                  <a:pt x="2726" y="4686"/>
                  <a:pt x="3273" y="4679"/>
                </a:cubicBezTo>
                <a:cubicBezTo>
                  <a:pt x="4347" y="4669"/>
                  <a:pt x="5735" y="4666"/>
                  <a:pt x="7109" y="4666"/>
                </a:cubicBezTo>
                <a:cubicBezTo>
                  <a:pt x="9856" y="4666"/>
                  <a:pt x="12544" y="4679"/>
                  <a:pt x="12544" y="4679"/>
                </a:cubicBezTo>
                <a:cubicBezTo>
                  <a:pt x="12544" y="4679"/>
                  <a:pt x="13753" y="3632"/>
                  <a:pt x="12635" y="2829"/>
                </a:cubicBezTo>
                <a:cubicBezTo>
                  <a:pt x="12358" y="2627"/>
                  <a:pt x="12012" y="2560"/>
                  <a:pt x="11675" y="2560"/>
                </a:cubicBezTo>
                <a:cubicBezTo>
                  <a:pt x="11014" y="2560"/>
                  <a:pt x="10389" y="2819"/>
                  <a:pt x="10389" y="2819"/>
                </a:cubicBezTo>
                <a:cubicBezTo>
                  <a:pt x="10389" y="2819"/>
                  <a:pt x="9142" y="0"/>
                  <a:pt x="68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8"/>
          <p:cNvSpPr/>
          <p:nvPr/>
        </p:nvSpPr>
        <p:spPr>
          <a:xfrm>
            <a:off x="7554398" y="413976"/>
            <a:ext cx="640983" cy="292605"/>
          </a:xfrm>
          <a:custGeom>
            <a:avLst/>
            <a:gdLst/>
            <a:ahLst/>
            <a:cxnLst/>
            <a:rect l="l" t="t" r="r" b="b"/>
            <a:pathLst>
              <a:path w="9983" h="4557" extrusionOk="0">
                <a:moveTo>
                  <a:pt x="4315" y="0"/>
                </a:moveTo>
                <a:cubicBezTo>
                  <a:pt x="1088" y="0"/>
                  <a:pt x="0" y="4557"/>
                  <a:pt x="0" y="4557"/>
                </a:cubicBezTo>
                <a:cubicBezTo>
                  <a:pt x="905" y="4516"/>
                  <a:pt x="1912" y="4503"/>
                  <a:pt x="2933" y="4503"/>
                </a:cubicBezTo>
                <a:cubicBezTo>
                  <a:pt x="4977" y="4503"/>
                  <a:pt x="7082" y="4557"/>
                  <a:pt x="8560" y="4557"/>
                </a:cubicBezTo>
                <a:cubicBezTo>
                  <a:pt x="9983" y="4557"/>
                  <a:pt x="9881" y="3276"/>
                  <a:pt x="9027" y="2941"/>
                </a:cubicBezTo>
                <a:cubicBezTo>
                  <a:pt x="8777" y="2843"/>
                  <a:pt x="8510" y="2806"/>
                  <a:pt x="8247" y="2806"/>
                </a:cubicBezTo>
                <a:cubicBezTo>
                  <a:pt x="7388" y="2806"/>
                  <a:pt x="6577" y="3205"/>
                  <a:pt x="6577" y="3205"/>
                </a:cubicBezTo>
                <a:cubicBezTo>
                  <a:pt x="6577" y="3205"/>
                  <a:pt x="7096" y="104"/>
                  <a:pt x="4453" y="3"/>
                </a:cubicBezTo>
                <a:cubicBezTo>
                  <a:pt x="4407" y="1"/>
                  <a:pt x="4361" y="0"/>
                  <a:pt x="431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8"/>
          <p:cNvSpPr/>
          <p:nvPr/>
        </p:nvSpPr>
        <p:spPr>
          <a:xfrm>
            <a:off x="7940786" y="4316972"/>
            <a:ext cx="844032" cy="341897"/>
          </a:xfrm>
          <a:custGeom>
            <a:avLst/>
            <a:gdLst/>
            <a:ahLst/>
            <a:cxnLst/>
            <a:rect l="l" t="t" r="r" b="b"/>
            <a:pathLst>
              <a:path w="9181" h="3719" extrusionOk="0">
                <a:moveTo>
                  <a:pt x="4132" y="1"/>
                </a:moveTo>
                <a:cubicBezTo>
                  <a:pt x="4072" y="1"/>
                  <a:pt x="4010" y="3"/>
                  <a:pt x="3945" y="9"/>
                </a:cubicBezTo>
                <a:cubicBezTo>
                  <a:pt x="1983" y="181"/>
                  <a:pt x="2552" y="2845"/>
                  <a:pt x="2552" y="2845"/>
                </a:cubicBezTo>
                <a:cubicBezTo>
                  <a:pt x="2552" y="2845"/>
                  <a:pt x="1957" y="2277"/>
                  <a:pt x="1286" y="2277"/>
                </a:cubicBezTo>
                <a:cubicBezTo>
                  <a:pt x="1134" y="2277"/>
                  <a:pt x="978" y="2306"/>
                  <a:pt x="824" y="2377"/>
                </a:cubicBezTo>
                <a:cubicBezTo>
                  <a:pt x="1" y="2774"/>
                  <a:pt x="235" y="3668"/>
                  <a:pt x="235" y="3668"/>
                </a:cubicBezTo>
                <a:lnTo>
                  <a:pt x="8977" y="3719"/>
                </a:lnTo>
                <a:cubicBezTo>
                  <a:pt x="9150" y="3719"/>
                  <a:pt x="9180" y="3455"/>
                  <a:pt x="8997" y="3414"/>
                </a:cubicBezTo>
                <a:lnTo>
                  <a:pt x="7869" y="3200"/>
                </a:lnTo>
                <a:cubicBezTo>
                  <a:pt x="7869" y="3200"/>
                  <a:pt x="7769" y="2214"/>
                  <a:pt x="6791" y="2214"/>
                </a:cubicBezTo>
                <a:cubicBezTo>
                  <a:pt x="6781" y="2214"/>
                  <a:pt x="6771" y="2214"/>
                  <a:pt x="6761" y="2214"/>
                </a:cubicBezTo>
                <a:cubicBezTo>
                  <a:pt x="6029" y="2214"/>
                  <a:pt x="5744" y="2977"/>
                  <a:pt x="5744" y="2977"/>
                </a:cubicBezTo>
                <a:cubicBezTo>
                  <a:pt x="5744" y="2977"/>
                  <a:pt x="6205" y="1"/>
                  <a:pt x="41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5">
    <p:bg>
      <p:bgPr>
        <a:solidFill>
          <a:schemeClr val="accent5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9"/>
          <p:cNvSpPr txBox="1">
            <a:spLocks noGrp="1"/>
          </p:cNvSpPr>
          <p:nvPr>
            <p:ph type="ctrTitle"/>
          </p:nvPr>
        </p:nvSpPr>
        <p:spPr>
          <a:xfrm>
            <a:off x="713250" y="387100"/>
            <a:ext cx="7717500" cy="10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6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73" name="Google Shape;273;p19"/>
          <p:cNvSpPr txBox="1">
            <a:spLocks noGrp="1"/>
          </p:cNvSpPr>
          <p:nvPr>
            <p:ph type="subTitle" idx="1"/>
          </p:nvPr>
        </p:nvSpPr>
        <p:spPr>
          <a:xfrm>
            <a:off x="2642550" y="2081500"/>
            <a:ext cx="3858900" cy="15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4" name="Google Shape;274;p19"/>
          <p:cNvSpPr txBox="1"/>
          <p:nvPr/>
        </p:nvSpPr>
        <p:spPr>
          <a:xfrm>
            <a:off x="2017800" y="3987100"/>
            <a:ext cx="5108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lata"/>
                <a:ea typeface="Alata"/>
                <a:cs typeface="Alata"/>
                <a:sym typeface="Alata"/>
              </a:rPr>
              <a:t>CREDITS: </a:t>
            </a:r>
            <a:endParaRPr sz="1200">
              <a:solidFill>
                <a:schemeClr val="dk1"/>
              </a:solidFill>
              <a:latin typeface="Alata"/>
              <a:ea typeface="Alata"/>
              <a:cs typeface="Alata"/>
              <a:sym typeface="Alat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Alata"/>
                <a:ea typeface="Alata"/>
                <a:cs typeface="Alata"/>
                <a:sym typeface="Alata"/>
              </a:rPr>
              <a:t>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lata"/>
                <a:ea typeface="Alata"/>
                <a:cs typeface="Alata"/>
                <a:sym typeface="Alata"/>
                <a:hlinkClick r:id="rId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lata"/>
                <a:ea typeface="Alata"/>
                <a:cs typeface="Alata"/>
                <a:sym typeface="Alata"/>
              </a:rPr>
              <a:t>, including</a:t>
            </a:r>
            <a:endParaRPr sz="1200">
              <a:solidFill>
                <a:schemeClr val="dk1"/>
              </a:solidFill>
              <a:latin typeface="Alata"/>
              <a:ea typeface="Alata"/>
              <a:cs typeface="Alata"/>
              <a:sym typeface="Alat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Alata"/>
                <a:ea typeface="Alata"/>
                <a:cs typeface="Alata"/>
                <a:sym typeface="Alata"/>
              </a:rPr>
              <a:t>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lata"/>
                <a:ea typeface="Alata"/>
                <a:cs typeface="Alata"/>
                <a:sym typeface="Alata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lata"/>
                <a:ea typeface="Alata"/>
                <a:cs typeface="Alata"/>
                <a:sym typeface="Alata"/>
              </a:rPr>
              <a:t>,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lata"/>
                <a:ea typeface="Alata"/>
                <a:cs typeface="Alata"/>
                <a:sym typeface="Alata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1"/>
              </a:solidFill>
              <a:latin typeface="Alata"/>
              <a:ea typeface="Alata"/>
              <a:cs typeface="Alata"/>
              <a:sym typeface="Alata"/>
            </a:endParaRPr>
          </a:p>
        </p:txBody>
      </p:sp>
      <p:sp>
        <p:nvSpPr>
          <p:cNvPr id="275" name="Google Shape;275;p19"/>
          <p:cNvSpPr/>
          <p:nvPr/>
        </p:nvSpPr>
        <p:spPr>
          <a:xfrm>
            <a:off x="1846467" y="3069310"/>
            <a:ext cx="1264440" cy="431347"/>
          </a:xfrm>
          <a:custGeom>
            <a:avLst/>
            <a:gdLst/>
            <a:ahLst/>
            <a:cxnLst/>
            <a:rect l="l" t="t" r="r" b="b"/>
            <a:pathLst>
              <a:path w="13754" h="4692" extrusionOk="0">
                <a:moveTo>
                  <a:pt x="6862" y="0"/>
                </a:moveTo>
                <a:cubicBezTo>
                  <a:pt x="6629" y="0"/>
                  <a:pt x="6384" y="30"/>
                  <a:pt x="6129" y="95"/>
                </a:cubicBezTo>
                <a:cubicBezTo>
                  <a:pt x="3385" y="796"/>
                  <a:pt x="4198" y="3480"/>
                  <a:pt x="4198" y="3480"/>
                </a:cubicBezTo>
                <a:cubicBezTo>
                  <a:pt x="4198" y="3480"/>
                  <a:pt x="3680" y="3186"/>
                  <a:pt x="2905" y="3186"/>
                </a:cubicBezTo>
                <a:cubicBezTo>
                  <a:pt x="2328" y="3186"/>
                  <a:pt x="1608" y="3349"/>
                  <a:pt x="853" y="3917"/>
                </a:cubicBezTo>
                <a:cubicBezTo>
                  <a:pt x="0" y="4567"/>
                  <a:pt x="4" y="4691"/>
                  <a:pt x="1884" y="4691"/>
                </a:cubicBezTo>
                <a:cubicBezTo>
                  <a:pt x="2266" y="4691"/>
                  <a:pt x="2726" y="4686"/>
                  <a:pt x="3273" y="4679"/>
                </a:cubicBezTo>
                <a:cubicBezTo>
                  <a:pt x="4347" y="4669"/>
                  <a:pt x="5735" y="4666"/>
                  <a:pt x="7109" y="4666"/>
                </a:cubicBezTo>
                <a:cubicBezTo>
                  <a:pt x="9856" y="4666"/>
                  <a:pt x="12544" y="4679"/>
                  <a:pt x="12544" y="4679"/>
                </a:cubicBezTo>
                <a:cubicBezTo>
                  <a:pt x="12544" y="4679"/>
                  <a:pt x="13753" y="3632"/>
                  <a:pt x="12635" y="2829"/>
                </a:cubicBezTo>
                <a:cubicBezTo>
                  <a:pt x="12358" y="2627"/>
                  <a:pt x="12012" y="2560"/>
                  <a:pt x="11675" y="2560"/>
                </a:cubicBezTo>
                <a:cubicBezTo>
                  <a:pt x="11014" y="2560"/>
                  <a:pt x="10389" y="2819"/>
                  <a:pt x="10389" y="2819"/>
                </a:cubicBezTo>
                <a:cubicBezTo>
                  <a:pt x="10389" y="2819"/>
                  <a:pt x="9142" y="0"/>
                  <a:pt x="68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9"/>
          <p:cNvSpPr/>
          <p:nvPr/>
        </p:nvSpPr>
        <p:spPr>
          <a:xfrm>
            <a:off x="7031873" y="2137226"/>
            <a:ext cx="640983" cy="292605"/>
          </a:xfrm>
          <a:custGeom>
            <a:avLst/>
            <a:gdLst/>
            <a:ahLst/>
            <a:cxnLst/>
            <a:rect l="l" t="t" r="r" b="b"/>
            <a:pathLst>
              <a:path w="9983" h="4557" extrusionOk="0">
                <a:moveTo>
                  <a:pt x="4315" y="0"/>
                </a:moveTo>
                <a:cubicBezTo>
                  <a:pt x="1088" y="0"/>
                  <a:pt x="0" y="4557"/>
                  <a:pt x="0" y="4557"/>
                </a:cubicBezTo>
                <a:cubicBezTo>
                  <a:pt x="905" y="4516"/>
                  <a:pt x="1912" y="4503"/>
                  <a:pt x="2933" y="4503"/>
                </a:cubicBezTo>
                <a:cubicBezTo>
                  <a:pt x="4977" y="4503"/>
                  <a:pt x="7082" y="4557"/>
                  <a:pt x="8560" y="4557"/>
                </a:cubicBezTo>
                <a:cubicBezTo>
                  <a:pt x="9983" y="4557"/>
                  <a:pt x="9881" y="3276"/>
                  <a:pt x="9027" y="2941"/>
                </a:cubicBezTo>
                <a:cubicBezTo>
                  <a:pt x="8777" y="2843"/>
                  <a:pt x="8510" y="2806"/>
                  <a:pt x="8247" y="2806"/>
                </a:cubicBezTo>
                <a:cubicBezTo>
                  <a:pt x="7388" y="2806"/>
                  <a:pt x="6577" y="3205"/>
                  <a:pt x="6577" y="3205"/>
                </a:cubicBezTo>
                <a:cubicBezTo>
                  <a:pt x="6577" y="3205"/>
                  <a:pt x="7096" y="104"/>
                  <a:pt x="4453" y="3"/>
                </a:cubicBezTo>
                <a:cubicBezTo>
                  <a:pt x="4407" y="1"/>
                  <a:pt x="4361" y="0"/>
                  <a:pt x="431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9"/>
          <p:cNvSpPr/>
          <p:nvPr/>
        </p:nvSpPr>
        <p:spPr>
          <a:xfrm>
            <a:off x="486861" y="368547"/>
            <a:ext cx="844032" cy="341897"/>
          </a:xfrm>
          <a:custGeom>
            <a:avLst/>
            <a:gdLst/>
            <a:ahLst/>
            <a:cxnLst/>
            <a:rect l="l" t="t" r="r" b="b"/>
            <a:pathLst>
              <a:path w="9181" h="3719" extrusionOk="0">
                <a:moveTo>
                  <a:pt x="4132" y="1"/>
                </a:moveTo>
                <a:cubicBezTo>
                  <a:pt x="4072" y="1"/>
                  <a:pt x="4010" y="3"/>
                  <a:pt x="3945" y="9"/>
                </a:cubicBezTo>
                <a:cubicBezTo>
                  <a:pt x="1983" y="181"/>
                  <a:pt x="2552" y="2845"/>
                  <a:pt x="2552" y="2845"/>
                </a:cubicBezTo>
                <a:cubicBezTo>
                  <a:pt x="2552" y="2845"/>
                  <a:pt x="1957" y="2277"/>
                  <a:pt x="1286" y="2277"/>
                </a:cubicBezTo>
                <a:cubicBezTo>
                  <a:pt x="1134" y="2277"/>
                  <a:pt x="978" y="2306"/>
                  <a:pt x="824" y="2377"/>
                </a:cubicBezTo>
                <a:cubicBezTo>
                  <a:pt x="1" y="2774"/>
                  <a:pt x="235" y="3668"/>
                  <a:pt x="235" y="3668"/>
                </a:cubicBezTo>
                <a:lnTo>
                  <a:pt x="8977" y="3719"/>
                </a:lnTo>
                <a:cubicBezTo>
                  <a:pt x="9150" y="3719"/>
                  <a:pt x="9180" y="3455"/>
                  <a:pt x="8997" y="3414"/>
                </a:cubicBezTo>
                <a:lnTo>
                  <a:pt x="7869" y="3200"/>
                </a:lnTo>
                <a:cubicBezTo>
                  <a:pt x="7869" y="3200"/>
                  <a:pt x="7769" y="2214"/>
                  <a:pt x="6791" y="2214"/>
                </a:cubicBezTo>
                <a:cubicBezTo>
                  <a:pt x="6781" y="2214"/>
                  <a:pt x="6771" y="2214"/>
                  <a:pt x="6761" y="2214"/>
                </a:cubicBezTo>
                <a:cubicBezTo>
                  <a:pt x="6029" y="2214"/>
                  <a:pt x="5744" y="2977"/>
                  <a:pt x="5744" y="2977"/>
                </a:cubicBezTo>
                <a:cubicBezTo>
                  <a:pt x="5744" y="2977"/>
                  <a:pt x="6205" y="1"/>
                  <a:pt x="41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_1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0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9pPr>
          </a:lstStyle>
          <a:p>
            <a:endParaRPr/>
          </a:p>
        </p:txBody>
      </p:sp>
      <p:sp>
        <p:nvSpPr>
          <p:cNvPr id="280" name="Google Shape;280;p20"/>
          <p:cNvSpPr txBox="1">
            <a:spLocks noGrp="1"/>
          </p:cNvSpPr>
          <p:nvPr>
            <p:ph type="subTitle" idx="1"/>
          </p:nvPr>
        </p:nvSpPr>
        <p:spPr>
          <a:xfrm>
            <a:off x="1647247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p20"/>
          <p:cNvSpPr txBox="1">
            <a:spLocks noGrp="1"/>
          </p:cNvSpPr>
          <p:nvPr>
            <p:ph type="subTitle" idx="2"/>
          </p:nvPr>
        </p:nvSpPr>
        <p:spPr>
          <a:xfrm>
            <a:off x="4059564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2" name="Google Shape;282;p20"/>
          <p:cNvSpPr txBox="1">
            <a:spLocks noGrp="1"/>
          </p:cNvSpPr>
          <p:nvPr>
            <p:ph type="subTitle" idx="3"/>
          </p:nvPr>
        </p:nvSpPr>
        <p:spPr>
          <a:xfrm>
            <a:off x="6471881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83" name="Google Shape;283;p20"/>
          <p:cNvGrpSpPr/>
          <p:nvPr/>
        </p:nvGrpSpPr>
        <p:grpSpPr>
          <a:xfrm rot="741773">
            <a:off x="3339126" y="4171642"/>
            <a:ext cx="381953" cy="755487"/>
            <a:chOff x="5638515" y="408185"/>
            <a:chExt cx="381957" cy="755495"/>
          </a:xfrm>
        </p:grpSpPr>
        <p:sp>
          <p:nvSpPr>
            <p:cNvPr id="284" name="Google Shape;284;p20"/>
            <p:cNvSpPr/>
            <p:nvPr/>
          </p:nvSpPr>
          <p:spPr>
            <a:xfrm>
              <a:off x="5638515" y="408185"/>
              <a:ext cx="381957" cy="755495"/>
            </a:xfrm>
            <a:custGeom>
              <a:avLst/>
              <a:gdLst/>
              <a:ahLst/>
              <a:cxnLst/>
              <a:rect l="l" t="t" r="r" b="b"/>
              <a:pathLst>
                <a:path w="4718" h="9332" extrusionOk="0">
                  <a:moveTo>
                    <a:pt x="3406" y="0"/>
                  </a:moveTo>
                  <a:cubicBezTo>
                    <a:pt x="3091" y="0"/>
                    <a:pt x="2826" y="193"/>
                    <a:pt x="2714" y="457"/>
                  </a:cubicBezTo>
                  <a:cubicBezTo>
                    <a:pt x="2582" y="234"/>
                    <a:pt x="2328" y="81"/>
                    <a:pt x="2054" y="81"/>
                  </a:cubicBezTo>
                  <a:cubicBezTo>
                    <a:pt x="1627" y="81"/>
                    <a:pt x="1291" y="427"/>
                    <a:pt x="1291" y="844"/>
                  </a:cubicBezTo>
                  <a:cubicBezTo>
                    <a:pt x="1291" y="884"/>
                    <a:pt x="1291" y="905"/>
                    <a:pt x="1302" y="945"/>
                  </a:cubicBezTo>
                  <a:cubicBezTo>
                    <a:pt x="763" y="996"/>
                    <a:pt x="356" y="1057"/>
                    <a:pt x="275" y="1118"/>
                  </a:cubicBezTo>
                  <a:cubicBezTo>
                    <a:pt x="0" y="1301"/>
                    <a:pt x="82" y="4676"/>
                    <a:pt x="82" y="6099"/>
                  </a:cubicBezTo>
                  <a:cubicBezTo>
                    <a:pt x="82" y="7085"/>
                    <a:pt x="92" y="8173"/>
                    <a:pt x="102" y="9149"/>
                  </a:cubicBezTo>
                  <a:lnTo>
                    <a:pt x="1728" y="9332"/>
                  </a:lnTo>
                  <a:cubicBezTo>
                    <a:pt x="1698" y="8254"/>
                    <a:pt x="1678" y="7055"/>
                    <a:pt x="1678" y="6018"/>
                  </a:cubicBezTo>
                  <a:cubicBezTo>
                    <a:pt x="2491" y="5916"/>
                    <a:pt x="3304" y="5876"/>
                    <a:pt x="4107" y="5845"/>
                  </a:cubicBezTo>
                  <a:lnTo>
                    <a:pt x="3853" y="4513"/>
                  </a:lnTo>
                  <a:cubicBezTo>
                    <a:pt x="3080" y="4513"/>
                    <a:pt x="2410" y="4605"/>
                    <a:pt x="1678" y="4696"/>
                  </a:cubicBezTo>
                  <a:cubicBezTo>
                    <a:pt x="1708" y="4087"/>
                    <a:pt x="1576" y="3151"/>
                    <a:pt x="1617" y="2562"/>
                  </a:cubicBezTo>
                  <a:cubicBezTo>
                    <a:pt x="1710" y="2556"/>
                    <a:pt x="1798" y="2554"/>
                    <a:pt x="1882" y="2554"/>
                  </a:cubicBezTo>
                  <a:cubicBezTo>
                    <a:pt x="2269" y="2554"/>
                    <a:pt x="2569" y="2602"/>
                    <a:pt x="2849" y="2602"/>
                  </a:cubicBezTo>
                  <a:cubicBezTo>
                    <a:pt x="3066" y="2602"/>
                    <a:pt x="3272" y="2573"/>
                    <a:pt x="3497" y="2470"/>
                  </a:cubicBezTo>
                  <a:cubicBezTo>
                    <a:pt x="4006" y="2236"/>
                    <a:pt x="4717" y="2064"/>
                    <a:pt x="4717" y="1606"/>
                  </a:cubicBezTo>
                  <a:cubicBezTo>
                    <a:pt x="4717" y="1149"/>
                    <a:pt x="4168" y="793"/>
                    <a:pt x="4168" y="793"/>
                  </a:cubicBezTo>
                  <a:lnTo>
                    <a:pt x="4168" y="762"/>
                  </a:lnTo>
                  <a:cubicBezTo>
                    <a:pt x="4168" y="346"/>
                    <a:pt x="3833" y="0"/>
                    <a:pt x="3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0"/>
            <p:cNvSpPr/>
            <p:nvPr/>
          </p:nvSpPr>
          <p:spPr>
            <a:xfrm>
              <a:off x="5765213" y="436925"/>
              <a:ext cx="78286" cy="78286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479" y="1"/>
                  </a:moveTo>
                  <a:cubicBezTo>
                    <a:pt x="214" y="1"/>
                    <a:pt x="1" y="224"/>
                    <a:pt x="1" y="489"/>
                  </a:cubicBezTo>
                  <a:cubicBezTo>
                    <a:pt x="1" y="753"/>
                    <a:pt x="214" y="967"/>
                    <a:pt x="479" y="967"/>
                  </a:cubicBezTo>
                  <a:cubicBezTo>
                    <a:pt x="753" y="967"/>
                    <a:pt x="967" y="753"/>
                    <a:pt x="967" y="489"/>
                  </a:cubicBezTo>
                  <a:cubicBezTo>
                    <a:pt x="967" y="224"/>
                    <a:pt x="753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0"/>
            <p:cNvSpPr/>
            <p:nvPr/>
          </p:nvSpPr>
          <p:spPr>
            <a:xfrm>
              <a:off x="5806420" y="457488"/>
              <a:ext cx="31331" cy="31412"/>
            </a:xfrm>
            <a:custGeom>
              <a:avLst/>
              <a:gdLst/>
              <a:ahLst/>
              <a:cxnLst/>
              <a:rect l="l" t="t" r="r" b="b"/>
              <a:pathLst>
                <a:path w="387" h="388" extrusionOk="0">
                  <a:moveTo>
                    <a:pt x="193" y="1"/>
                  </a:moveTo>
                  <a:cubicBezTo>
                    <a:pt x="81" y="1"/>
                    <a:pt x="0" y="92"/>
                    <a:pt x="0" y="194"/>
                  </a:cubicBezTo>
                  <a:cubicBezTo>
                    <a:pt x="0" y="296"/>
                    <a:pt x="81" y="387"/>
                    <a:pt x="193" y="387"/>
                  </a:cubicBezTo>
                  <a:cubicBezTo>
                    <a:pt x="295" y="387"/>
                    <a:pt x="386" y="296"/>
                    <a:pt x="386" y="194"/>
                  </a:cubicBezTo>
                  <a:cubicBezTo>
                    <a:pt x="386" y="92"/>
                    <a:pt x="295" y="1"/>
                    <a:pt x="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0"/>
            <p:cNvSpPr/>
            <p:nvPr/>
          </p:nvSpPr>
          <p:spPr>
            <a:xfrm>
              <a:off x="5882924" y="434496"/>
              <a:ext cx="78286" cy="77395"/>
            </a:xfrm>
            <a:custGeom>
              <a:avLst/>
              <a:gdLst/>
              <a:ahLst/>
              <a:cxnLst/>
              <a:rect l="l" t="t" r="r" b="b"/>
              <a:pathLst>
                <a:path w="967" h="956" extrusionOk="0">
                  <a:moveTo>
                    <a:pt x="478" y="0"/>
                  </a:moveTo>
                  <a:cubicBezTo>
                    <a:pt x="214" y="0"/>
                    <a:pt x="0" y="214"/>
                    <a:pt x="0" y="478"/>
                  </a:cubicBezTo>
                  <a:cubicBezTo>
                    <a:pt x="0" y="742"/>
                    <a:pt x="214" y="956"/>
                    <a:pt x="478" y="956"/>
                  </a:cubicBezTo>
                  <a:cubicBezTo>
                    <a:pt x="743" y="956"/>
                    <a:pt x="966" y="742"/>
                    <a:pt x="966" y="478"/>
                  </a:cubicBezTo>
                  <a:cubicBezTo>
                    <a:pt x="966" y="214"/>
                    <a:pt x="743" y="0"/>
                    <a:pt x="4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0"/>
            <p:cNvSpPr/>
            <p:nvPr/>
          </p:nvSpPr>
          <p:spPr>
            <a:xfrm>
              <a:off x="5923241" y="453440"/>
              <a:ext cx="31331" cy="31331"/>
            </a:xfrm>
            <a:custGeom>
              <a:avLst/>
              <a:gdLst/>
              <a:ahLst/>
              <a:cxnLst/>
              <a:rect l="l" t="t" r="r" b="b"/>
              <a:pathLst>
                <a:path w="387" h="387" extrusionOk="0">
                  <a:moveTo>
                    <a:pt x="194" y="0"/>
                  </a:moveTo>
                  <a:cubicBezTo>
                    <a:pt x="92" y="0"/>
                    <a:pt x="1" y="92"/>
                    <a:pt x="1" y="193"/>
                  </a:cubicBezTo>
                  <a:cubicBezTo>
                    <a:pt x="1" y="295"/>
                    <a:pt x="92" y="386"/>
                    <a:pt x="194" y="386"/>
                  </a:cubicBezTo>
                  <a:cubicBezTo>
                    <a:pt x="306" y="386"/>
                    <a:pt x="387" y="295"/>
                    <a:pt x="387" y="193"/>
                  </a:cubicBezTo>
                  <a:cubicBezTo>
                    <a:pt x="387" y="92"/>
                    <a:pt x="306" y="0"/>
                    <a:pt x="1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0"/>
            <p:cNvSpPr/>
            <p:nvPr/>
          </p:nvSpPr>
          <p:spPr>
            <a:xfrm>
              <a:off x="5843417" y="518772"/>
              <a:ext cx="24773" cy="20320"/>
            </a:xfrm>
            <a:custGeom>
              <a:avLst/>
              <a:gdLst/>
              <a:ahLst/>
              <a:cxnLst/>
              <a:rect l="l" t="t" r="r" b="b"/>
              <a:pathLst>
                <a:path w="306" h="251" extrusionOk="0">
                  <a:moveTo>
                    <a:pt x="93" y="1"/>
                  </a:moveTo>
                  <a:cubicBezTo>
                    <a:pt x="67" y="1"/>
                    <a:pt x="45" y="10"/>
                    <a:pt x="31" y="37"/>
                  </a:cubicBezTo>
                  <a:cubicBezTo>
                    <a:pt x="1" y="78"/>
                    <a:pt x="11" y="128"/>
                    <a:pt x="51" y="138"/>
                  </a:cubicBezTo>
                  <a:cubicBezTo>
                    <a:pt x="82" y="149"/>
                    <a:pt x="102" y="179"/>
                    <a:pt x="133" y="199"/>
                  </a:cubicBezTo>
                  <a:cubicBezTo>
                    <a:pt x="153" y="230"/>
                    <a:pt x="194" y="250"/>
                    <a:pt x="234" y="250"/>
                  </a:cubicBezTo>
                  <a:cubicBezTo>
                    <a:pt x="265" y="250"/>
                    <a:pt x="295" y="230"/>
                    <a:pt x="295" y="189"/>
                  </a:cubicBezTo>
                  <a:cubicBezTo>
                    <a:pt x="305" y="108"/>
                    <a:pt x="194" y="37"/>
                    <a:pt x="133" y="6"/>
                  </a:cubicBezTo>
                  <a:cubicBezTo>
                    <a:pt x="119" y="3"/>
                    <a:pt x="106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0"/>
            <p:cNvSpPr/>
            <p:nvPr/>
          </p:nvSpPr>
          <p:spPr>
            <a:xfrm>
              <a:off x="5877743" y="517072"/>
              <a:ext cx="22506" cy="21778"/>
            </a:xfrm>
            <a:custGeom>
              <a:avLst/>
              <a:gdLst/>
              <a:ahLst/>
              <a:cxnLst/>
              <a:rect l="l" t="t" r="r" b="b"/>
              <a:pathLst>
                <a:path w="278" h="269" extrusionOk="0">
                  <a:moveTo>
                    <a:pt x="178" y="1"/>
                  </a:moveTo>
                  <a:cubicBezTo>
                    <a:pt x="75" y="1"/>
                    <a:pt x="1" y="139"/>
                    <a:pt x="64" y="220"/>
                  </a:cubicBezTo>
                  <a:cubicBezTo>
                    <a:pt x="84" y="252"/>
                    <a:pt x="118" y="268"/>
                    <a:pt x="154" y="268"/>
                  </a:cubicBezTo>
                  <a:cubicBezTo>
                    <a:pt x="176" y="268"/>
                    <a:pt x="198" y="262"/>
                    <a:pt x="217" y="251"/>
                  </a:cubicBezTo>
                  <a:cubicBezTo>
                    <a:pt x="227" y="231"/>
                    <a:pt x="247" y="210"/>
                    <a:pt x="247" y="180"/>
                  </a:cubicBezTo>
                  <a:lnTo>
                    <a:pt x="247" y="170"/>
                  </a:lnTo>
                  <a:lnTo>
                    <a:pt x="268" y="149"/>
                  </a:lnTo>
                  <a:cubicBezTo>
                    <a:pt x="278" y="78"/>
                    <a:pt x="268" y="17"/>
                    <a:pt x="217" y="7"/>
                  </a:cubicBezTo>
                  <a:cubicBezTo>
                    <a:pt x="204" y="3"/>
                    <a:pt x="191" y="1"/>
                    <a:pt x="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0"/>
            <p:cNvSpPr/>
            <p:nvPr/>
          </p:nvSpPr>
          <p:spPr>
            <a:xfrm>
              <a:off x="5899359" y="527516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0"/>
            <p:cNvSpPr/>
            <p:nvPr/>
          </p:nvSpPr>
          <p:spPr>
            <a:xfrm>
              <a:off x="5748778" y="548079"/>
              <a:ext cx="237934" cy="43636"/>
            </a:xfrm>
            <a:custGeom>
              <a:avLst/>
              <a:gdLst/>
              <a:ahLst/>
              <a:cxnLst/>
              <a:rect l="l" t="t" r="r" b="b"/>
              <a:pathLst>
                <a:path w="2939" h="539" fill="none" extrusionOk="0">
                  <a:moveTo>
                    <a:pt x="0" y="254"/>
                  </a:moveTo>
                  <a:cubicBezTo>
                    <a:pt x="0" y="254"/>
                    <a:pt x="244" y="397"/>
                    <a:pt x="743" y="397"/>
                  </a:cubicBezTo>
                  <a:cubicBezTo>
                    <a:pt x="1231" y="397"/>
                    <a:pt x="1332" y="539"/>
                    <a:pt x="1668" y="508"/>
                  </a:cubicBezTo>
                  <a:cubicBezTo>
                    <a:pt x="1993" y="488"/>
                    <a:pt x="1973" y="397"/>
                    <a:pt x="2318" y="275"/>
                  </a:cubicBezTo>
                  <a:cubicBezTo>
                    <a:pt x="2644" y="153"/>
                    <a:pt x="2938" y="132"/>
                    <a:pt x="2938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" name="Google Shape;293;p20"/>
          <p:cNvGrpSpPr/>
          <p:nvPr/>
        </p:nvGrpSpPr>
        <p:grpSpPr>
          <a:xfrm rot="-1014664">
            <a:off x="571359" y="1317304"/>
            <a:ext cx="609472" cy="835437"/>
            <a:chOff x="2754826" y="2557673"/>
            <a:chExt cx="609445" cy="835400"/>
          </a:xfrm>
        </p:grpSpPr>
        <p:sp>
          <p:nvSpPr>
            <p:cNvPr id="294" name="Google Shape;294;p20"/>
            <p:cNvSpPr/>
            <p:nvPr/>
          </p:nvSpPr>
          <p:spPr>
            <a:xfrm>
              <a:off x="3265907" y="2860209"/>
              <a:ext cx="98363" cy="95206"/>
            </a:xfrm>
            <a:custGeom>
              <a:avLst/>
              <a:gdLst/>
              <a:ahLst/>
              <a:cxnLst/>
              <a:rect l="l" t="t" r="r" b="b"/>
              <a:pathLst>
                <a:path w="1215" h="1176" extrusionOk="0">
                  <a:moveTo>
                    <a:pt x="365" y="0"/>
                  </a:moveTo>
                  <a:cubicBezTo>
                    <a:pt x="204" y="0"/>
                    <a:pt x="88" y="293"/>
                    <a:pt x="51" y="432"/>
                  </a:cubicBezTo>
                  <a:cubicBezTo>
                    <a:pt x="0" y="615"/>
                    <a:pt x="61" y="859"/>
                    <a:pt x="336" y="1011"/>
                  </a:cubicBezTo>
                  <a:cubicBezTo>
                    <a:pt x="507" y="1103"/>
                    <a:pt x="802" y="1176"/>
                    <a:pt x="998" y="1176"/>
                  </a:cubicBezTo>
                  <a:cubicBezTo>
                    <a:pt x="1128" y="1176"/>
                    <a:pt x="1214" y="1143"/>
                    <a:pt x="1190" y="1062"/>
                  </a:cubicBezTo>
                  <a:cubicBezTo>
                    <a:pt x="1129" y="859"/>
                    <a:pt x="834" y="564"/>
                    <a:pt x="570" y="157"/>
                  </a:cubicBezTo>
                  <a:cubicBezTo>
                    <a:pt x="496" y="44"/>
                    <a:pt x="427" y="0"/>
                    <a:pt x="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0"/>
            <p:cNvSpPr/>
            <p:nvPr/>
          </p:nvSpPr>
          <p:spPr>
            <a:xfrm>
              <a:off x="2754826" y="2664213"/>
              <a:ext cx="584432" cy="728860"/>
            </a:xfrm>
            <a:custGeom>
              <a:avLst/>
              <a:gdLst/>
              <a:ahLst/>
              <a:cxnLst/>
              <a:rect l="l" t="t" r="r" b="b"/>
              <a:pathLst>
                <a:path w="7219" h="9003" extrusionOk="0">
                  <a:moveTo>
                    <a:pt x="5724" y="1"/>
                  </a:moveTo>
                  <a:cubicBezTo>
                    <a:pt x="5395" y="1"/>
                    <a:pt x="5054" y="116"/>
                    <a:pt x="4768" y="372"/>
                  </a:cubicBezTo>
                  <a:cubicBezTo>
                    <a:pt x="4504" y="606"/>
                    <a:pt x="4351" y="1155"/>
                    <a:pt x="4412" y="1867"/>
                  </a:cubicBezTo>
                  <a:cubicBezTo>
                    <a:pt x="4514" y="3056"/>
                    <a:pt x="5104" y="5953"/>
                    <a:pt x="5104" y="5953"/>
                  </a:cubicBezTo>
                  <a:cubicBezTo>
                    <a:pt x="5104" y="5953"/>
                    <a:pt x="3081" y="1247"/>
                    <a:pt x="2867" y="982"/>
                  </a:cubicBezTo>
                  <a:cubicBezTo>
                    <a:pt x="2745" y="837"/>
                    <a:pt x="2287" y="775"/>
                    <a:pt x="1895" y="775"/>
                  </a:cubicBezTo>
                  <a:cubicBezTo>
                    <a:pt x="1601" y="775"/>
                    <a:pt x="1344" y="810"/>
                    <a:pt x="1292" y="871"/>
                  </a:cubicBezTo>
                  <a:cubicBezTo>
                    <a:pt x="1160" y="993"/>
                    <a:pt x="1048" y="4713"/>
                    <a:pt x="1048" y="7041"/>
                  </a:cubicBezTo>
                  <a:cubicBezTo>
                    <a:pt x="1048" y="7183"/>
                    <a:pt x="1058" y="7356"/>
                    <a:pt x="1078" y="7529"/>
                  </a:cubicBezTo>
                  <a:cubicBezTo>
                    <a:pt x="929" y="7488"/>
                    <a:pt x="714" y="7444"/>
                    <a:pt x="523" y="7444"/>
                  </a:cubicBezTo>
                  <a:cubicBezTo>
                    <a:pt x="339" y="7444"/>
                    <a:pt x="178" y="7485"/>
                    <a:pt x="123" y="7610"/>
                  </a:cubicBezTo>
                  <a:cubicBezTo>
                    <a:pt x="0" y="7872"/>
                    <a:pt x="590" y="8186"/>
                    <a:pt x="882" y="8186"/>
                  </a:cubicBezTo>
                  <a:cubicBezTo>
                    <a:pt x="930" y="8186"/>
                    <a:pt x="970" y="8178"/>
                    <a:pt x="997" y="8159"/>
                  </a:cubicBezTo>
                  <a:lnTo>
                    <a:pt x="997" y="8159"/>
                  </a:lnTo>
                  <a:cubicBezTo>
                    <a:pt x="997" y="8159"/>
                    <a:pt x="692" y="8972"/>
                    <a:pt x="1048" y="9003"/>
                  </a:cubicBezTo>
                  <a:cubicBezTo>
                    <a:pt x="1049" y="9003"/>
                    <a:pt x="1050" y="9003"/>
                    <a:pt x="1051" y="9003"/>
                  </a:cubicBezTo>
                  <a:cubicBezTo>
                    <a:pt x="1319" y="9003"/>
                    <a:pt x="2146" y="7884"/>
                    <a:pt x="2146" y="7783"/>
                  </a:cubicBezTo>
                  <a:cubicBezTo>
                    <a:pt x="2166" y="7539"/>
                    <a:pt x="2471" y="5292"/>
                    <a:pt x="2461" y="3493"/>
                  </a:cubicBezTo>
                  <a:lnTo>
                    <a:pt x="2461" y="3493"/>
                  </a:lnTo>
                  <a:cubicBezTo>
                    <a:pt x="3376" y="5140"/>
                    <a:pt x="4911" y="8617"/>
                    <a:pt x="5002" y="8800"/>
                  </a:cubicBezTo>
                  <a:cubicBezTo>
                    <a:pt x="5046" y="8882"/>
                    <a:pt x="5317" y="8909"/>
                    <a:pt x="5599" y="8909"/>
                  </a:cubicBezTo>
                  <a:cubicBezTo>
                    <a:pt x="5908" y="8909"/>
                    <a:pt x="6230" y="8877"/>
                    <a:pt x="6283" y="8850"/>
                  </a:cubicBezTo>
                  <a:cubicBezTo>
                    <a:pt x="6395" y="8810"/>
                    <a:pt x="6446" y="6848"/>
                    <a:pt x="6446" y="5933"/>
                  </a:cubicBezTo>
                  <a:cubicBezTo>
                    <a:pt x="6466" y="4001"/>
                    <a:pt x="7218" y="2151"/>
                    <a:pt x="6964" y="942"/>
                  </a:cubicBezTo>
                  <a:cubicBezTo>
                    <a:pt x="6847" y="363"/>
                    <a:pt x="6306" y="1"/>
                    <a:pt x="57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0"/>
            <p:cNvSpPr/>
            <p:nvPr/>
          </p:nvSpPr>
          <p:spPr>
            <a:xfrm>
              <a:off x="3259350" y="2731326"/>
              <a:ext cx="63390" cy="63471"/>
            </a:xfrm>
            <a:custGeom>
              <a:avLst/>
              <a:gdLst/>
              <a:ahLst/>
              <a:cxnLst/>
              <a:rect l="l" t="t" r="r" b="b"/>
              <a:pathLst>
                <a:path w="783" h="784" extrusionOk="0">
                  <a:moveTo>
                    <a:pt x="397" y="1"/>
                  </a:moveTo>
                  <a:cubicBezTo>
                    <a:pt x="173" y="1"/>
                    <a:pt x="0" y="174"/>
                    <a:pt x="0" y="397"/>
                  </a:cubicBezTo>
                  <a:cubicBezTo>
                    <a:pt x="0" y="611"/>
                    <a:pt x="173" y="784"/>
                    <a:pt x="397" y="784"/>
                  </a:cubicBezTo>
                  <a:cubicBezTo>
                    <a:pt x="610" y="784"/>
                    <a:pt x="783" y="611"/>
                    <a:pt x="783" y="397"/>
                  </a:cubicBezTo>
                  <a:cubicBezTo>
                    <a:pt x="783" y="174"/>
                    <a:pt x="610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0"/>
            <p:cNvSpPr/>
            <p:nvPr/>
          </p:nvSpPr>
          <p:spPr>
            <a:xfrm>
              <a:off x="3279913" y="2740393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73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73"/>
                  </a:cubicBezTo>
                  <a:cubicBezTo>
                    <a:pt x="356" y="8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0"/>
            <p:cNvSpPr/>
            <p:nvPr/>
          </p:nvSpPr>
          <p:spPr>
            <a:xfrm>
              <a:off x="3161392" y="275278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10" y="793"/>
                    <a:pt x="793" y="610"/>
                    <a:pt x="793" y="397"/>
                  </a:cubicBezTo>
                  <a:cubicBezTo>
                    <a:pt x="793" y="173"/>
                    <a:pt x="61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0"/>
            <p:cNvSpPr/>
            <p:nvPr/>
          </p:nvSpPr>
          <p:spPr>
            <a:xfrm>
              <a:off x="3181955" y="276095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74"/>
                  </a:cubicBezTo>
                  <a:cubicBezTo>
                    <a:pt x="1" y="275"/>
                    <a:pt x="82" y="357"/>
                    <a:pt x="184" y="357"/>
                  </a:cubicBezTo>
                  <a:cubicBezTo>
                    <a:pt x="275" y="357"/>
                    <a:pt x="356" y="275"/>
                    <a:pt x="356" y="174"/>
                  </a:cubicBezTo>
                  <a:cubicBezTo>
                    <a:pt x="356" y="82"/>
                    <a:pt x="27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0"/>
            <p:cNvSpPr/>
            <p:nvPr/>
          </p:nvSpPr>
          <p:spPr>
            <a:xfrm>
              <a:off x="3208266" y="2557673"/>
              <a:ext cx="74967" cy="148071"/>
            </a:xfrm>
            <a:custGeom>
              <a:avLst/>
              <a:gdLst/>
              <a:ahLst/>
              <a:cxnLst/>
              <a:rect l="l" t="t" r="r" b="b"/>
              <a:pathLst>
                <a:path w="926" h="1829" extrusionOk="0">
                  <a:moveTo>
                    <a:pt x="758" y="1"/>
                  </a:moveTo>
                  <a:cubicBezTo>
                    <a:pt x="579" y="1"/>
                    <a:pt x="1" y="1546"/>
                    <a:pt x="1" y="1546"/>
                  </a:cubicBezTo>
                  <a:cubicBezTo>
                    <a:pt x="40" y="1770"/>
                    <a:pt x="177" y="1829"/>
                    <a:pt x="309" y="1829"/>
                  </a:cubicBezTo>
                  <a:cubicBezTo>
                    <a:pt x="453" y="1829"/>
                    <a:pt x="590" y="1760"/>
                    <a:pt x="590" y="1760"/>
                  </a:cubicBezTo>
                  <a:cubicBezTo>
                    <a:pt x="590" y="1760"/>
                    <a:pt x="926" y="21"/>
                    <a:pt x="763" y="1"/>
                  </a:cubicBezTo>
                  <a:cubicBezTo>
                    <a:pt x="762" y="1"/>
                    <a:pt x="760" y="1"/>
                    <a:pt x="7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0"/>
            <p:cNvSpPr/>
            <p:nvPr/>
          </p:nvSpPr>
          <p:spPr>
            <a:xfrm>
              <a:off x="3216523" y="2656441"/>
              <a:ext cx="42017" cy="29711"/>
            </a:xfrm>
            <a:custGeom>
              <a:avLst/>
              <a:gdLst/>
              <a:ahLst/>
              <a:cxnLst/>
              <a:rect l="l" t="t" r="r" b="b"/>
              <a:pathLst>
                <a:path w="519" h="367" fill="none" extrusionOk="0">
                  <a:moveTo>
                    <a:pt x="0" y="1"/>
                  </a:moveTo>
                  <a:cubicBezTo>
                    <a:pt x="0" y="1"/>
                    <a:pt x="173" y="367"/>
                    <a:pt x="519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0"/>
            <p:cNvSpPr/>
            <p:nvPr/>
          </p:nvSpPr>
          <p:spPr>
            <a:xfrm>
              <a:off x="3229719" y="2624382"/>
              <a:ext cx="36269" cy="29711"/>
            </a:xfrm>
            <a:custGeom>
              <a:avLst/>
              <a:gdLst/>
              <a:ahLst/>
              <a:cxnLst/>
              <a:rect l="l" t="t" r="r" b="b"/>
              <a:pathLst>
                <a:path w="448" h="367" fill="none" extrusionOk="0">
                  <a:moveTo>
                    <a:pt x="0" y="0"/>
                  </a:moveTo>
                  <a:cubicBezTo>
                    <a:pt x="0" y="0"/>
                    <a:pt x="153" y="366"/>
                    <a:pt x="447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0"/>
            <p:cNvSpPr/>
            <p:nvPr/>
          </p:nvSpPr>
          <p:spPr>
            <a:xfrm>
              <a:off x="3241215" y="2598880"/>
              <a:ext cx="30521" cy="25583"/>
            </a:xfrm>
            <a:custGeom>
              <a:avLst/>
              <a:gdLst/>
              <a:ahLst/>
              <a:cxnLst/>
              <a:rect l="l" t="t" r="r" b="b"/>
              <a:pathLst>
                <a:path w="377" h="316" fill="none" extrusionOk="0">
                  <a:moveTo>
                    <a:pt x="0" y="0"/>
                  </a:moveTo>
                  <a:cubicBezTo>
                    <a:pt x="0" y="0"/>
                    <a:pt x="122" y="315"/>
                    <a:pt x="377" y="173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3217333" y="2825155"/>
              <a:ext cx="67600" cy="35459"/>
            </a:xfrm>
            <a:custGeom>
              <a:avLst/>
              <a:gdLst/>
              <a:ahLst/>
              <a:cxnLst/>
              <a:rect l="l" t="t" r="r" b="b"/>
              <a:pathLst>
                <a:path w="835" h="438" fill="none" extrusionOk="0">
                  <a:moveTo>
                    <a:pt x="1" y="62"/>
                  </a:moveTo>
                  <a:cubicBezTo>
                    <a:pt x="1" y="62"/>
                    <a:pt x="112" y="438"/>
                    <a:pt x="468" y="407"/>
                  </a:cubicBezTo>
                  <a:cubicBezTo>
                    <a:pt x="824" y="367"/>
                    <a:pt x="834" y="1"/>
                    <a:pt x="834" y="1"/>
                  </a:cubicBezTo>
                </a:path>
              </a:pathLst>
            </a:custGeom>
            <a:solidFill>
              <a:schemeClr val="dk1"/>
            </a:solidFill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0"/>
            <p:cNvSpPr/>
            <p:nvPr/>
          </p:nvSpPr>
          <p:spPr>
            <a:xfrm>
              <a:off x="3092416" y="2867010"/>
              <a:ext cx="85491" cy="106297"/>
            </a:xfrm>
            <a:custGeom>
              <a:avLst/>
              <a:gdLst/>
              <a:ahLst/>
              <a:cxnLst/>
              <a:rect l="l" t="t" r="r" b="b"/>
              <a:pathLst>
                <a:path w="1056" h="1313" extrusionOk="0">
                  <a:moveTo>
                    <a:pt x="596" y="1"/>
                  </a:moveTo>
                  <a:cubicBezTo>
                    <a:pt x="522" y="1"/>
                    <a:pt x="452" y="56"/>
                    <a:pt x="395" y="205"/>
                  </a:cubicBezTo>
                  <a:cubicBezTo>
                    <a:pt x="232" y="663"/>
                    <a:pt x="19" y="1019"/>
                    <a:pt x="9" y="1232"/>
                  </a:cubicBezTo>
                  <a:cubicBezTo>
                    <a:pt x="1" y="1289"/>
                    <a:pt x="37" y="1313"/>
                    <a:pt x="100" y="1313"/>
                  </a:cubicBezTo>
                  <a:cubicBezTo>
                    <a:pt x="273" y="1313"/>
                    <a:pt x="643" y="1135"/>
                    <a:pt x="822" y="978"/>
                  </a:cubicBezTo>
                  <a:cubicBezTo>
                    <a:pt x="1046" y="765"/>
                    <a:pt x="1056" y="521"/>
                    <a:pt x="974" y="348"/>
                  </a:cubicBezTo>
                  <a:cubicBezTo>
                    <a:pt x="906" y="232"/>
                    <a:pt x="746" y="1"/>
                    <a:pt x="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" name="Google Shape;306;p20"/>
          <p:cNvGrpSpPr/>
          <p:nvPr/>
        </p:nvGrpSpPr>
        <p:grpSpPr>
          <a:xfrm rot="-1392999">
            <a:off x="7958099" y="3803485"/>
            <a:ext cx="428498" cy="748111"/>
            <a:chOff x="3911944" y="412152"/>
            <a:chExt cx="428508" cy="748128"/>
          </a:xfrm>
        </p:grpSpPr>
        <p:sp>
          <p:nvSpPr>
            <p:cNvPr id="307" name="Google Shape;307;p20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0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0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0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0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0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0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lata"/>
              <a:buChar char="●"/>
              <a:defRPr sz="1800">
                <a:latin typeface="Alata"/>
                <a:ea typeface="Alata"/>
                <a:cs typeface="Alata"/>
                <a:sym typeface="Alat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●"/>
              <a:defRPr>
                <a:latin typeface="Alata"/>
                <a:ea typeface="Alata"/>
                <a:cs typeface="Alata"/>
                <a:sym typeface="Alat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●"/>
              <a:defRPr>
                <a:latin typeface="Alata"/>
                <a:ea typeface="Alata"/>
                <a:cs typeface="Alata"/>
                <a:sym typeface="Alat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7" r:id="rId2"/>
    <p:sldLayoutId id="2147483658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8071" y="358227"/>
            <a:ext cx="3512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106" y="990448"/>
            <a:ext cx="794787" cy="7604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8500" y="185985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 QUEN VĂN HỌC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Thơ</a:t>
            </a:r>
            <a:r>
              <a:rPr lang="en-US" altLang="zh-CN" b="1" spc="210" dirty="0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21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Trăng</a:t>
            </a:r>
            <a:r>
              <a:rPr lang="en-US" altLang="zh-CN" b="1" spc="210" dirty="0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sáng</a:t>
            </a:r>
            <a:r>
              <a:rPr lang="en-US" altLang="zh-CN" b="1" spc="210" dirty="0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”- </a:t>
            </a:r>
            <a:r>
              <a:rPr lang="en-US" altLang="zh-CN" b="1" spc="21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Nhược</a:t>
            </a:r>
            <a:r>
              <a:rPr lang="en-US" altLang="zh-CN" b="1" spc="210" dirty="0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Thủy</a:t>
            </a:r>
            <a:endParaRPr lang="en-US" altLang="zh-CN" b="1" spc="210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210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21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210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01219" y="3799494"/>
            <a:ext cx="1973656" cy="313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Năm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học</a:t>
            </a:r>
            <a:r>
              <a:rPr lang="en-US" dirty="0" smtClean="0">
                <a:solidFill>
                  <a:srgbClr val="00B050"/>
                </a:solidFill>
              </a:rPr>
              <a:t> 2021-2022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1808681" y="1698261"/>
            <a:ext cx="292457" cy="510597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3641805" y="2583523"/>
            <a:ext cx="320045" cy="512030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520014" y="465948"/>
            <a:ext cx="15103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 Dạy trẻ đọc thơ</a:t>
            </a:r>
            <a:endParaRPr lang="en-US" dirty="0">
              <a:solidFill>
                <a:srgbClr val="00B050"/>
              </a:solidFill>
            </a:endParaRPr>
          </a:p>
        </p:txBody>
      </p:sp>
      <p:grpSp>
        <p:nvGrpSpPr>
          <p:cNvPr id="38" name="Google Shape;1716;p59"/>
          <p:cNvGrpSpPr/>
          <p:nvPr/>
        </p:nvGrpSpPr>
        <p:grpSpPr>
          <a:xfrm>
            <a:off x="5549774" y="3268300"/>
            <a:ext cx="731632" cy="693733"/>
            <a:chOff x="4152609" y="3612217"/>
            <a:chExt cx="867489" cy="863498"/>
          </a:xfrm>
        </p:grpSpPr>
        <p:sp>
          <p:nvSpPr>
            <p:cNvPr id="39" name="Google Shape;1717;p59"/>
            <p:cNvSpPr/>
            <p:nvPr/>
          </p:nvSpPr>
          <p:spPr>
            <a:xfrm rot="935623">
              <a:off x="4233663" y="3694150"/>
              <a:ext cx="705382" cy="699634"/>
            </a:xfrm>
            <a:custGeom>
              <a:avLst/>
              <a:gdLst/>
              <a:ahLst/>
              <a:cxnLst/>
              <a:rect l="l" t="t" r="r" b="b"/>
              <a:pathLst>
                <a:path w="8713" h="8642" extrusionOk="0">
                  <a:moveTo>
                    <a:pt x="6717" y="0"/>
                  </a:moveTo>
                  <a:cubicBezTo>
                    <a:pt x="6334" y="0"/>
                    <a:pt x="5958" y="122"/>
                    <a:pt x="5663" y="337"/>
                  </a:cubicBezTo>
                  <a:cubicBezTo>
                    <a:pt x="4718" y="1059"/>
                    <a:pt x="4819" y="2665"/>
                    <a:pt x="5175" y="3722"/>
                  </a:cubicBezTo>
                  <a:cubicBezTo>
                    <a:pt x="5460" y="4586"/>
                    <a:pt x="5246" y="5653"/>
                    <a:pt x="5002" y="6304"/>
                  </a:cubicBezTo>
                  <a:cubicBezTo>
                    <a:pt x="5002" y="6304"/>
                    <a:pt x="4433" y="2400"/>
                    <a:pt x="4331" y="1170"/>
                  </a:cubicBezTo>
                  <a:lnTo>
                    <a:pt x="3122" y="1018"/>
                  </a:lnTo>
                  <a:cubicBezTo>
                    <a:pt x="2918" y="2665"/>
                    <a:pt x="2583" y="4301"/>
                    <a:pt x="2227" y="5918"/>
                  </a:cubicBezTo>
                  <a:lnTo>
                    <a:pt x="2156" y="5928"/>
                  </a:lnTo>
                  <a:cubicBezTo>
                    <a:pt x="1922" y="3773"/>
                    <a:pt x="1688" y="1790"/>
                    <a:pt x="1566" y="357"/>
                  </a:cubicBezTo>
                  <a:lnTo>
                    <a:pt x="1" y="225"/>
                  </a:lnTo>
                  <a:lnTo>
                    <a:pt x="1" y="225"/>
                  </a:lnTo>
                  <a:cubicBezTo>
                    <a:pt x="316" y="3092"/>
                    <a:pt x="835" y="5816"/>
                    <a:pt x="1383" y="8540"/>
                  </a:cubicBezTo>
                  <a:lnTo>
                    <a:pt x="2542" y="8642"/>
                  </a:lnTo>
                  <a:cubicBezTo>
                    <a:pt x="2939" y="7412"/>
                    <a:pt x="3244" y="6040"/>
                    <a:pt x="3528" y="4657"/>
                  </a:cubicBezTo>
                  <a:cubicBezTo>
                    <a:pt x="3803" y="5877"/>
                    <a:pt x="4077" y="7148"/>
                    <a:pt x="4443" y="8398"/>
                  </a:cubicBezTo>
                  <a:lnTo>
                    <a:pt x="5602" y="8500"/>
                  </a:lnTo>
                  <a:cubicBezTo>
                    <a:pt x="6852" y="6771"/>
                    <a:pt x="8713" y="3508"/>
                    <a:pt x="8560" y="2014"/>
                  </a:cubicBezTo>
                  <a:cubicBezTo>
                    <a:pt x="8414" y="574"/>
                    <a:pt x="7549" y="0"/>
                    <a:pt x="67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18;p59"/>
            <p:cNvSpPr/>
            <p:nvPr/>
          </p:nvSpPr>
          <p:spPr>
            <a:xfrm>
              <a:off x="4720057" y="3834931"/>
              <a:ext cx="59342" cy="60151"/>
            </a:xfrm>
            <a:custGeom>
              <a:avLst/>
              <a:gdLst/>
              <a:ahLst/>
              <a:cxnLst/>
              <a:rect l="l" t="t" r="r" b="b"/>
              <a:pathLst>
                <a:path w="733" h="743" extrusionOk="0">
                  <a:moveTo>
                    <a:pt x="367" y="1"/>
                  </a:moveTo>
                  <a:cubicBezTo>
                    <a:pt x="163" y="1"/>
                    <a:pt x="1" y="163"/>
                    <a:pt x="1" y="367"/>
                  </a:cubicBezTo>
                  <a:cubicBezTo>
                    <a:pt x="1" y="570"/>
                    <a:pt x="163" y="743"/>
                    <a:pt x="367" y="743"/>
                  </a:cubicBezTo>
                  <a:cubicBezTo>
                    <a:pt x="570" y="743"/>
                    <a:pt x="733" y="570"/>
                    <a:pt x="733" y="367"/>
                  </a:cubicBezTo>
                  <a:cubicBezTo>
                    <a:pt x="733" y="163"/>
                    <a:pt x="570" y="1"/>
                    <a:pt x="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19;p59"/>
            <p:cNvSpPr/>
            <p:nvPr/>
          </p:nvSpPr>
          <p:spPr>
            <a:xfrm>
              <a:off x="4741511" y="3843998"/>
              <a:ext cx="27202" cy="27202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63" y="0"/>
                  </a:moveTo>
                  <a:cubicBezTo>
                    <a:pt x="81" y="0"/>
                    <a:pt x="0" y="82"/>
                    <a:pt x="0" y="173"/>
                  </a:cubicBezTo>
                  <a:cubicBezTo>
                    <a:pt x="0" y="255"/>
                    <a:pt x="81" y="336"/>
                    <a:pt x="163" y="336"/>
                  </a:cubicBezTo>
                  <a:cubicBezTo>
                    <a:pt x="254" y="336"/>
                    <a:pt x="335" y="255"/>
                    <a:pt x="335" y="173"/>
                  </a:cubicBezTo>
                  <a:cubicBezTo>
                    <a:pt x="335" y="82"/>
                    <a:pt x="254" y="0"/>
                    <a:pt x="1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20;p59"/>
            <p:cNvSpPr/>
            <p:nvPr/>
          </p:nvSpPr>
          <p:spPr>
            <a:xfrm>
              <a:off x="4604046" y="3828131"/>
              <a:ext cx="335002" cy="557473"/>
            </a:xfrm>
            <a:custGeom>
              <a:avLst/>
              <a:gdLst/>
              <a:ahLst/>
              <a:cxnLst/>
              <a:rect l="l" t="t" r="r" b="b"/>
              <a:pathLst>
                <a:path w="4138" h="6886" extrusionOk="0">
                  <a:moveTo>
                    <a:pt x="3536" y="1"/>
                  </a:moveTo>
                  <a:cubicBezTo>
                    <a:pt x="3174" y="1"/>
                    <a:pt x="2699" y="148"/>
                    <a:pt x="2349" y="786"/>
                  </a:cubicBezTo>
                  <a:cubicBezTo>
                    <a:pt x="1698" y="1965"/>
                    <a:pt x="2206" y="3327"/>
                    <a:pt x="1485" y="4720"/>
                  </a:cubicBezTo>
                  <a:cubicBezTo>
                    <a:pt x="966" y="5737"/>
                    <a:pt x="468" y="6468"/>
                    <a:pt x="0" y="6794"/>
                  </a:cubicBezTo>
                  <a:lnTo>
                    <a:pt x="1027" y="6885"/>
                  </a:lnTo>
                  <a:cubicBezTo>
                    <a:pt x="2277" y="5157"/>
                    <a:pt x="4138" y="1894"/>
                    <a:pt x="3985" y="400"/>
                  </a:cubicBezTo>
                  <a:cubicBezTo>
                    <a:pt x="3985" y="278"/>
                    <a:pt x="3975" y="166"/>
                    <a:pt x="3955" y="64"/>
                  </a:cubicBezTo>
                  <a:cubicBezTo>
                    <a:pt x="3859" y="35"/>
                    <a:pt x="3711" y="1"/>
                    <a:pt x="3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21;p59"/>
            <p:cNvSpPr/>
            <p:nvPr/>
          </p:nvSpPr>
          <p:spPr>
            <a:xfrm>
              <a:off x="4635295" y="3867071"/>
              <a:ext cx="186121" cy="511894"/>
            </a:xfrm>
            <a:custGeom>
              <a:avLst/>
              <a:gdLst/>
              <a:ahLst/>
              <a:cxnLst/>
              <a:rect l="l" t="t" r="r" b="b"/>
              <a:pathLst>
                <a:path w="2299" h="6323" fill="none" extrusionOk="0">
                  <a:moveTo>
                    <a:pt x="2298" y="0"/>
                  </a:moveTo>
                  <a:cubicBezTo>
                    <a:pt x="2298" y="0"/>
                    <a:pt x="1963" y="549"/>
                    <a:pt x="1963" y="1240"/>
                  </a:cubicBezTo>
                  <a:cubicBezTo>
                    <a:pt x="1963" y="1942"/>
                    <a:pt x="1749" y="3680"/>
                    <a:pt x="1414" y="4371"/>
                  </a:cubicBezTo>
                  <a:cubicBezTo>
                    <a:pt x="1007" y="5205"/>
                    <a:pt x="1" y="6323"/>
                    <a:pt x="1" y="6323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22;p59"/>
            <p:cNvSpPr/>
            <p:nvPr/>
          </p:nvSpPr>
          <p:spPr>
            <a:xfrm>
              <a:off x="4673993" y="3856304"/>
              <a:ext cx="173735" cy="521042"/>
            </a:xfrm>
            <a:custGeom>
              <a:avLst/>
              <a:gdLst/>
              <a:ahLst/>
              <a:cxnLst/>
              <a:rect l="l" t="t" r="r" b="b"/>
              <a:pathLst>
                <a:path w="2146" h="6436" fill="none" extrusionOk="0">
                  <a:moveTo>
                    <a:pt x="0" y="6436"/>
                  </a:moveTo>
                  <a:cubicBezTo>
                    <a:pt x="0" y="6436"/>
                    <a:pt x="1332" y="4697"/>
                    <a:pt x="1546" y="3986"/>
                  </a:cubicBezTo>
                  <a:cubicBezTo>
                    <a:pt x="1759" y="3274"/>
                    <a:pt x="1952" y="1983"/>
                    <a:pt x="2044" y="1343"/>
                  </a:cubicBezTo>
                  <a:cubicBezTo>
                    <a:pt x="2145" y="692"/>
                    <a:pt x="2115" y="1"/>
                    <a:pt x="2115" y="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23;p59"/>
            <p:cNvSpPr/>
            <p:nvPr/>
          </p:nvSpPr>
          <p:spPr>
            <a:xfrm>
              <a:off x="4858332" y="3842379"/>
              <a:ext cx="33840" cy="255178"/>
            </a:xfrm>
            <a:custGeom>
              <a:avLst/>
              <a:gdLst/>
              <a:ahLst/>
              <a:cxnLst/>
              <a:rect l="l" t="t" r="r" b="b"/>
              <a:pathLst>
                <a:path w="418" h="3152" fill="none" extrusionOk="0">
                  <a:moveTo>
                    <a:pt x="255" y="0"/>
                  </a:moveTo>
                  <a:cubicBezTo>
                    <a:pt x="255" y="0"/>
                    <a:pt x="417" y="834"/>
                    <a:pt x="326" y="1545"/>
                  </a:cubicBezTo>
                  <a:cubicBezTo>
                    <a:pt x="224" y="2257"/>
                    <a:pt x="1" y="3151"/>
                    <a:pt x="1" y="315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24;p59"/>
            <p:cNvSpPr/>
            <p:nvPr/>
          </p:nvSpPr>
          <p:spPr>
            <a:xfrm>
              <a:off x="4745559" y="3839060"/>
              <a:ext cx="182802" cy="160539"/>
            </a:xfrm>
            <a:custGeom>
              <a:avLst/>
              <a:gdLst/>
              <a:ahLst/>
              <a:cxnLst/>
              <a:rect l="l" t="t" r="r" b="b"/>
              <a:pathLst>
                <a:path w="2258" h="1983" fill="none" extrusionOk="0">
                  <a:moveTo>
                    <a:pt x="1" y="1637"/>
                  </a:moveTo>
                  <a:cubicBezTo>
                    <a:pt x="1" y="1637"/>
                    <a:pt x="367" y="1983"/>
                    <a:pt x="712" y="1464"/>
                  </a:cubicBezTo>
                  <a:cubicBezTo>
                    <a:pt x="1007" y="1027"/>
                    <a:pt x="1150" y="610"/>
                    <a:pt x="1394" y="356"/>
                  </a:cubicBezTo>
                  <a:cubicBezTo>
                    <a:pt x="1749" y="0"/>
                    <a:pt x="2176" y="285"/>
                    <a:pt x="2258" y="255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Rectangle 46"/>
          <p:cNvSpPr/>
          <p:nvPr/>
        </p:nvSpPr>
        <p:spPr>
          <a:xfrm>
            <a:off x="2231988" y="1866341"/>
            <a:ext cx="1024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Cả</a:t>
            </a:r>
            <a:r>
              <a:rPr lang="en-US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lớp</a:t>
            </a:r>
            <a:r>
              <a:rPr lang="en-US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089808" y="2721107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Tổ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nhóm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264393" y="3581861"/>
            <a:ext cx="11480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Cá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00B0F0"/>
                </a:solidFill>
                <a:latin typeface="Times New Roman" panose="02020603050405020304" pitchFamily="18" charset="0"/>
              </a:rPr>
              <a:t>nhân</a:t>
            </a:r>
            <a:r>
              <a:rPr lang="en-US" i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677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3236180" y="1176097"/>
            <a:ext cx="2020935" cy="1394046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1287904" y="3004061"/>
            <a:ext cx="1802176" cy="1628892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1716;p59"/>
          <p:cNvGrpSpPr/>
          <p:nvPr/>
        </p:nvGrpSpPr>
        <p:grpSpPr>
          <a:xfrm>
            <a:off x="6129196" y="1810579"/>
            <a:ext cx="2000816" cy="1970270"/>
            <a:chOff x="4152609" y="3612217"/>
            <a:chExt cx="867489" cy="863498"/>
          </a:xfrm>
        </p:grpSpPr>
        <p:sp>
          <p:nvSpPr>
            <p:cNvPr id="39" name="Google Shape;1717;p59"/>
            <p:cNvSpPr/>
            <p:nvPr/>
          </p:nvSpPr>
          <p:spPr>
            <a:xfrm rot="935623">
              <a:off x="4233663" y="3694150"/>
              <a:ext cx="705382" cy="699634"/>
            </a:xfrm>
            <a:custGeom>
              <a:avLst/>
              <a:gdLst/>
              <a:ahLst/>
              <a:cxnLst/>
              <a:rect l="l" t="t" r="r" b="b"/>
              <a:pathLst>
                <a:path w="8713" h="8642" extrusionOk="0">
                  <a:moveTo>
                    <a:pt x="6717" y="0"/>
                  </a:moveTo>
                  <a:cubicBezTo>
                    <a:pt x="6334" y="0"/>
                    <a:pt x="5958" y="122"/>
                    <a:pt x="5663" y="337"/>
                  </a:cubicBezTo>
                  <a:cubicBezTo>
                    <a:pt x="4718" y="1059"/>
                    <a:pt x="4819" y="2665"/>
                    <a:pt x="5175" y="3722"/>
                  </a:cubicBezTo>
                  <a:cubicBezTo>
                    <a:pt x="5460" y="4586"/>
                    <a:pt x="5246" y="5653"/>
                    <a:pt x="5002" y="6304"/>
                  </a:cubicBezTo>
                  <a:cubicBezTo>
                    <a:pt x="5002" y="6304"/>
                    <a:pt x="4433" y="2400"/>
                    <a:pt x="4331" y="1170"/>
                  </a:cubicBezTo>
                  <a:lnTo>
                    <a:pt x="3122" y="1018"/>
                  </a:lnTo>
                  <a:cubicBezTo>
                    <a:pt x="2918" y="2665"/>
                    <a:pt x="2583" y="4301"/>
                    <a:pt x="2227" y="5918"/>
                  </a:cubicBezTo>
                  <a:lnTo>
                    <a:pt x="2156" y="5928"/>
                  </a:lnTo>
                  <a:cubicBezTo>
                    <a:pt x="1922" y="3773"/>
                    <a:pt x="1688" y="1790"/>
                    <a:pt x="1566" y="357"/>
                  </a:cubicBezTo>
                  <a:lnTo>
                    <a:pt x="1" y="225"/>
                  </a:lnTo>
                  <a:lnTo>
                    <a:pt x="1" y="225"/>
                  </a:lnTo>
                  <a:cubicBezTo>
                    <a:pt x="316" y="3092"/>
                    <a:pt x="835" y="5816"/>
                    <a:pt x="1383" y="8540"/>
                  </a:cubicBezTo>
                  <a:lnTo>
                    <a:pt x="2542" y="8642"/>
                  </a:lnTo>
                  <a:cubicBezTo>
                    <a:pt x="2939" y="7412"/>
                    <a:pt x="3244" y="6040"/>
                    <a:pt x="3528" y="4657"/>
                  </a:cubicBezTo>
                  <a:cubicBezTo>
                    <a:pt x="3803" y="5877"/>
                    <a:pt x="4077" y="7148"/>
                    <a:pt x="4443" y="8398"/>
                  </a:cubicBezTo>
                  <a:lnTo>
                    <a:pt x="5602" y="8500"/>
                  </a:lnTo>
                  <a:cubicBezTo>
                    <a:pt x="6852" y="6771"/>
                    <a:pt x="8713" y="3508"/>
                    <a:pt x="8560" y="2014"/>
                  </a:cubicBezTo>
                  <a:cubicBezTo>
                    <a:pt x="8414" y="574"/>
                    <a:pt x="7549" y="0"/>
                    <a:pt x="67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18;p59"/>
            <p:cNvSpPr/>
            <p:nvPr/>
          </p:nvSpPr>
          <p:spPr>
            <a:xfrm>
              <a:off x="4720057" y="3834931"/>
              <a:ext cx="59342" cy="60151"/>
            </a:xfrm>
            <a:custGeom>
              <a:avLst/>
              <a:gdLst/>
              <a:ahLst/>
              <a:cxnLst/>
              <a:rect l="l" t="t" r="r" b="b"/>
              <a:pathLst>
                <a:path w="733" h="743" extrusionOk="0">
                  <a:moveTo>
                    <a:pt x="367" y="1"/>
                  </a:moveTo>
                  <a:cubicBezTo>
                    <a:pt x="163" y="1"/>
                    <a:pt x="1" y="163"/>
                    <a:pt x="1" y="367"/>
                  </a:cubicBezTo>
                  <a:cubicBezTo>
                    <a:pt x="1" y="570"/>
                    <a:pt x="163" y="743"/>
                    <a:pt x="367" y="743"/>
                  </a:cubicBezTo>
                  <a:cubicBezTo>
                    <a:pt x="570" y="743"/>
                    <a:pt x="733" y="570"/>
                    <a:pt x="733" y="367"/>
                  </a:cubicBezTo>
                  <a:cubicBezTo>
                    <a:pt x="733" y="163"/>
                    <a:pt x="570" y="1"/>
                    <a:pt x="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19;p59"/>
            <p:cNvSpPr/>
            <p:nvPr/>
          </p:nvSpPr>
          <p:spPr>
            <a:xfrm>
              <a:off x="4741511" y="3843998"/>
              <a:ext cx="27202" cy="27202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63" y="0"/>
                  </a:moveTo>
                  <a:cubicBezTo>
                    <a:pt x="81" y="0"/>
                    <a:pt x="0" y="82"/>
                    <a:pt x="0" y="173"/>
                  </a:cubicBezTo>
                  <a:cubicBezTo>
                    <a:pt x="0" y="255"/>
                    <a:pt x="81" y="336"/>
                    <a:pt x="163" y="336"/>
                  </a:cubicBezTo>
                  <a:cubicBezTo>
                    <a:pt x="254" y="336"/>
                    <a:pt x="335" y="255"/>
                    <a:pt x="335" y="173"/>
                  </a:cubicBezTo>
                  <a:cubicBezTo>
                    <a:pt x="335" y="82"/>
                    <a:pt x="254" y="0"/>
                    <a:pt x="1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20;p59"/>
            <p:cNvSpPr/>
            <p:nvPr/>
          </p:nvSpPr>
          <p:spPr>
            <a:xfrm>
              <a:off x="4604046" y="3828131"/>
              <a:ext cx="335002" cy="557473"/>
            </a:xfrm>
            <a:custGeom>
              <a:avLst/>
              <a:gdLst/>
              <a:ahLst/>
              <a:cxnLst/>
              <a:rect l="l" t="t" r="r" b="b"/>
              <a:pathLst>
                <a:path w="4138" h="6886" extrusionOk="0">
                  <a:moveTo>
                    <a:pt x="3536" y="1"/>
                  </a:moveTo>
                  <a:cubicBezTo>
                    <a:pt x="3174" y="1"/>
                    <a:pt x="2699" y="148"/>
                    <a:pt x="2349" y="786"/>
                  </a:cubicBezTo>
                  <a:cubicBezTo>
                    <a:pt x="1698" y="1965"/>
                    <a:pt x="2206" y="3327"/>
                    <a:pt x="1485" y="4720"/>
                  </a:cubicBezTo>
                  <a:cubicBezTo>
                    <a:pt x="966" y="5737"/>
                    <a:pt x="468" y="6468"/>
                    <a:pt x="0" y="6794"/>
                  </a:cubicBezTo>
                  <a:lnTo>
                    <a:pt x="1027" y="6885"/>
                  </a:lnTo>
                  <a:cubicBezTo>
                    <a:pt x="2277" y="5157"/>
                    <a:pt x="4138" y="1894"/>
                    <a:pt x="3985" y="400"/>
                  </a:cubicBezTo>
                  <a:cubicBezTo>
                    <a:pt x="3985" y="278"/>
                    <a:pt x="3975" y="166"/>
                    <a:pt x="3955" y="64"/>
                  </a:cubicBezTo>
                  <a:cubicBezTo>
                    <a:pt x="3859" y="35"/>
                    <a:pt x="3711" y="1"/>
                    <a:pt x="3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21;p59"/>
            <p:cNvSpPr/>
            <p:nvPr/>
          </p:nvSpPr>
          <p:spPr>
            <a:xfrm>
              <a:off x="4635295" y="3867071"/>
              <a:ext cx="186121" cy="511894"/>
            </a:xfrm>
            <a:custGeom>
              <a:avLst/>
              <a:gdLst/>
              <a:ahLst/>
              <a:cxnLst/>
              <a:rect l="l" t="t" r="r" b="b"/>
              <a:pathLst>
                <a:path w="2299" h="6323" fill="none" extrusionOk="0">
                  <a:moveTo>
                    <a:pt x="2298" y="0"/>
                  </a:moveTo>
                  <a:cubicBezTo>
                    <a:pt x="2298" y="0"/>
                    <a:pt x="1963" y="549"/>
                    <a:pt x="1963" y="1240"/>
                  </a:cubicBezTo>
                  <a:cubicBezTo>
                    <a:pt x="1963" y="1942"/>
                    <a:pt x="1749" y="3680"/>
                    <a:pt x="1414" y="4371"/>
                  </a:cubicBezTo>
                  <a:cubicBezTo>
                    <a:pt x="1007" y="5205"/>
                    <a:pt x="1" y="6323"/>
                    <a:pt x="1" y="6323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22;p59"/>
            <p:cNvSpPr/>
            <p:nvPr/>
          </p:nvSpPr>
          <p:spPr>
            <a:xfrm>
              <a:off x="4673993" y="3856304"/>
              <a:ext cx="173735" cy="521042"/>
            </a:xfrm>
            <a:custGeom>
              <a:avLst/>
              <a:gdLst/>
              <a:ahLst/>
              <a:cxnLst/>
              <a:rect l="l" t="t" r="r" b="b"/>
              <a:pathLst>
                <a:path w="2146" h="6436" fill="none" extrusionOk="0">
                  <a:moveTo>
                    <a:pt x="0" y="6436"/>
                  </a:moveTo>
                  <a:cubicBezTo>
                    <a:pt x="0" y="6436"/>
                    <a:pt x="1332" y="4697"/>
                    <a:pt x="1546" y="3986"/>
                  </a:cubicBezTo>
                  <a:cubicBezTo>
                    <a:pt x="1759" y="3274"/>
                    <a:pt x="1952" y="1983"/>
                    <a:pt x="2044" y="1343"/>
                  </a:cubicBezTo>
                  <a:cubicBezTo>
                    <a:pt x="2145" y="692"/>
                    <a:pt x="2115" y="1"/>
                    <a:pt x="2115" y="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23;p59"/>
            <p:cNvSpPr/>
            <p:nvPr/>
          </p:nvSpPr>
          <p:spPr>
            <a:xfrm>
              <a:off x="4858332" y="3842379"/>
              <a:ext cx="33840" cy="255178"/>
            </a:xfrm>
            <a:custGeom>
              <a:avLst/>
              <a:gdLst/>
              <a:ahLst/>
              <a:cxnLst/>
              <a:rect l="l" t="t" r="r" b="b"/>
              <a:pathLst>
                <a:path w="418" h="3152" fill="none" extrusionOk="0">
                  <a:moveTo>
                    <a:pt x="255" y="0"/>
                  </a:moveTo>
                  <a:cubicBezTo>
                    <a:pt x="255" y="0"/>
                    <a:pt x="417" y="834"/>
                    <a:pt x="326" y="1545"/>
                  </a:cubicBezTo>
                  <a:cubicBezTo>
                    <a:pt x="224" y="2257"/>
                    <a:pt x="1" y="3151"/>
                    <a:pt x="1" y="315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24;p59"/>
            <p:cNvSpPr/>
            <p:nvPr/>
          </p:nvSpPr>
          <p:spPr>
            <a:xfrm>
              <a:off x="4745559" y="3839060"/>
              <a:ext cx="182802" cy="160539"/>
            </a:xfrm>
            <a:custGeom>
              <a:avLst/>
              <a:gdLst/>
              <a:ahLst/>
              <a:cxnLst/>
              <a:rect l="l" t="t" r="r" b="b"/>
              <a:pathLst>
                <a:path w="2258" h="1983" fill="none" extrusionOk="0">
                  <a:moveTo>
                    <a:pt x="1" y="1637"/>
                  </a:moveTo>
                  <a:cubicBezTo>
                    <a:pt x="1" y="1637"/>
                    <a:pt x="367" y="1983"/>
                    <a:pt x="712" y="1464"/>
                  </a:cubicBezTo>
                  <a:cubicBezTo>
                    <a:pt x="1007" y="1027"/>
                    <a:pt x="1150" y="610"/>
                    <a:pt x="1394" y="356"/>
                  </a:cubicBezTo>
                  <a:cubicBezTo>
                    <a:pt x="1749" y="0"/>
                    <a:pt x="2176" y="285"/>
                    <a:pt x="2258" y="255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685115" y="49944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latin typeface="Times New Roman" panose="02020603050405020304" pitchFamily="18" charset="0"/>
              </a:rPr>
              <a:t>3. Kết thúc:</a:t>
            </a:r>
            <a:r>
              <a:rPr lang="vi-VN" dirty="0">
                <a:latin typeface="Times New Roman" panose="02020603050405020304" pitchFamily="18" charset="0"/>
              </a:rPr>
              <a:t> Cô và trẻ cùng hát và vận động theo nhạc bài: Rước đèn dưới trăng.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87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3236180" y="1176097"/>
            <a:ext cx="2020935" cy="1394046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1287904" y="3004061"/>
            <a:ext cx="1802176" cy="1628892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1716;p59"/>
          <p:cNvGrpSpPr/>
          <p:nvPr/>
        </p:nvGrpSpPr>
        <p:grpSpPr>
          <a:xfrm>
            <a:off x="6129196" y="1810579"/>
            <a:ext cx="2000816" cy="1970270"/>
            <a:chOff x="4152609" y="3612217"/>
            <a:chExt cx="867489" cy="863498"/>
          </a:xfrm>
        </p:grpSpPr>
        <p:sp>
          <p:nvSpPr>
            <p:cNvPr id="39" name="Google Shape;1717;p59"/>
            <p:cNvSpPr/>
            <p:nvPr/>
          </p:nvSpPr>
          <p:spPr>
            <a:xfrm rot="935623">
              <a:off x="4233663" y="3694150"/>
              <a:ext cx="705382" cy="699634"/>
            </a:xfrm>
            <a:custGeom>
              <a:avLst/>
              <a:gdLst/>
              <a:ahLst/>
              <a:cxnLst/>
              <a:rect l="l" t="t" r="r" b="b"/>
              <a:pathLst>
                <a:path w="8713" h="8642" extrusionOk="0">
                  <a:moveTo>
                    <a:pt x="6717" y="0"/>
                  </a:moveTo>
                  <a:cubicBezTo>
                    <a:pt x="6334" y="0"/>
                    <a:pt x="5958" y="122"/>
                    <a:pt x="5663" y="337"/>
                  </a:cubicBezTo>
                  <a:cubicBezTo>
                    <a:pt x="4718" y="1059"/>
                    <a:pt x="4819" y="2665"/>
                    <a:pt x="5175" y="3722"/>
                  </a:cubicBezTo>
                  <a:cubicBezTo>
                    <a:pt x="5460" y="4586"/>
                    <a:pt x="5246" y="5653"/>
                    <a:pt x="5002" y="6304"/>
                  </a:cubicBezTo>
                  <a:cubicBezTo>
                    <a:pt x="5002" y="6304"/>
                    <a:pt x="4433" y="2400"/>
                    <a:pt x="4331" y="1170"/>
                  </a:cubicBezTo>
                  <a:lnTo>
                    <a:pt x="3122" y="1018"/>
                  </a:lnTo>
                  <a:cubicBezTo>
                    <a:pt x="2918" y="2665"/>
                    <a:pt x="2583" y="4301"/>
                    <a:pt x="2227" y="5918"/>
                  </a:cubicBezTo>
                  <a:lnTo>
                    <a:pt x="2156" y="5928"/>
                  </a:lnTo>
                  <a:cubicBezTo>
                    <a:pt x="1922" y="3773"/>
                    <a:pt x="1688" y="1790"/>
                    <a:pt x="1566" y="357"/>
                  </a:cubicBezTo>
                  <a:lnTo>
                    <a:pt x="1" y="225"/>
                  </a:lnTo>
                  <a:lnTo>
                    <a:pt x="1" y="225"/>
                  </a:lnTo>
                  <a:cubicBezTo>
                    <a:pt x="316" y="3092"/>
                    <a:pt x="835" y="5816"/>
                    <a:pt x="1383" y="8540"/>
                  </a:cubicBezTo>
                  <a:lnTo>
                    <a:pt x="2542" y="8642"/>
                  </a:lnTo>
                  <a:cubicBezTo>
                    <a:pt x="2939" y="7412"/>
                    <a:pt x="3244" y="6040"/>
                    <a:pt x="3528" y="4657"/>
                  </a:cubicBezTo>
                  <a:cubicBezTo>
                    <a:pt x="3803" y="5877"/>
                    <a:pt x="4077" y="7148"/>
                    <a:pt x="4443" y="8398"/>
                  </a:cubicBezTo>
                  <a:lnTo>
                    <a:pt x="5602" y="8500"/>
                  </a:lnTo>
                  <a:cubicBezTo>
                    <a:pt x="6852" y="6771"/>
                    <a:pt x="8713" y="3508"/>
                    <a:pt x="8560" y="2014"/>
                  </a:cubicBezTo>
                  <a:cubicBezTo>
                    <a:pt x="8414" y="574"/>
                    <a:pt x="7549" y="0"/>
                    <a:pt x="67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18;p59"/>
            <p:cNvSpPr/>
            <p:nvPr/>
          </p:nvSpPr>
          <p:spPr>
            <a:xfrm>
              <a:off x="4720057" y="3834931"/>
              <a:ext cx="59342" cy="60151"/>
            </a:xfrm>
            <a:custGeom>
              <a:avLst/>
              <a:gdLst/>
              <a:ahLst/>
              <a:cxnLst/>
              <a:rect l="l" t="t" r="r" b="b"/>
              <a:pathLst>
                <a:path w="733" h="743" extrusionOk="0">
                  <a:moveTo>
                    <a:pt x="367" y="1"/>
                  </a:moveTo>
                  <a:cubicBezTo>
                    <a:pt x="163" y="1"/>
                    <a:pt x="1" y="163"/>
                    <a:pt x="1" y="367"/>
                  </a:cubicBezTo>
                  <a:cubicBezTo>
                    <a:pt x="1" y="570"/>
                    <a:pt x="163" y="743"/>
                    <a:pt x="367" y="743"/>
                  </a:cubicBezTo>
                  <a:cubicBezTo>
                    <a:pt x="570" y="743"/>
                    <a:pt x="733" y="570"/>
                    <a:pt x="733" y="367"/>
                  </a:cubicBezTo>
                  <a:cubicBezTo>
                    <a:pt x="733" y="163"/>
                    <a:pt x="570" y="1"/>
                    <a:pt x="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19;p59"/>
            <p:cNvSpPr/>
            <p:nvPr/>
          </p:nvSpPr>
          <p:spPr>
            <a:xfrm>
              <a:off x="4741511" y="3843998"/>
              <a:ext cx="27202" cy="27202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63" y="0"/>
                  </a:moveTo>
                  <a:cubicBezTo>
                    <a:pt x="81" y="0"/>
                    <a:pt x="0" y="82"/>
                    <a:pt x="0" y="173"/>
                  </a:cubicBezTo>
                  <a:cubicBezTo>
                    <a:pt x="0" y="255"/>
                    <a:pt x="81" y="336"/>
                    <a:pt x="163" y="336"/>
                  </a:cubicBezTo>
                  <a:cubicBezTo>
                    <a:pt x="254" y="336"/>
                    <a:pt x="335" y="255"/>
                    <a:pt x="335" y="173"/>
                  </a:cubicBezTo>
                  <a:cubicBezTo>
                    <a:pt x="335" y="82"/>
                    <a:pt x="254" y="0"/>
                    <a:pt x="1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20;p59"/>
            <p:cNvSpPr/>
            <p:nvPr/>
          </p:nvSpPr>
          <p:spPr>
            <a:xfrm>
              <a:off x="4604046" y="3828131"/>
              <a:ext cx="335002" cy="557473"/>
            </a:xfrm>
            <a:custGeom>
              <a:avLst/>
              <a:gdLst/>
              <a:ahLst/>
              <a:cxnLst/>
              <a:rect l="l" t="t" r="r" b="b"/>
              <a:pathLst>
                <a:path w="4138" h="6886" extrusionOk="0">
                  <a:moveTo>
                    <a:pt x="3536" y="1"/>
                  </a:moveTo>
                  <a:cubicBezTo>
                    <a:pt x="3174" y="1"/>
                    <a:pt x="2699" y="148"/>
                    <a:pt x="2349" y="786"/>
                  </a:cubicBezTo>
                  <a:cubicBezTo>
                    <a:pt x="1698" y="1965"/>
                    <a:pt x="2206" y="3327"/>
                    <a:pt x="1485" y="4720"/>
                  </a:cubicBezTo>
                  <a:cubicBezTo>
                    <a:pt x="966" y="5737"/>
                    <a:pt x="468" y="6468"/>
                    <a:pt x="0" y="6794"/>
                  </a:cubicBezTo>
                  <a:lnTo>
                    <a:pt x="1027" y="6885"/>
                  </a:lnTo>
                  <a:cubicBezTo>
                    <a:pt x="2277" y="5157"/>
                    <a:pt x="4138" y="1894"/>
                    <a:pt x="3985" y="400"/>
                  </a:cubicBezTo>
                  <a:cubicBezTo>
                    <a:pt x="3985" y="278"/>
                    <a:pt x="3975" y="166"/>
                    <a:pt x="3955" y="64"/>
                  </a:cubicBezTo>
                  <a:cubicBezTo>
                    <a:pt x="3859" y="35"/>
                    <a:pt x="3711" y="1"/>
                    <a:pt x="3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21;p59"/>
            <p:cNvSpPr/>
            <p:nvPr/>
          </p:nvSpPr>
          <p:spPr>
            <a:xfrm>
              <a:off x="4635295" y="3867071"/>
              <a:ext cx="186121" cy="511894"/>
            </a:xfrm>
            <a:custGeom>
              <a:avLst/>
              <a:gdLst/>
              <a:ahLst/>
              <a:cxnLst/>
              <a:rect l="l" t="t" r="r" b="b"/>
              <a:pathLst>
                <a:path w="2299" h="6323" fill="none" extrusionOk="0">
                  <a:moveTo>
                    <a:pt x="2298" y="0"/>
                  </a:moveTo>
                  <a:cubicBezTo>
                    <a:pt x="2298" y="0"/>
                    <a:pt x="1963" y="549"/>
                    <a:pt x="1963" y="1240"/>
                  </a:cubicBezTo>
                  <a:cubicBezTo>
                    <a:pt x="1963" y="1942"/>
                    <a:pt x="1749" y="3680"/>
                    <a:pt x="1414" y="4371"/>
                  </a:cubicBezTo>
                  <a:cubicBezTo>
                    <a:pt x="1007" y="5205"/>
                    <a:pt x="1" y="6323"/>
                    <a:pt x="1" y="6323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22;p59"/>
            <p:cNvSpPr/>
            <p:nvPr/>
          </p:nvSpPr>
          <p:spPr>
            <a:xfrm>
              <a:off x="4673993" y="3856304"/>
              <a:ext cx="173735" cy="521042"/>
            </a:xfrm>
            <a:custGeom>
              <a:avLst/>
              <a:gdLst/>
              <a:ahLst/>
              <a:cxnLst/>
              <a:rect l="l" t="t" r="r" b="b"/>
              <a:pathLst>
                <a:path w="2146" h="6436" fill="none" extrusionOk="0">
                  <a:moveTo>
                    <a:pt x="0" y="6436"/>
                  </a:moveTo>
                  <a:cubicBezTo>
                    <a:pt x="0" y="6436"/>
                    <a:pt x="1332" y="4697"/>
                    <a:pt x="1546" y="3986"/>
                  </a:cubicBezTo>
                  <a:cubicBezTo>
                    <a:pt x="1759" y="3274"/>
                    <a:pt x="1952" y="1983"/>
                    <a:pt x="2044" y="1343"/>
                  </a:cubicBezTo>
                  <a:cubicBezTo>
                    <a:pt x="2145" y="692"/>
                    <a:pt x="2115" y="1"/>
                    <a:pt x="2115" y="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23;p59"/>
            <p:cNvSpPr/>
            <p:nvPr/>
          </p:nvSpPr>
          <p:spPr>
            <a:xfrm>
              <a:off x="4858332" y="3842379"/>
              <a:ext cx="33840" cy="255178"/>
            </a:xfrm>
            <a:custGeom>
              <a:avLst/>
              <a:gdLst/>
              <a:ahLst/>
              <a:cxnLst/>
              <a:rect l="l" t="t" r="r" b="b"/>
              <a:pathLst>
                <a:path w="418" h="3152" fill="none" extrusionOk="0">
                  <a:moveTo>
                    <a:pt x="255" y="0"/>
                  </a:moveTo>
                  <a:cubicBezTo>
                    <a:pt x="255" y="0"/>
                    <a:pt x="417" y="834"/>
                    <a:pt x="326" y="1545"/>
                  </a:cubicBezTo>
                  <a:cubicBezTo>
                    <a:pt x="224" y="2257"/>
                    <a:pt x="1" y="3151"/>
                    <a:pt x="1" y="3151"/>
                  </a:cubicBezTo>
                </a:path>
              </a:pathLst>
            </a:custGeom>
            <a:noFill/>
            <a:ln w="2550" cap="flat" cmpd="sng">
              <a:solidFill>
                <a:schemeClr val="lt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24;p59"/>
            <p:cNvSpPr/>
            <p:nvPr/>
          </p:nvSpPr>
          <p:spPr>
            <a:xfrm>
              <a:off x="4745559" y="3839060"/>
              <a:ext cx="182802" cy="160539"/>
            </a:xfrm>
            <a:custGeom>
              <a:avLst/>
              <a:gdLst/>
              <a:ahLst/>
              <a:cxnLst/>
              <a:rect l="l" t="t" r="r" b="b"/>
              <a:pathLst>
                <a:path w="2258" h="1983" fill="none" extrusionOk="0">
                  <a:moveTo>
                    <a:pt x="1" y="1637"/>
                  </a:moveTo>
                  <a:cubicBezTo>
                    <a:pt x="1" y="1637"/>
                    <a:pt x="367" y="1983"/>
                    <a:pt x="712" y="1464"/>
                  </a:cubicBezTo>
                  <a:cubicBezTo>
                    <a:pt x="1007" y="1027"/>
                    <a:pt x="1150" y="610"/>
                    <a:pt x="1394" y="356"/>
                  </a:cubicBezTo>
                  <a:cubicBezTo>
                    <a:pt x="1749" y="0"/>
                    <a:pt x="2176" y="285"/>
                    <a:pt x="2258" y="255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Rước đèn dưới ánh trăng (HINH MINH HOA THEO LOI BAI HA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1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2" name="Google Shape;2002;p65"/>
          <p:cNvSpPr/>
          <p:nvPr/>
        </p:nvSpPr>
        <p:spPr>
          <a:xfrm rot="21235214" flipH="1">
            <a:off x="2228355" y="3630574"/>
            <a:ext cx="4889251" cy="1615761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3" name="Google Shape;2003;p65"/>
          <p:cNvSpPr txBox="1">
            <a:spLocks noGrp="1"/>
          </p:cNvSpPr>
          <p:nvPr>
            <p:ph type="ctrTitle"/>
          </p:nvPr>
        </p:nvSpPr>
        <p:spPr>
          <a:xfrm>
            <a:off x="1680516" y="722500"/>
            <a:ext cx="6973649" cy="3352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Chúc các con </a:t>
            </a:r>
            <a:br>
              <a:rPr lang="en" dirty="0" smtClean="0"/>
            </a:br>
            <a:r>
              <a:rPr lang="en" dirty="0" smtClean="0"/>
              <a:t>chăm ngoan khỏe mạnh!</a:t>
            </a:r>
            <a:endParaRPr dirty="0"/>
          </a:p>
        </p:txBody>
      </p:sp>
      <p:grpSp>
        <p:nvGrpSpPr>
          <p:cNvPr id="2006" name="Google Shape;2006;p65"/>
          <p:cNvGrpSpPr/>
          <p:nvPr/>
        </p:nvGrpSpPr>
        <p:grpSpPr>
          <a:xfrm rot="-1566673">
            <a:off x="7228511" y="3055329"/>
            <a:ext cx="832391" cy="1387158"/>
            <a:chOff x="5237697" y="1417394"/>
            <a:chExt cx="494730" cy="824389"/>
          </a:xfrm>
        </p:grpSpPr>
        <p:sp>
          <p:nvSpPr>
            <p:cNvPr id="2007" name="Google Shape;2007;p65"/>
            <p:cNvSpPr/>
            <p:nvPr/>
          </p:nvSpPr>
          <p:spPr>
            <a:xfrm>
              <a:off x="5394915" y="1551216"/>
              <a:ext cx="337512" cy="690567"/>
            </a:xfrm>
            <a:custGeom>
              <a:avLst/>
              <a:gdLst/>
              <a:ahLst/>
              <a:cxnLst/>
              <a:rect l="l" t="t" r="r" b="b"/>
              <a:pathLst>
                <a:path w="4169" h="8530" extrusionOk="0">
                  <a:moveTo>
                    <a:pt x="133" y="1"/>
                  </a:moveTo>
                  <a:cubicBezTo>
                    <a:pt x="41" y="1221"/>
                    <a:pt x="0" y="2481"/>
                    <a:pt x="0" y="3742"/>
                  </a:cubicBezTo>
                  <a:cubicBezTo>
                    <a:pt x="0" y="5236"/>
                    <a:pt x="82" y="7909"/>
                    <a:pt x="153" y="8316"/>
                  </a:cubicBezTo>
                  <a:cubicBezTo>
                    <a:pt x="186" y="8480"/>
                    <a:pt x="398" y="8530"/>
                    <a:pt x="641" y="8530"/>
                  </a:cubicBezTo>
                  <a:cubicBezTo>
                    <a:pt x="1001" y="8530"/>
                    <a:pt x="1428" y="8420"/>
                    <a:pt x="1434" y="8407"/>
                  </a:cubicBezTo>
                  <a:cubicBezTo>
                    <a:pt x="2501" y="8245"/>
                    <a:pt x="3812" y="8072"/>
                    <a:pt x="3995" y="8052"/>
                  </a:cubicBezTo>
                  <a:cubicBezTo>
                    <a:pt x="4168" y="8042"/>
                    <a:pt x="3751" y="6659"/>
                    <a:pt x="3751" y="6659"/>
                  </a:cubicBezTo>
                  <a:cubicBezTo>
                    <a:pt x="3060" y="6730"/>
                    <a:pt x="2288" y="6801"/>
                    <a:pt x="1617" y="6903"/>
                  </a:cubicBezTo>
                  <a:cubicBezTo>
                    <a:pt x="1556" y="6008"/>
                    <a:pt x="1556" y="5094"/>
                    <a:pt x="1556" y="4219"/>
                  </a:cubicBezTo>
                  <a:cubicBezTo>
                    <a:pt x="1556" y="2898"/>
                    <a:pt x="1617" y="1526"/>
                    <a:pt x="1728" y="143"/>
                  </a:cubicBezTo>
                  <a:lnTo>
                    <a:pt x="1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65"/>
            <p:cNvSpPr/>
            <p:nvPr/>
          </p:nvSpPr>
          <p:spPr>
            <a:xfrm>
              <a:off x="5237697" y="1417394"/>
              <a:ext cx="444538" cy="389487"/>
            </a:xfrm>
            <a:custGeom>
              <a:avLst/>
              <a:gdLst/>
              <a:ahLst/>
              <a:cxnLst/>
              <a:rect l="l" t="t" r="r" b="b"/>
              <a:pathLst>
                <a:path w="5491" h="4811" extrusionOk="0">
                  <a:moveTo>
                    <a:pt x="2365" y="1"/>
                  </a:moveTo>
                  <a:cubicBezTo>
                    <a:pt x="2305" y="1"/>
                    <a:pt x="2248" y="9"/>
                    <a:pt x="2197" y="27"/>
                  </a:cubicBezTo>
                  <a:cubicBezTo>
                    <a:pt x="1881" y="159"/>
                    <a:pt x="1678" y="414"/>
                    <a:pt x="1587" y="729"/>
                  </a:cubicBezTo>
                  <a:cubicBezTo>
                    <a:pt x="1519" y="711"/>
                    <a:pt x="1452" y="702"/>
                    <a:pt x="1387" y="702"/>
                  </a:cubicBezTo>
                  <a:cubicBezTo>
                    <a:pt x="1145" y="702"/>
                    <a:pt x="926" y="825"/>
                    <a:pt x="814" y="1105"/>
                  </a:cubicBezTo>
                  <a:cubicBezTo>
                    <a:pt x="723" y="1349"/>
                    <a:pt x="733" y="1633"/>
                    <a:pt x="845" y="1847"/>
                  </a:cubicBezTo>
                  <a:cubicBezTo>
                    <a:pt x="479" y="1898"/>
                    <a:pt x="72" y="2243"/>
                    <a:pt x="52" y="2599"/>
                  </a:cubicBezTo>
                  <a:cubicBezTo>
                    <a:pt x="1" y="3067"/>
                    <a:pt x="326" y="3494"/>
                    <a:pt x="743" y="3575"/>
                  </a:cubicBezTo>
                  <a:cubicBezTo>
                    <a:pt x="712" y="3931"/>
                    <a:pt x="824" y="4256"/>
                    <a:pt x="1149" y="4510"/>
                  </a:cubicBezTo>
                  <a:cubicBezTo>
                    <a:pt x="1304" y="4628"/>
                    <a:pt x="1475" y="4680"/>
                    <a:pt x="1645" y="4680"/>
                  </a:cubicBezTo>
                  <a:cubicBezTo>
                    <a:pt x="1899" y="4680"/>
                    <a:pt x="2150" y="4565"/>
                    <a:pt x="2339" y="4388"/>
                  </a:cubicBezTo>
                  <a:cubicBezTo>
                    <a:pt x="2542" y="4629"/>
                    <a:pt x="2813" y="4810"/>
                    <a:pt x="3159" y="4810"/>
                  </a:cubicBezTo>
                  <a:cubicBezTo>
                    <a:pt x="3193" y="4810"/>
                    <a:pt x="3228" y="4809"/>
                    <a:pt x="3264" y="4805"/>
                  </a:cubicBezTo>
                  <a:cubicBezTo>
                    <a:pt x="3518" y="4785"/>
                    <a:pt x="3711" y="4642"/>
                    <a:pt x="3813" y="4449"/>
                  </a:cubicBezTo>
                  <a:cubicBezTo>
                    <a:pt x="3974" y="4523"/>
                    <a:pt x="4153" y="4566"/>
                    <a:pt x="4320" y="4566"/>
                  </a:cubicBezTo>
                  <a:cubicBezTo>
                    <a:pt x="4406" y="4566"/>
                    <a:pt x="4489" y="4555"/>
                    <a:pt x="4565" y="4531"/>
                  </a:cubicBezTo>
                  <a:cubicBezTo>
                    <a:pt x="4982" y="4388"/>
                    <a:pt x="5195" y="3941"/>
                    <a:pt x="5094" y="3565"/>
                  </a:cubicBezTo>
                  <a:cubicBezTo>
                    <a:pt x="5297" y="3443"/>
                    <a:pt x="5449" y="3240"/>
                    <a:pt x="5470" y="2985"/>
                  </a:cubicBezTo>
                  <a:cubicBezTo>
                    <a:pt x="5490" y="2833"/>
                    <a:pt x="5429" y="2660"/>
                    <a:pt x="5307" y="2518"/>
                  </a:cubicBezTo>
                  <a:cubicBezTo>
                    <a:pt x="5399" y="2355"/>
                    <a:pt x="5439" y="2162"/>
                    <a:pt x="5439" y="1969"/>
                  </a:cubicBezTo>
                  <a:cubicBezTo>
                    <a:pt x="5449" y="1674"/>
                    <a:pt x="5246" y="1379"/>
                    <a:pt x="5022" y="1206"/>
                  </a:cubicBezTo>
                  <a:cubicBezTo>
                    <a:pt x="4901" y="1125"/>
                    <a:pt x="4779" y="1044"/>
                    <a:pt x="4646" y="993"/>
                  </a:cubicBezTo>
                  <a:cubicBezTo>
                    <a:pt x="4596" y="973"/>
                    <a:pt x="4545" y="952"/>
                    <a:pt x="4494" y="932"/>
                  </a:cubicBezTo>
                  <a:cubicBezTo>
                    <a:pt x="4524" y="617"/>
                    <a:pt x="4433" y="281"/>
                    <a:pt x="4057" y="170"/>
                  </a:cubicBezTo>
                  <a:cubicBezTo>
                    <a:pt x="3922" y="126"/>
                    <a:pt x="3796" y="106"/>
                    <a:pt x="3677" y="106"/>
                  </a:cubicBezTo>
                  <a:cubicBezTo>
                    <a:pt x="3435" y="106"/>
                    <a:pt x="3224" y="189"/>
                    <a:pt x="3040" y="332"/>
                  </a:cubicBezTo>
                  <a:cubicBezTo>
                    <a:pt x="2989" y="271"/>
                    <a:pt x="2918" y="220"/>
                    <a:pt x="2847" y="170"/>
                  </a:cubicBezTo>
                  <a:cubicBezTo>
                    <a:pt x="2726" y="71"/>
                    <a:pt x="2537" y="1"/>
                    <a:pt x="23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65"/>
            <p:cNvSpPr/>
            <p:nvPr/>
          </p:nvSpPr>
          <p:spPr>
            <a:xfrm>
              <a:off x="5320840" y="1520777"/>
              <a:ext cx="278251" cy="247001"/>
            </a:xfrm>
            <a:custGeom>
              <a:avLst/>
              <a:gdLst/>
              <a:ahLst/>
              <a:cxnLst/>
              <a:rect l="l" t="t" r="r" b="b"/>
              <a:pathLst>
                <a:path w="3437" h="3051" extrusionOk="0">
                  <a:moveTo>
                    <a:pt x="1723" y="0"/>
                  </a:moveTo>
                  <a:cubicBezTo>
                    <a:pt x="1215" y="0"/>
                    <a:pt x="712" y="207"/>
                    <a:pt x="407" y="641"/>
                  </a:cubicBezTo>
                  <a:cubicBezTo>
                    <a:pt x="0" y="1190"/>
                    <a:pt x="133" y="1942"/>
                    <a:pt x="549" y="2420"/>
                  </a:cubicBezTo>
                  <a:cubicBezTo>
                    <a:pt x="956" y="2766"/>
                    <a:pt x="1373" y="3050"/>
                    <a:pt x="1922" y="3050"/>
                  </a:cubicBezTo>
                  <a:cubicBezTo>
                    <a:pt x="2745" y="2979"/>
                    <a:pt x="3436" y="2217"/>
                    <a:pt x="3416" y="1383"/>
                  </a:cubicBezTo>
                  <a:cubicBezTo>
                    <a:pt x="3386" y="1119"/>
                    <a:pt x="3264" y="865"/>
                    <a:pt x="3101" y="641"/>
                  </a:cubicBezTo>
                  <a:cubicBezTo>
                    <a:pt x="2780" y="222"/>
                    <a:pt x="2249" y="0"/>
                    <a:pt x="1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65"/>
            <p:cNvSpPr/>
            <p:nvPr/>
          </p:nvSpPr>
          <p:spPr>
            <a:xfrm>
              <a:off x="5379291" y="1584166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10" y="793"/>
                    <a:pt x="793" y="610"/>
                    <a:pt x="793" y="397"/>
                  </a:cubicBezTo>
                  <a:cubicBezTo>
                    <a:pt x="793" y="173"/>
                    <a:pt x="61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65"/>
            <p:cNvSpPr/>
            <p:nvPr/>
          </p:nvSpPr>
          <p:spPr>
            <a:xfrm>
              <a:off x="5387467" y="1601410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75"/>
                    <a:pt x="82" y="357"/>
                    <a:pt x="184" y="357"/>
                  </a:cubicBezTo>
                  <a:cubicBezTo>
                    <a:pt x="275" y="357"/>
                    <a:pt x="357" y="275"/>
                    <a:pt x="357" y="184"/>
                  </a:cubicBezTo>
                  <a:cubicBezTo>
                    <a:pt x="357" y="82"/>
                    <a:pt x="27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65"/>
            <p:cNvSpPr/>
            <p:nvPr/>
          </p:nvSpPr>
          <p:spPr>
            <a:xfrm>
              <a:off x="5486235" y="1596471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84" y="1"/>
                    <a:pt x="1" y="174"/>
                    <a:pt x="1" y="397"/>
                  </a:cubicBezTo>
                  <a:cubicBezTo>
                    <a:pt x="1" y="611"/>
                    <a:pt x="184" y="794"/>
                    <a:pt x="397" y="794"/>
                  </a:cubicBezTo>
                  <a:cubicBezTo>
                    <a:pt x="611" y="794"/>
                    <a:pt x="794" y="611"/>
                    <a:pt x="794" y="39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65"/>
            <p:cNvSpPr/>
            <p:nvPr/>
          </p:nvSpPr>
          <p:spPr>
            <a:xfrm>
              <a:off x="5494492" y="16137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0"/>
                  </a:moveTo>
                  <a:cubicBezTo>
                    <a:pt x="82" y="0"/>
                    <a:pt x="0" y="82"/>
                    <a:pt x="0" y="183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83"/>
                  </a:cubicBezTo>
                  <a:cubicBezTo>
                    <a:pt x="356" y="82"/>
                    <a:pt x="275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65"/>
            <p:cNvSpPr/>
            <p:nvPr/>
          </p:nvSpPr>
          <p:spPr>
            <a:xfrm>
              <a:off x="5412159" y="1619544"/>
              <a:ext cx="77476" cy="87434"/>
            </a:xfrm>
            <a:custGeom>
              <a:avLst/>
              <a:gdLst/>
              <a:ahLst/>
              <a:cxnLst/>
              <a:rect l="l" t="t" r="r" b="b"/>
              <a:pathLst>
                <a:path w="957" h="1080" extrusionOk="0">
                  <a:moveTo>
                    <a:pt x="639" y="1"/>
                  </a:moveTo>
                  <a:cubicBezTo>
                    <a:pt x="576" y="1"/>
                    <a:pt x="509" y="32"/>
                    <a:pt x="448" y="112"/>
                  </a:cubicBezTo>
                  <a:cubicBezTo>
                    <a:pt x="326" y="275"/>
                    <a:pt x="1" y="783"/>
                    <a:pt x="285" y="976"/>
                  </a:cubicBezTo>
                  <a:cubicBezTo>
                    <a:pt x="389" y="1049"/>
                    <a:pt x="499" y="1080"/>
                    <a:pt x="599" y="1080"/>
                  </a:cubicBezTo>
                  <a:cubicBezTo>
                    <a:pt x="763" y="1080"/>
                    <a:pt x="897" y="995"/>
                    <a:pt x="916" y="875"/>
                  </a:cubicBezTo>
                  <a:cubicBezTo>
                    <a:pt x="956" y="682"/>
                    <a:pt x="936" y="305"/>
                    <a:pt x="885" y="183"/>
                  </a:cubicBezTo>
                  <a:cubicBezTo>
                    <a:pt x="841" y="88"/>
                    <a:pt x="745" y="1"/>
                    <a:pt x="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65"/>
            <p:cNvSpPr/>
            <p:nvPr/>
          </p:nvSpPr>
          <p:spPr>
            <a:xfrm>
              <a:off x="5428674" y="1697748"/>
              <a:ext cx="70028" cy="32950"/>
            </a:xfrm>
            <a:custGeom>
              <a:avLst/>
              <a:gdLst/>
              <a:ahLst/>
              <a:cxnLst/>
              <a:rect l="l" t="t" r="r" b="b"/>
              <a:pathLst>
                <a:path w="865" h="407" fill="none" extrusionOk="0">
                  <a:moveTo>
                    <a:pt x="0" y="275"/>
                  </a:moveTo>
                  <a:cubicBezTo>
                    <a:pt x="0" y="275"/>
                    <a:pt x="183" y="407"/>
                    <a:pt x="478" y="386"/>
                  </a:cubicBezTo>
                  <a:cubicBezTo>
                    <a:pt x="803" y="376"/>
                    <a:pt x="864" y="0"/>
                    <a:pt x="864" y="0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65"/>
            <p:cNvSpPr/>
            <p:nvPr/>
          </p:nvSpPr>
          <p:spPr>
            <a:xfrm>
              <a:off x="5456605" y="1704306"/>
              <a:ext cx="9148" cy="23963"/>
            </a:xfrm>
            <a:custGeom>
              <a:avLst/>
              <a:gdLst/>
              <a:ahLst/>
              <a:cxnLst/>
              <a:rect l="l" t="t" r="r" b="b"/>
              <a:pathLst>
                <a:path w="113" h="296" fill="none" extrusionOk="0">
                  <a:moveTo>
                    <a:pt x="1" y="0"/>
                  </a:moveTo>
                  <a:cubicBezTo>
                    <a:pt x="1" y="0"/>
                    <a:pt x="11" y="234"/>
                    <a:pt x="113" y="295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65"/>
            <p:cNvSpPr/>
            <p:nvPr/>
          </p:nvSpPr>
          <p:spPr>
            <a:xfrm>
              <a:off x="5420498" y="1673785"/>
              <a:ext cx="68328" cy="41288"/>
            </a:xfrm>
            <a:custGeom>
              <a:avLst/>
              <a:gdLst/>
              <a:ahLst/>
              <a:cxnLst/>
              <a:rect l="l" t="t" r="r" b="b"/>
              <a:pathLst>
                <a:path w="844" h="510" extrusionOk="0">
                  <a:moveTo>
                    <a:pt x="397" y="1"/>
                  </a:moveTo>
                  <a:cubicBezTo>
                    <a:pt x="231" y="1"/>
                    <a:pt x="74" y="26"/>
                    <a:pt x="50" y="73"/>
                  </a:cubicBezTo>
                  <a:cubicBezTo>
                    <a:pt x="0" y="173"/>
                    <a:pt x="296" y="510"/>
                    <a:pt x="479" y="510"/>
                  </a:cubicBezTo>
                  <a:cubicBezTo>
                    <a:pt x="482" y="510"/>
                    <a:pt x="485" y="510"/>
                    <a:pt x="487" y="510"/>
                  </a:cubicBezTo>
                  <a:cubicBezTo>
                    <a:pt x="650" y="510"/>
                    <a:pt x="843" y="256"/>
                    <a:pt x="813" y="113"/>
                  </a:cubicBezTo>
                  <a:cubicBezTo>
                    <a:pt x="802" y="36"/>
                    <a:pt x="594" y="1"/>
                    <a:pt x="3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65"/>
            <p:cNvSpPr/>
            <p:nvPr/>
          </p:nvSpPr>
          <p:spPr>
            <a:xfrm>
              <a:off x="5560310" y="1507742"/>
              <a:ext cx="73347" cy="55942"/>
            </a:xfrm>
            <a:custGeom>
              <a:avLst/>
              <a:gdLst/>
              <a:ahLst/>
              <a:cxnLst/>
              <a:rect l="l" t="t" r="r" b="b"/>
              <a:pathLst>
                <a:path w="906" h="691" extrusionOk="0">
                  <a:moveTo>
                    <a:pt x="383" y="0"/>
                  </a:moveTo>
                  <a:cubicBezTo>
                    <a:pt x="148" y="0"/>
                    <a:pt x="1" y="375"/>
                    <a:pt x="1" y="375"/>
                  </a:cubicBezTo>
                  <a:lnTo>
                    <a:pt x="336" y="690"/>
                  </a:lnTo>
                  <a:cubicBezTo>
                    <a:pt x="336" y="690"/>
                    <a:pt x="905" y="334"/>
                    <a:pt x="560" y="70"/>
                  </a:cubicBezTo>
                  <a:cubicBezTo>
                    <a:pt x="497" y="20"/>
                    <a:pt x="437" y="0"/>
                    <a:pt x="3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65"/>
            <p:cNvSpPr/>
            <p:nvPr/>
          </p:nvSpPr>
          <p:spPr>
            <a:xfrm>
              <a:off x="5566058" y="1519319"/>
              <a:ext cx="51165" cy="36917"/>
            </a:xfrm>
            <a:custGeom>
              <a:avLst/>
              <a:gdLst/>
              <a:ahLst/>
              <a:cxnLst/>
              <a:rect l="l" t="t" r="r" b="b"/>
              <a:pathLst>
                <a:path w="632" h="456" extrusionOk="0">
                  <a:moveTo>
                    <a:pt x="261" y="1"/>
                  </a:moveTo>
                  <a:cubicBezTo>
                    <a:pt x="85" y="1"/>
                    <a:pt x="1" y="283"/>
                    <a:pt x="1" y="283"/>
                  </a:cubicBezTo>
                  <a:lnTo>
                    <a:pt x="184" y="456"/>
                  </a:lnTo>
                  <a:cubicBezTo>
                    <a:pt x="184" y="456"/>
                    <a:pt x="631" y="202"/>
                    <a:pt x="377" y="39"/>
                  </a:cubicBezTo>
                  <a:cubicBezTo>
                    <a:pt x="335" y="12"/>
                    <a:pt x="296" y="1"/>
                    <a:pt x="2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65"/>
            <p:cNvSpPr/>
            <p:nvPr/>
          </p:nvSpPr>
          <p:spPr>
            <a:xfrm>
              <a:off x="5320840" y="1487098"/>
              <a:ext cx="73347" cy="56023"/>
            </a:xfrm>
            <a:custGeom>
              <a:avLst/>
              <a:gdLst/>
              <a:ahLst/>
              <a:cxnLst/>
              <a:rect l="l" t="t" r="r" b="b"/>
              <a:pathLst>
                <a:path w="906" h="692" extrusionOk="0">
                  <a:moveTo>
                    <a:pt x="527" y="1"/>
                  </a:moveTo>
                  <a:cubicBezTo>
                    <a:pt x="472" y="1"/>
                    <a:pt x="411" y="21"/>
                    <a:pt x="346" y="71"/>
                  </a:cubicBezTo>
                  <a:cubicBezTo>
                    <a:pt x="0" y="335"/>
                    <a:pt x="570" y="691"/>
                    <a:pt x="570" y="691"/>
                  </a:cubicBezTo>
                  <a:lnTo>
                    <a:pt x="905" y="376"/>
                  </a:lnTo>
                  <a:cubicBezTo>
                    <a:pt x="905" y="376"/>
                    <a:pt x="76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65"/>
            <p:cNvSpPr/>
            <p:nvPr/>
          </p:nvSpPr>
          <p:spPr>
            <a:xfrm>
              <a:off x="5338083" y="1499566"/>
              <a:ext cx="51975" cy="37726"/>
            </a:xfrm>
            <a:custGeom>
              <a:avLst/>
              <a:gdLst/>
              <a:ahLst/>
              <a:cxnLst/>
              <a:rect l="l" t="t" r="r" b="b"/>
              <a:pathLst>
                <a:path w="642" h="466" extrusionOk="0">
                  <a:moveTo>
                    <a:pt x="372" y="1"/>
                  </a:moveTo>
                  <a:cubicBezTo>
                    <a:pt x="336" y="1"/>
                    <a:pt x="297" y="12"/>
                    <a:pt x="255" y="39"/>
                  </a:cubicBezTo>
                  <a:cubicBezTo>
                    <a:pt x="1" y="212"/>
                    <a:pt x="448" y="466"/>
                    <a:pt x="448" y="466"/>
                  </a:cubicBezTo>
                  <a:lnTo>
                    <a:pt x="641" y="283"/>
                  </a:lnTo>
                  <a:cubicBezTo>
                    <a:pt x="641" y="283"/>
                    <a:pt x="550" y="1"/>
                    <a:pt x="3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2" name="Google Shape;2022;p65"/>
          <p:cNvGrpSpPr/>
          <p:nvPr/>
        </p:nvGrpSpPr>
        <p:grpSpPr>
          <a:xfrm rot="1091107">
            <a:off x="486327" y="3214036"/>
            <a:ext cx="964804" cy="1462912"/>
            <a:chOff x="3385481" y="2620172"/>
            <a:chExt cx="573422" cy="869403"/>
          </a:xfrm>
        </p:grpSpPr>
        <p:sp>
          <p:nvSpPr>
            <p:cNvPr id="2023" name="Google Shape;2023;p65"/>
            <p:cNvSpPr/>
            <p:nvPr/>
          </p:nvSpPr>
          <p:spPr>
            <a:xfrm>
              <a:off x="3385481" y="2620172"/>
              <a:ext cx="573422" cy="869403"/>
            </a:xfrm>
            <a:custGeom>
              <a:avLst/>
              <a:gdLst/>
              <a:ahLst/>
              <a:cxnLst/>
              <a:rect l="l" t="t" r="r" b="b"/>
              <a:pathLst>
                <a:path w="7083" h="10739" extrusionOk="0">
                  <a:moveTo>
                    <a:pt x="3949" y="1435"/>
                  </a:moveTo>
                  <a:cubicBezTo>
                    <a:pt x="3954" y="1435"/>
                    <a:pt x="3958" y="1435"/>
                    <a:pt x="3962" y="1435"/>
                  </a:cubicBezTo>
                  <a:cubicBezTo>
                    <a:pt x="4531" y="1465"/>
                    <a:pt x="5039" y="2258"/>
                    <a:pt x="4989" y="4190"/>
                  </a:cubicBezTo>
                  <a:cubicBezTo>
                    <a:pt x="4941" y="6095"/>
                    <a:pt x="4343" y="6276"/>
                    <a:pt x="3770" y="6276"/>
                  </a:cubicBezTo>
                  <a:cubicBezTo>
                    <a:pt x="3725" y="6276"/>
                    <a:pt x="3681" y="6275"/>
                    <a:pt x="3637" y="6274"/>
                  </a:cubicBezTo>
                  <a:cubicBezTo>
                    <a:pt x="3047" y="6263"/>
                    <a:pt x="2518" y="6202"/>
                    <a:pt x="2569" y="4271"/>
                  </a:cubicBezTo>
                  <a:cubicBezTo>
                    <a:pt x="2620" y="2250"/>
                    <a:pt x="3273" y="1435"/>
                    <a:pt x="3949" y="1435"/>
                  </a:cubicBezTo>
                  <a:close/>
                  <a:moveTo>
                    <a:pt x="3932" y="1"/>
                  </a:moveTo>
                  <a:cubicBezTo>
                    <a:pt x="2426" y="1"/>
                    <a:pt x="1023" y="1812"/>
                    <a:pt x="943" y="4698"/>
                  </a:cubicBezTo>
                  <a:cubicBezTo>
                    <a:pt x="892" y="6711"/>
                    <a:pt x="1024" y="7636"/>
                    <a:pt x="1858" y="8032"/>
                  </a:cubicBezTo>
                  <a:lnTo>
                    <a:pt x="1858" y="8053"/>
                  </a:lnTo>
                  <a:cubicBezTo>
                    <a:pt x="1848" y="8296"/>
                    <a:pt x="1695" y="8581"/>
                    <a:pt x="1532" y="8754"/>
                  </a:cubicBezTo>
                  <a:cubicBezTo>
                    <a:pt x="1418" y="8827"/>
                    <a:pt x="1297" y="8875"/>
                    <a:pt x="1170" y="8875"/>
                  </a:cubicBezTo>
                  <a:cubicBezTo>
                    <a:pt x="1139" y="8875"/>
                    <a:pt x="1107" y="8872"/>
                    <a:pt x="1075" y="8866"/>
                  </a:cubicBezTo>
                  <a:cubicBezTo>
                    <a:pt x="739" y="8815"/>
                    <a:pt x="617" y="8540"/>
                    <a:pt x="628" y="8256"/>
                  </a:cubicBezTo>
                  <a:cubicBezTo>
                    <a:pt x="645" y="8252"/>
                    <a:pt x="660" y="8249"/>
                    <a:pt x="676" y="8249"/>
                  </a:cubicBezTo>
                  <a:cubicBezTo>
                    <a:pt x="699" y="8249"/>
                    <a:pt x="724" y="8254"/>
                    <a:pt x="760" y="8266"/>
                  </a:cubicBezTo>
                  <a:cubicBezTo>
                    <a:pt x="787" y="8279"/>
                    <a:pt x="815" y="8285"/>
                    <a:pt x="843" y="8285"/>
                  </a:cubicBezTo>
                  <a:cubicBezTo>
                    <a:pt x="983" y="8285"/>
                    <a:pt x="1112" y="8134"/>
                    <a:pt x="994" y="8032"/>
                  </a:cubicBezTo>
                  <a:cubicBezTo>
                    <a:pt x="839" y="7890"/>
                    <a:pt x="702" y="7831"/>
                    <a:pt x="584" y="7831"/>
                  </a:cubicBezTo>
                  <a:cubicBezTo>
                    <a:pt x="187" y="7831"/>
                    <a:pt x="0" y="8484"/>
                    <a:pt x="79" y="8805"/>
                  </a:cubicBezTo>
                  <a:cubicBezTo>
                    <a:pt x="180" y="9232"/>
                    <a:pt x="617" y="9455"/>
                    <a:pt x="973" y="9506"/>
                  </a:cubicBezTo>
                  <a:cubicBezTo>
                    <a:pt x="1065" y="9520"/>
                    <a:pt x="1156" y="9530"/>
                    <a:pt x="1246" y="9530"/>
                  </a:cubicBezTo>
                  <a:cubicBezTo>
                    <a:pt x="1425" y="9530"/>
                    <a:pt x="1597" y="9489"/>
                    <a:pt x="1746" y="9354"/>
                  </a:cubicBezTo>
                  <a:lnTo>
                    <a:pt x="1858" y="9242"/>
                  </a:lnTo>
                  <a:lnTo>
                    <a:pt x="1858" y="9242"/>
                  </a:lnTo>
                  <a:cubicBezTo>
                    <a:pt x="1837" y="9455"/>
                    <a:pt x="1848" y="9679"/>
                    <a:pt x="1878" y="9882"/>
                  </a:cubicBezTo>
                  <a:cubicBezTo>
                    <a:pt x="1913" y="10249"/>
                    <a:pt x="2296" y="10695"/>
                    <a:pt x="2646" y="10695"/>
                  </a:cubicBezTo>
                  <a:cubicBezTo>
                    <a:pt x="2801" y="10695"/>
                    <a:pt x="2948" y="10608"/>
                    <a:pt x="3057" y="10391"/>
                  </a:cubicBezTo>
                  <a:cubicBezTo>
                    <a:pt x="3078" y="10330"/>
                    <a:pt x="3057" y="10269"/>
                    <a:pt x="2996" y="10258"/>
                  </a:cubicBezTo>
                  <a:cubicBezTo>
                    <a:pt x="2722" y="10167"/>
                    <a:pt x="2549" y="10086"/>
                    <a:pt x="2508" y="9770"/>
                  </a:cubicBezTo>
                  <a:cubicBezTo>
                    <a:pt x="2488" y="9557"/>
                    <a:pt x="2508" y="9323"/>
                    <a:pt x="2549" y="9110"/>
                  </a:cubicBezTo>
                  <a:cubicBezTo>
                    <a:pt x="2620" y="9648"/>
                    <a:pt x="2905" y="10136"/>
                    <a:pt x="3454" y="10289"/>
                  </a:cubicBezTo>
                  <a:cubicBezTo>
                    <a:pt x="3464" y="10293"/>
                    <a:pt x="3474" y="10296"/>
                    <a:pt x="3484" y="10296"/>
                  </a:cubicBezTo>
                  <a:cubicBezTo>
                    <a:pt x="3536" y="10296"/>
                    <a:pt x="3565" y="10229"/>
                    <a:pt x="3565" y="10177"/>
                  </a:cubicBezTo>
                  <a:cubicBezTo>
                    <a:pt x="3515" y="9862"/>
                    <a:pt x="3321" y="9628"/>
                    <a:pt x="3169" y="9354"/>
                  </a:cubicBezTo>
                  <a:cubicBezTo>
                    <a:pt x="3078" y="9191"/>
                    <a:pt x="3047" y="8998"/>
                    <a:pt x="3017" y="8805"/>
                  </a:cubicBezTo>
                  <a:lnTo>
                    <a:pt x="3017" y="8805"/>
                  </a:lnTo>
                  <a:cubicBezTo>
                    <a:pt x="3067" y="8917"/>
                    <a:pt x="3128" y="9039"/>
                    <a:pt x="3179" y="9150"/>
                  </a:cubicBezTo>
                  <a:cubicBezTo>
                    <a:pt x="3321" y="9415"/>
                    <a:pt x="3525" y="9628"/>
                    <a:pt x="3687" y="9872"/>
                  </a:cubicBezTo>
                  <a:cubicBezTo>
                    <a:pt x="3881" y="10136"/>
                    <a:pt x="3687" y="10462"/>
                    <a:pt x="3921" y="10685"/>
                  </a:cubicBezTo>
                  <a:cubicBezTo>
                    <a:pt x="3954" y="10723"/>
                    <a:pt x="3994" y="10739"/>
                    <a:pt x="4035" y="10739"/>
                  </a:cubicBezTo>
                  <a:cubicBezTo>
                    <a:pt x="4083" y="10739"/>
                    <a:pt x="4132" y="10718"/>
                    <a:pt x="4175" y="10685"/>
                  </a:cubicBezTo>
                  <a:cubicBezTo>
                    <a:pt x="4419" y="10492"/>
                    <a:pt x="4440" y="10116"/>
                    <a:pt x="4369" y="9831"/>
                  </a:cubicBezTo>
                  <a:cubicBezTo>
                    <a:pt x="4348" y="9770"/>
                    <a:pt x="4328" y="9720"/>
                    <a:pt x="4297" y="9669"/>
                  </a:cubicBezTo>
                  <a:cubicBezTo>
                    <a:pt x="4297" y="9659"/>
                    <a:pt x="4297" y="9659"/>
                    <a:pt x="4287" y="9648"/>
                  </a:cubicBezTo>
                  <a:cubicBezTo>
                    <a:pt x="4135" y="9374"/>
                    <a:pt x="3992" y="9120"/>
                    <a:pt x="3870" y="8856"/>
                  </a:cubicBezTo>
                  <a:lnTo>
                    <a:pt x="3870" y="8856"/>
                  </a:lnTo>
                  <a:cubicBezTo>
                    <a:pt x="3891" y="8886"/>
                    <a:pt x="3911" y="8906"/>
                    <a:pt x="3931" y="8917"/>
                  </a:cubicBezTo>
                  <a:cubicBezTo>
                    <a:pt x="4074" y="9089"/>
                    <a:pt x="4196" y="9252"/>
                    <a:pt x="4277" y="9455"/>
                  </a:cubicBezTo>
                  <a:cubicBezTo>
                    <a:pt x="4328" y="9608"/>
                    <a:pt x="4399" y="9760"/>
                    <a:pt x="4531" y="9852"/>
                  </a:cubicBezTo>
                  <a:cubicBezTo>
                    <a:pt x="4558" y="9868"/>
                    <a:pt x="4589" y="9876"/>
                    <a:pt x="4620" y="9876"/>
                  </a:cubicBezTo>
                  <a:cubicBezTo>
                    <a:pt x="4705" y="9876"/>
                    <a:pt x="4791" y="9819"/>
                    <a:pt x="4806" y="9730"/>
                  </a:cubicBezTo>
                  <a:cubicBezTo>
                    <a:pt x="4938" y="9191"/>
                    <a:pt x="4491" y="8500"/>
                    <a:pt x="4491" y="8500"/>
                  </a:cubicBezTo>
                  <a:lnTo>
                    <a:pt x="4491" y="8500"/>
                  </a:lnTo>
                  <a:lnTo>
                    <a:pt x="4592" y="8642"/>
                  </a:lnTo>
                  <a:cubicBezTo>
                    <a:pt x="4592" y="8642"/>
                    <a:pt x="4856" y="8988"/>
                    <a:pt x="4928" y="9252"/>
                  </a:cubicBezTo>
                  <a:cubicBezTo>
                    <a:pt x="5009" y="9598"/>
                    <a:pt x="4836" y="10035"/>
                    <a:pt x="4785" y="10380"/>
                  </a:cubicBezTo>
                  <a:cubicBezTo>
                    <a:pt x="4756" y="10556"/>
                    <a:pt x="4880" y="10690"/>
                    <a:pt x="5024" y="10690"/>
                  </a:cubicBezTo>
                  <a:cubicBezTo>
                    <a:pt x="5079" y="10690"/>
                    <a:pt x="5138" y="10670"/>
                    <a:pt x="5192" y="10624"/>
                  </a:cubicBezTo>
                  <a:cubicBezTo>
                    <a:pt x="5660" y="10208"/>
                    <a:pt x="5639" y="9618"/>
                    <a:pt x="5446" y="9089"/>
                  </a:cubicBezTo>
                  <a:lnTo>
                    <a:pt x="5446" y="9089"/>
                  </a:lnTo>
                  <a:cubicBezTo>
                    <a:pt x="5456" y="9100"/>
                    <a:pt x="5466" y="9100"/>
                    <a:pt x="5487" y="9110"/>
                  </a:cubicBezTo>
                  <a:cubicBezTo>
                    <a:pt x="5721" y="9303"/>
                    <a:pt x="5975" y="9466"/>
                    <a:pt x="6097" y="9760"/>
                  </a:cubicBezTo>
                  <a:cubicBezTo>
                    <a:pt x="6168" y="9933"/>
                    <a:pt x="6198" y="10126"/>
                    <a:pt x="6361" y="10228"/>
                  </a:cubicBezTo>
                  <a:cubicBezTo>
                    <a:pt x="6381" y="10243"/>
                    <a:pt x="6404" y="10251"/>
                    <a:pt x="6426" y="10251"/>
                  </a:cubicBezTo>
                  <a:cubicBezTo>
                    <a:pt x="6447" y="10251"/>
                    <a:pt x="6468" y="10243"/>
                    <a:pt x="6483" y="10228"/>
                  </a:cubicBezTo>
                  <a:cubicBezTo>
                    <a:pt x="6879" y="9984"/>
                    <a:pt x="6564" y="9374"/>
                    <a:pt x="6361" y="9120"/>
                  </a:cubicBezTo>
                  <a:cubicBezTo>
                    <a:pt x="6269" y="9018"/>
                    <a:pt x="6158" y="8937"/>
                    <a:pt x="6046" y="8845"/>
                  </a:cubicBezTo>
                  <a:cubicBezTo>
                    <a:pt x="6371" y="8835"/>
                    <a:pt x="6737" y="8693"/>
                    <a:pt x="6910" y="8398"/>
                  </a:cubicBezTo>
                  <a:cubicBezTo>
                    <a:pt x="7083" y="8154"/>
                    <a:pt x="6930" y="7737"/>
                    <a:pt x="6605" y="7646"/>
                  </a:cubicBezTo>
                  <a:cubicBezTo>
                    <a:pt x="6587" y="7641"/>
                    <a:pt x="6569" y="7639"/>
                    <a:pt x="6551" y="7639"/>
                  </a:cubicBezTo>
                  <a:cubicBezTo>
                    <a:pt x="6385" y="7639"/>
                    <a:pt x="6232" y="7835"/>
                    <a:pt x="6351" y="7981"/>
                  </a:cubicBezTo>
                  <a:cubicBezTo>
                    <a:pt x="6565" y="8279"/>
                    <a:pt x="6156" y="8338"/>
                    <a:pt x="5907" y="8338"/>
                  </a:cubicBezTo>
                  <a:cubicBezTo>
                    <a:pt x="5884" y="8338"/>
                    <a:pt x="5862" y="8338"/>
                    <a:pt x="5843" y="8337"/>
                  </a:cubicBezTo>
                  <a:cubicBezTo>
                    <a:pt x="5619" y="8337"/>
                    <a:pt x="5385" y="8185"/>
                    <a:pt x="5253" y="7981"/>
                  </a:cubicBezTo>
                  <a:cubicBezTo>
                    <a:pt x="6269" y="7473"/>
                    <a:pt x="6534" y="6304"/>
                    <a:pt x="6585" y="4220"/>
                  </a:cubicBezTo>
                  <a:cubicBezTo>
                    <a:pt x="6666" y="1272"/>
                    <a:pt x="5395" y="32"/>
                    <a:pt x="3982" y="2"/>
                  </a:cubicBezTo>
                  <a:cubicBezTo>
                    <a:pt x="3966" y="1"/>
                    <a:pt x="3949" y="1"/>
                    <a:pt x="39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65"/>
            <p:cNvSpPr/>
            <p:nvPr/>
          </p:nvSpPr>
          <p:spPr>
            <a:xfrm>
              <a:off x="3569577" y="3231721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83"/>
                    <a:pt x="0" y="397"/>
                  </a:cubicBezTo>
                  <a:cubicBezTo>
                    <a:pt x="0" y="621"/>
                    <a:pt x="183" y="793"/>
                    <a:pt x="397" y="793"/>
                  </a:cubicBezTo>
                  <a:cubicBezTo>
                    <a:pt x="621" y="793"/>
                    <a:pt x="793" y="621"/>
                    <a:pt x="793" y="397"/>
                  </a:cubicBezTo>
                  <a:cubicBezTo>
                    <a:pt x="793" y="183"/>
                    <a:pt x="621" y="0"/>
                    <a:pt x="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65"/>
            <p:cNvSpPr/>
            <p:nvPr/>
          </p:nvSpPr>
          <p:spPr>
            <a:xfrm>
              <a:off x="3590950" y="3239979"/>
              <a:ext cx="28092" cy="28821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174" y="0"/>
                  </a:moveTo>
                  <a:cubicBezTo>
                    <a:pt x="72" y="0"/>
                    <a:pt x="1" y="81"/>
                    <a:pt x="1" y="183"/>
                  </a:cubicBezTo>
                  <a:cubicBezTo>
                    <a:pt x="1" y="285"/>
                    <a:pt x="72" y="356"/>
                    <a:pt x="174" y="356"/>
                  </a:cubicBezTo>
                  <a:cubicBezTo>
                    <a:pt x="275" y="356"/>
                    <a:pt x="346" y="285"/>
                    <a:pt x="346" y="183"/>
                  </a:cubicBezTo>
                  <a:cubicBezTo>
                    <a:pt x="346" y="81"/>
                    <a:pt x="275" y="0"/>
                    <a:pt x="1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65"/>
            <p:cNvSpPr/>
            <p:nvPr/>
          </p:nvSpPr>
          <p:spPr>
            <a:xfrm>
              <a:off x="3697975" y="3234150"/>
              <a:ext cx="63471" cy="63471"/>
            </a:xfrm>
            <a:custGeom>
              <a:avLst/>
              <a:gdLst/>
              <a:ahLst/>
              <a:cxnLst/>
              <a:rect l="l" t="t" r="r" b="b"/>
              <a:pathLst>
                <a:path w="784" h="784" extrusionOk="0">
                  <a:moveTo>
                    <a:pt x="387" y="1"/>
                  </a:moveTo>
                  <a:cubicBezTo>
                    <a:pt x="173" y="1"/>
                    <a:pt x="0" y="174"/>
                    <a:pt x="0" y="397"/>
                  </a:cubicBezTo>
                  <a:cubicBezTo>
                    <a:pt x="0" y="611"/>
                    <a:pt x="173" y="784"/>
                    <a:pt x="387" y="784"/>
                  </a:cubicBezTo>
                  <a:cubicBezTo>
                    <a:pt x="610" y="784"/>
                    <a:pt x="783" y="611"/>
                    <a:pt x="783" y="397"/>
                  </a:cubicBezTo>
                  <a:cubicBezTo>
                    <a:pt x="783" y="174"/>
                    <a:pt x="610" y="1"/>
                    <a:pt x="3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65"/>
            <p:cNvSpPr/>
            <p:nvPr/>
          </p:nvSpPr>
          <p:spPr>
            <a:xfrm>
              <a:off x="3717728" y="3242407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84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85" y="356"/>
                    <a:pt x="356" y="275"/>
                    <a:pt x="356" y="184"/>
                  </a:cubicBezTo>
                  <a:cubicBezTo>
                    <a:pt x="356" y="82"/>
                    <a:pt x="28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65"/>
            <p:cNvSpPr/>
            <p:nvPr/>
          </p:nvSpPr>
          <p:spPr>
            <a:xfrm>
              <a:off x="3826373" y="3120648"/>
              <a:ext cx="28011" cy="28659"/>
            </a:xfrm>
            <a:custGeom>
              <a:avLst/>
              <a:gdLst/>
              <a:ahLst/>
              <a:cxnLst/>
              <a:rect l="l" t="t" r="r" b="b"/>
              <a:pathLst>
                <a:path w="346" h="354" extrusionOk="0">
                  <a:moveTo>
                    <a:pt x="173" y="0"/>
                  </a:moveTo>
                  <a:cubicBezTo>
                    <a:pt x="122" y="0"/>
                    <a:pt x="61" y="31"/>
                    <a:pt x="41" y="81"/>
                  </a:cubicBezTo>
                  <a:cubicBezTo>
                    <a:pt x="0" y="132"/>
                    <a:pt x="10" y="193"/>
                    <a:pt x="41" y="244"/>
                  </a:cubicBezTo>
                  <a:cubicBezTo>
                    <a:pt x="51" y="285"/>
                    <a:pt x="92" y="325"/>
                    <a:pt x="122" y="336"/>
                  </a:cubicBezTo>
                  <a:cubicBezTo>
                    <a:pt x="147" y="348"/>
                    <a:pt x="173" y="354"/>
                    <a:pt x="198" y="354"/>
                  </a:cubicBezTo>
                  <a:cubicBezTo>
                    <a:pt x="276" y="354"/>
                    <a:pt x="346" y="298"/>
                    <a:pt x="346" y="214"/>
                  </a:cubicBezTo>
                  <a:cubicBezTo>
                    <a:pt x="346" y="173"/>
                    <a:pt x="325" y="122"/>
                    <a:pt x="315" y="81"/>
                  </a:cubicBezTo>
                  <a:cubicBezTo>
                    <a:pt x="295" y="31"/>
                    <a:pt x="224" y="0"/>
                    <a:pt x="1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65"/>
            <p:cNvSpPr/>
            <p:nvPr/>
          </p:nvSpPr>
          <p:spPr>
            <a:xfrm>
              <a:off x="3844426" y="3079441"/>
              <a:ext cx="33031" cy="26878"/>
            </a:xfrm>
            <a:custGeom>
              <a:avLst/>
              <a:gdLst/>
              <a:ahLst/>
              <a:cxnLst/>
              <a:rect l="l" t="t" r="r" b="b"/>
              <a:pathLst>
                <a:path w="408" h="332" extrusionOk="0">
                  <a:moveTo>
                    <a:pt x="184" y="1"/>
                  </a:moveTo>
                  <a:cubicBezTo>
                    <a:pt x="123" y="1"/>
                    <a:pt x="52" y="52"/>
                    <a:pt x="31" y="123"/>
                  </a:cubicBezTo>
                  <a:cubicBezTo>
                    <a:pt x="1" y="194"/>
                    <a:pt x="52" y="285"/>
                    <a:pt x="133" y="306"/>
                  </a:cubicBezTo>
                  <a:cubicBezTo>
                    <a:pt x="157" y="323"/>
                    <a:pt x="185" y="331"/>
                    <a:pt x="213" y="331"/>
                  </a:cubicBezTo>
                  <a:cubicBezTo>
                    <a:pt x="266" y="331"/>
                    <a:pt x="320" y="302"/>
                    <a:pt x="346" y="255"/>
                  </a:cubicBezTo>
                  <a:cubicBezTo>
                    <a:pt x="407" y="163"/>
                    <a:pt x="357" y="41"/>
                    <a:pt x="255" y="21"/>
                  </a:cubicBezTo>
                  <a:cubicBezTo>
                    <a:pt x="235" y="1"/>
                    <a:pt x="204" y="1"/>
                    <a:pt x="1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65"/>
            <p:cNvSpPr/>
            <p:nvPr/>
          </p:nvSpPr>
          <p:spPr>
            <a:xfrm>
              <a:off x="3863370" y="3120648"/>
              <a:ext cx="22263" cy="23073"/>
            </a:xfrm>
            <a:custGeom>
              <a:avLst/>
              <a:gdLst/>
              <a:ahLst/>
              <a:cxnLst/>
              <a:rect l="l" t="t" r="r" b="b"/>
              <a:pathLst>
                <a:path w="275" h="285" extrusionOk="0">
                  <a:moveTo>
                    <a:pt x="143" y="0"/>
                  </a:moveTo>
                  <a:cubicBezTo>
                    <a:pt x="62" y="0"/>
                    <a:pt x="1" y="71"/>
                    <a:pt x="1" y="142"/>
                  </a:cubicBezTo>
                  <a:cubicBezTo>
                    <a:pt x="1" y="224"/>
                    <a:pt x="62" y="285"/>
                    <a:pt x="143" y="285"/>
                  </a:cubicBezTo>
                  <a:cubicBezTo>
                    <a:pt x="214" y="285"/>
                    <a:pt x="275" y="224"/>
                    <a:pt x="275" y="142"/>
                  </a:cubicBezTo>
                  <a:cubicBezTo>
                    <a:pt x="275" y="71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65"/>
            <p:cNvSpPr/>
            <p:nvPr/>
          </p:nvSpPr>
          <p:spPr>
            <a:xfrm>
              <a:off x="3807429" y="3064626"/>
              <a:ext cx="27202" cy="21535"/>
            </a:xfrm>
            <a:custGeom>
              <a:avLst/>
              <a:gdLst/>
              <a:ahLst/>
              <a:cxnLst/>
              <a:rect l="l" t="t" r="r" b="b"/>
              <a:pathLst>
                <a:path w="336" h="266" extrusionOk="0">
                  <a:moveTo>
                    <a:pt x="173" y="1"/>
                  </a:moveTo>
                  <a:cubicBezTo>
                    <a:pt x="0" y="1"/>
                    <a:pt x="0" y="265"/>
                    <a:pt x="173" y="265"/>
                  </a:cubicBezTo>
                  <a:cubicBezTo>
                    <a:pt x="336" y="255"/>
                    <a:pt x="336" y="1"/>
                    <a:pt x="1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65"/>
            <p:cNvSpPr/>
            <p:nvPr/>
          </p:nvSpPr>
          <p:spPr>
            <a:xfrm>
              <a:off x="3851065" y="2999617"/>
              <a:ext cx="26392" cy="27526"/>
            </a:xfrm>
            <a:custGeom>
              <a:avLst/>
              <a:gdLst/>
              <a:ahLst/>
              <a:cxnLst/>
              <a:rect l="l" t="t" r="r" b="b"/>
              <a:pathLst>
                <a:path w="326" h="340" extrusionOk="0">
                  <a:moveTo>
                    <a:pt x="153" y="1"/>
                  </a:moveTo>
                  <a:cubicBezTo>
                    <a:pt x="112" y="1"/>
                    <a:pt x="71" y="11"/>
                    <a:pt x="51" y="41"/>
                  </a:cubicBezTo>
                  <a:cubicBezTo>
                    <a:pt x="10" y="82"/>
                    <a:pt x="0" y="133"/>
                    <a:pt x="10" y="184"/>
                  </a:cubicBezTo>
                  <a:cubicBezTo>
                    <a:pt x="19" y="274"/>
                    <a:pt x="100" y="340"/>
                    <a:pt x="189" y="340"/>
                  </a:cubicBezTo>
                  <a:cubicBezTo>
                    <a:pt x="200" y="340"/>
                    <a:pt x="212" y="339"/>
                    <a:pt x="224" y="336"/>
                  </a:cubicBezTo>
                  <a:cubicBezTo>
                    <a:pt x="295" y="336"/>
                    <a:pt x="325" y="265"/>
                    <a:pt x="315" y="194"/>
                  </a:cubicBezTo>
                  <a:cubicBezTo>
                    <a:pt x="315" y="184"/>
                    <a:pt x="305" y="153"/>
                    <a:pt x="305" y="143"/>
                  </a:cubicBezTo>
                  <a:cubicBezTo>
                    <a:pt x="305" y="62"/>
                    <a:pt x="224" y="1"/>
                    <a:pt x="1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65"/>
            <p:cNvSpPr/>
            <p:nvPr/>
          </p:nvSpPr>
          <p:spPr>
            <a:xfrm>
              <a:off x="3876566" y="3038315"/>
              <a:ext cx="28011" cy="22344"/>
            </a:xfrm>
            <a:custGeom>
              <a:avLst/>
              <a:gdLst/>
              <a:ahLst/>
              <a:cxnLst/>
              <a:rect l="l" t="t" r="r" b="b"/>
              <a:pathLst>
                <a:path w="346" h="276" extrusionOk="0">
                  <a:moveTo>
                    <a:pt x="163" y="1"/>
                  </a:moveTo>
                  <a:cubicBezTo>
                    <a:pt x="0" y="1"/>
                    <a:pt x="0" y="275"/>
                    <a:pt x="163" y="275"/>
                  </a:cubicBezTo>
                  <a:cubicBezTo>
                    <a:pt x="346" y="275"/>
                    <a:pt x="346" y="1"/>
                    <a:pt x="16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65"/>
            <p:cNvSpPr/>
            <p:nvPr/>
          </p:nvSpPr>
          <p:spPr>
            <a:xfrm>
              <a:off x="3805729" y="3172460"/>
              <a:ext cx="21535" cy="17325"/>
            </a:xfrm>
            <a:custGeom>
              <a:avLst/>
              <a:gdLst/>
              <a:ahLst/>
              <a:cxnLst/>
              <a:rect l="l" t="t" r="r" b="b"/>
              <a:pathLst>
                <a:path w="266" h="214" extrusionOk="0">
                  <a:moveTo>
                    <a:pt x="143" y="1"/>
                  </a:moveTo>
                  <a:cubicBezTo>
                    <a:pt x="1" y="1"/>
                    <a:pt x="1" y="214"/>
                    <a:pt x="143" y="214"/>
                  </a:cubicBezTo>
                  <a:cubicBezTo>
                    <a:pt x="265" y="204"/>
                    <a:pt x="265" y="1"/>
                    <a:pt x="14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65"/>
            <p:cNvSpPr/>
            <p:nvPr/>
          </p:nvSpPr>
          <p:spPr>
            <a:xfrm>
              <a:off x="3846936" y="3158455"/>
              <a:ext cx="24773" cy="18215"/>
            </a:xfrm>
            <a:custGeom>
              <a:avLst/>
              <a:gdLst/>
              <a:ahLst/>
              <a:cxnLst/>
              <a:rect l="l" t="t" r="r" b="b"/>
              <a:pathLst>
                <a:path w="306" h="225" extrusionOk="0">
                  <a:moveTo>
                    <a:pt x="153" y="1"/>
                  </a:moveTo>
                  <a:cubicBezTo>
                    <a:pt x="0" y="1"/>
                    <a:pt x="0" y="224"/>
                    <a:pt x="153" y="224"/>
                  </a:cubicBezTo>
                  <a:cubicBezTo>
                    <a:pt x="305" y="224"/>
                    <a:pt x="305" y="1"/>
                    <a:pt x="1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65"/>
            <p:cNvSpPr/>
            <p:nvPr/>
          </p:nvSpPr>
          <p:spPr>
            <a:xfrm>
              <a:off x="3874866" y="2948614"/>
              <a:ext cx="22344" cy="17325"/>
            </a:xfrm>
            <a:custGeom>
              <a:avLst/>
              <a:gdLst/>
              <a:ahLst/>
              <a:cxnLst/>
              <a:rect l="l" t="t" r="r" b="b"/>
              <a:pathLst>
                <a:path w="276" h="214" extrusionOk="0">
                  <a:moveTo>
                    <a:pt x="133" y="1"/>
                  </a:moveTo>
                  <a:cubicBezTo>
                    <a:pt x="1" y="1"/>
                    <a:pt x="1" y="214"/>
                    <a:pt x="133" y="214"/>
                  </a:cubicBezTo>
                  <a:cubicBezTo>
                    <a:pt x="275" y="214"/>
                    <a:pt x="275" y="1"/>
                    <a:pt x="1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7" name="Google Shape;2037;p65"/>
          <p:cNvGrpSpPr/>
          <p:nvPr/>
        </p:nvGrpSpPr>
        <p:grpSpPr>
          <a:xfrm rot="1358010">
            <a:off x="7645122" y="530626"/>
            <a:ext cx="1038703" cy="1463078"/>
            <a:chOff x="4597488" y="1424438"/>
            <a:chExt cx="573664" cy="812408"/>
          </a:xfrm>
        </p:grpSpPr>
        <p:sp>
          <p:nvSpPr>
            <p:cNvPr id="2038" name="Google Shape;2038;p65"/>
            <p:cNvSpPr/>
            <p:nvPr/>
          </p:nvSpPr>
          <p:spPr>
            <a:xfrm>
              <a:off x="4879705" y="1489203"/>
              <a:ext cx="127670" cy="187659"/>
            </a:xfrm>
            <a:custGeom>
              <a:avLst/>
              <a:gdLst/>
              <a:ahLst/>
              <a:cxnLst/>
              <a:rect l="l" t="t" r="r" b="b"/>
              <a:pathLst>
                <a:path w="1577" h="2318" extrusionOk="0">
                  <a:moveTo>
                    <a:pt x="1060" y="0"/>
                  </a:moveTo>
                  <a:cubicBezTo>
                    <a:pt x="674" y="0"/>
                    <a:pt x="123" y="746"/>
                    <a:pt x="123" y="746"/>
                  </a:cubicBezTo>
                  <a:cubicBezTo>
                    <a:pt x="123" y="746"/>
                    <a:pt x="1" y="1814"/>
                    <a:pt x="214" y="2170"/>
                  </a:cubicBezTo>
                  <a:cubicBezTo>
                    <a:pt x="286" y="2279"/>
                    <a:pt x="403" y="2318"/>
                    <a:pt x="534" y="2318"/>
                  </a:cubicBezTo>
                  <a:cubicBezTo>
                    <a:pt x="793" y="2318"/>
                    <a:pt x="1106" y="2163"/>
                    <a:pt x="1221" y="2088"/>
                  </a:cubicBezTo>
                  <a:cubicBezTo>
                    <a:pt x="1393" y="1976"/>
                    <a:pt x="1393" y="1641"/>
                    <a:pt x="1292" y="1539"/>
                  </a:cubicBezTo>
                  <a:cubicBezTo>
                    <a:pt x="1200" y="1438"/>
                    <a:pt x="1271" y="1356"/>
                    <a:pt x="1373" y="1255"/>
                  </a:cubicBezTo>
                  <a:cubicBezTo>
                    <a:pt x="1454" y="1153"/>
                    <a:pt x="1404" y="960"/>
                    <a:pt x="1292" y="848"/>
                  </a:cubicBezTo>
                  <a:cubicBezTo>
                    <a:pt x="1170" y="716"/>
                    <a:pt x="1576" y="248"/>
                    <a:pt x="1190" y="35"/>
                  </a:cubicBezTo>
                  <a:cubicBezTo>
                    <a:pt x="1150" y="11"/>
                    <a:pt x="1106" y="0"/>
                    <a:pt x="10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65"/>
            <p:cNvSpPr/>
            <p:nvPr/>
          </p:nvSpPr>
          <p:spPr>
            <a:xfrm>
              <a:off x="4885453" y="1537049"/>
              <a:ext cx="69219" cy="104111"/>
            </a:xfrm>
            <a:custGeom>
              <a:avLst/>
              <a:gdLst/>
              <a:ahLst/>
              <a:cxnLst/>
              <a:rect l="l" t="t" r="r" b="b"/>
              <a:pathLst>
                <a:path w="855" h="1286" extrusionOk="0">
                  <a:moveTo>
                    <a:pt x="641" y="0"/>
                  </a:moveTo>
                  <a:cubicBezTo>
                    <a:pt x="453" y="0"/>
                    <a:pt x="113" y="623"/>
                    <a:pt x="113" y="623"/>
                  </a:cubicBezTo>
                  <a:cubicBezTo>
                    <a:pt x="113" y="623"/>
                    <a:pt x="1" y="1274"/>
                    <a:pt x="113" y="1284"/>
                  </a:cubicBezTo>
                  <a:cubicBezTo>
                    <a:pt x="119" y="1285"/>
                    <a:pt x="126" y="1285"/>
                    <a:pt x="133" y="1285"/>
                  </a:cubicBezTo>
                  <a:cubicBezTo>
                    <a:pt x="267" y="1285"/>
                    <a:pt x="567" y="1103"/>
                    <a:pt x="692" y="765"/>
                  </a:cubicBezTo>
                  <a:cubicBezTo>
                    <a:pt x="804" y="410"/>
                    <a:pt x="855" y="54"/>
                    <a:pt x="662" y="3"/>
                  </a:cubicBezTo>
                  <a:cubicBezTo>
                    <a:pt x="655" y="1"/>
                    <a:pt x="648" y="0"/>
                    <a:pt x="64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65"/>
            <p:cNvSpPr/>
            <p:nvPr/>
          </p:nvSpPr>
          <p:spPr>
            <a:xfrm>
              <a:off x="4597488" y="1424438"/>
              <a:ext cx="132527" cy="195189"/>
            </a:xfrm>
            <a:custGeom>
              <a:avLst/>
              <a:gdLst/>
              <a:ahLst/>
              <a:cxnLst/>
              <a:rect l="l" t="t" r="r" b="b"/>
              <a:pathLst>
                <a:path w="1637" h="2411" extrusionOk="0">
                  <a:moveTo>
                    <a:pt x="989" y="0"/>
                  </a:moveTo>
                  <a:cubicBezTo>
                    <a:pt x="981" y="0"/>
                    <a:pt x="973" y="1"/>
                    <a:pt x="966" y="1"/>
                  </a:cubicBezTo>
                  <a:cubicBezTo>
                    <a:pt x="539" y="42"/>
                    <a:pt x="701" y="642"/>
                    <a:pt x="549" y="703"/>
                  </a:cubicBezTo>
                  <a:cubicBezTo>
                    <a:pt x="397" y="764"/>
                    <a:pt x="264" y="916"/>
                    <a:pt x="315" y="1048"/>
                  </a:cubicBezTo>
                  <a:cubicBezTo>
                    <a:pt x="366" y="1170"/>
                    <a:pt x="397" y="1292"/>
                    <a:pt x="264" y="1343"/>
                  </a:cubicBezTo>
                  <a:cubicBezTo>
                    <a:pt x="142" y="1394"/>
                    <a:pt x="0" y="1699"/>
                    <a:pt x="102" y="1872"/>
                  </a:cubicBezTo>
                  <a:cubicBezTo>
                    <a:pt x="187" y="2024"/>
                    <a:pt x="512" y="2410"/>
                    <a:pt x="806" y="2410"/>
                  </a:cubicBezTo>
                  <a:cubicBezTo>
                    <a:pt x="865" y="2410"/>
                    <a:pt x="922" y="2395"/>
                    <a:pt x="976" y="2360"/>
                  </a:cubicBezTo>
                  <a:cubicBezTo>
                    <a:pt x="1301" y="2126"/>
                    <a:pt x="1637" y="1099"/>
                    <a:pt x="1637" y="1099"/>
                  </a:cubicBezTo>
                  <a:cubicBezTo>
                    <a:pt x="1637" y="1099"/>
                    <a:pt x="1411" y="0"/>
                    <a:pt x="9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65"/>
            <p:cNvSpPr/>
            <p:nvPr/>
          </p:nvSpPr>
          <p:spPr>
            <a:xfrm>
              <a:off x="4658368" y="1481917"/>
              <a:ext cx="50275" cy="113907"/>
            </a:xfrm>
            <a:custGeom>
              <a:avLst/>
              <a:gdLst/>
              <a:ahLst/>
              <a:cxnLst/>
              <a:rect l="l" t="t" r="r" b="b"/>
              <a:pathLst>
                <a:path w="621" h="1407" extrusionOk="0">
                  <a:moveTo>
                    <a:pt x="362" y="1"/>
                  </a:moveTo>
                  <a:cubicBezTo>
                    <a:pt x="184" y="1"/>
                    <a:pt x="80" y="324"/>
                    <a:pt x="41" y="694"/>
                  </a:cubicBezTo>
                  <a:cubicBezTo>
                    <a:pt x="0" y="1070"/>
                    <a:pt x="214" y="1375"/>
                    <a:pt x="346" y="1406"/>
                  </a:cubicBezTo>
                  <a:cubicBezTo>
                    <a:pt x="348" y="1406"/>
                    <a:pt x="350" y="1406"/>
                    <a:pt x="351" y="1406"/>
                  </a:cubicBezTo>
                  <a:cubicBezTo>
                    <a:pt x="463" y="1406"/>
                    <a:pt x="620" y="796"/>
                    <a:pt x="620" y="796"/>
                  </a:cubicBezTo>
                  <a:cubicBezTo>
                    <a:pt x="620" y="796"/>
                    <a:pt x="570" y="43"/>
                    <a:pt x="387" y="3"/>
                  </a:cubicBezTo>
                  <a:cubicBezTo>
                    <a:pt x="378" y="2"/>
                    <a:pt x="370" y="1"/>
                    <a:pt x="3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65"/>
            <p:cNvSpPr/>
            <p:nvPr/>
          </p:nvSpPr>
          <p:spPr>
            <a:xfrm>
              <a:off x="4720057" y="1551216"/>
              <a:ext cx="451095" cy="685629"/>
            </a:xfrm>
            <a:custGeom>
              <a:avLst/>
              <a:gdLst/>
              <a:ahLst/>
              <a:cxnLst/>
              <a:rect l="l" t="t" r="r" b="b"/>
              <a:pathLst>
                <a:path w="5572" h="8469" extrusionOk="0">
                  <a:moveTo>
                    <a:pt x="133" y="1"/>
                  </a:moveTo>
                  <a:cubicBezTo>
                    <a:pt x="41" y="1149"/>
                    <a:pt x="1" y="2705"/>
                    <a:pt x="1" y="4270"/>
                  </a:cubicBezTo>
                  <a:cubicBezTo>
                    <a:pt x="1" y="5551"/>
                    <a:pt x="31" y="6801"/>
                    <a:pt x="92" y="8123"/>
                  </a:cubicBezTo>
                  <a:lnTo>
                    <a:pt x="1658" y="8082"/>
                  </a:lnTo>
                  <a:lnTo>
                    <a:pt x="1658" y="4728"/>
                  </a:lnTo>
                  <a:cubicBezTo>
                    <a:pt x="2440" y="6181"/>
                    <a:pt x="3335" y="7482"/>
                    <a:pt x="4331" y="8468"/>
                  </a:cubicBezTo>
                  <a:cubicBezTo>
                    <a:pt x="4331" y="8468"/>
                    <a:pt x="5317" y="7421"/>
                    <a:pt x="5439" y="7208"/>
                  </a:cubicBezTo>
                  <a:cubicBezTo>
                    <a:pt x="5571" y="6995"/>
                    <a:pt x="3792" y="5388"/>
                    <a:pt x="3111" y="4311"/>
                  </a:cubicBezTo>
                  <a:cubicBezTo>
                    <a:pt x="4067" y="2837"/>
                    <a:pt x="5439" y="875"/>
                    <a:pt x="5388" y="621"/>
                  </a:cubicBezTo>
                  <a:cubicBezTo>
                    <a:pt x="5350" y="427"/>
                    <a:pt x="4713" y="109"/>
                    <a:pt x="4310" y="109"/>
                  </a:cubicBezTo>
                  <a:cubicBezTo>
                    <a:pt x="4184" y="109"/>
                    <a:pt x="4082" y="139"/>
                    <a:pt x="4026" y="214"/>
                  </a:cubicBezTo>
                  <a:cubicBezTo>
                    <a:pt x="3803" y="539"/>
                    <a:pt x="2623" y="2278"/>
                    <a:pt x="1658" y="3864"/>
                  </a:cubicBezTo>
                  <a:cubicBezTo>
                    <a:pt x="1658" y="2451"/>
                    <a:pt x="1688" y="1210"/>
                    <a:pt x="1780" y="153"/>
                  </a:cubicBezTo>
                  <a:lnTo>
                    <a:pt x="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65"/>
            <p:cNvSpPr/>
            <p:nvPr/>
          </p:nvSpPr>
          <p:spPr>
            <a:xfrm>
              <a:off x="4597488" y="1508390"/>
              <a:ext cx="331683" cy="307558"/>
            </a:xfrm>
            <a:custGeom>
              <a:avLst/>
              <a:gdLst/>
              <a:ahLst/>
              <a:cxnLst/>
              <a:rect l="l" t="t" r="r" b="b"/>
              <a:pathLst>
                <a:path w="4097" h="3799" extrusionOk="0">
                  <a:moveTo>
                    <a:pt x="2084" y="1"/>
                  </a:moveTo>
                  <a:cubicBezTo>
                    <a:pt x="1760" y="1"/>
                    <a:pt x="1487" y="66"/>
                    <a:pt x="1372" y="225"/>
                  </a:cubicBezTo>
                  <a:cubicBezTo>
                    <a:pt x="1372" y="225"/>
                    <a:pt x="0" y="1546"/>
                    <a:pt x="427" y="2817"/>
                  </a:cubicBezTo>
                  <a:cubicBezTo>
                    <a:pt x="666" y="3541"/>
                    <a:pt x="1408" y="3799"/>
                    <a:pt x="2075" y="3799"/>
                  </a:cubicBezTo>
                  <a:cubicBezTo>
                    <a:pt x="2571" y="3799"/>
                    <a:pt x="3025" y="3657"/>
                    <a:pt x="3202" y="3457"/>
                  </a:cubicBezTo>
                  <a:cubicBezTo>
                    <a:pt x="3629" y="2980"/>
                    <a:pt x="4097" y="926"/>
                    <a:pt x="3751" y="520"/>
                  </a:cubicBezTo>
                  <a:cubicBezTo>
                    <a:pt x="3530" y="245"/>
                    <a:pt x="2711" y="1"/>
                    <a:pt x="2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65"/>
            <p:cNvSpPr/>
            <p:nvPr/>
          </p:nvSpPr>
          <p:spPr>
            <a:xfrm>
              <a:off x="4679741" y="1560283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84" y="1"/>
                    <a:pt x="1" y="184"/>
                    <a:pt x="1" y="397"/>
                  </a:cubicBezTo>
                  <a:cubicBezTo>
                    <a:pt x="1" y="610"/>
                    <a:pt x="184" y="793"/>
                    <a:pt x="397" y="793"/>
                  </a:cubicBezTo>
                  <a:cubicBezTo>
                    <a:pt x="611" y="793"/>
                    <a:pt x="794" y="610"/>
                    <a:pt x="794" y="397"/>
                  </a:cubicBezTo>
                  <a:cubicBezTo>
                    <a:pt x="794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65"/>
            <p:cNvSpPr/>
            <p:nvPr/>
          </p:nvSpPr>
          <p:spPr>
            <a:xfrm>
              <a:off x="4706942" y="1579227"/>
              <a:ext cx="28821" cy="28902"/>
            </a:xfrm>
            <a:custGeom>
              <a:avLst/>
              <a:gdLst/>
              <a:ahLst/>
              <a:cxnLst/>
              <a:rect l="l" t="t" r="r" b="b"/>
              <a:pathLst>
                <a:path w="356" h="357" extrusionOk="0">
                  <a:moveTo>
                    <a:pt x="173" y="0"/>
                  </a:moveTo>
                  <a:cubicBezTo>
                    <a:pt x="81" y="0"/>
                    <a:pt x="0" y="82"/>
                    <a:pt x="0" y="173"/>
                  </a:cubicBezTo>
                  <a:cubicBezTo>
                    <a:pt x="0" y="275"/>
                    <a:pt x="81" y="356"/>
                    <a:pt x="173" y="356"/>
                  </a:cubicBezTo>
                  <a:cubicBezTo>
                    <a:pt x="275" y="356"/>
                    <a:pt x="356" y="275"/>
                    <a:pt x="356" y="173"/>
                  </a:cubicBezTo>
                  <a:cubicBezTo>
                    <a:pt x="356" y="82"/>
                    <a:pt x="275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65"/>
            <p:cNvSpPr/>
            <p:nvPr/>
          </p:nvSpPr>
          <p:spPr>
            <a:xfrm>
              <a:off x="4792514" y="1583356"/>
              <a:ext cx="63471" cy="63390"/>
            </a:xfrm>
            <a:custGeom>
              <a:avLst/>
              <a:gdLst/>
              <a:ahLst/>
              <a:cxnLst/>
              <a:rect l="l" t="t" r="r" b="b"/>
              <a:pathLst>
                <a:path w="784" h="783" extrusionOk="0">
                  <a:moveTo>
                    <a:pt x="387" y="0"/>
                  </a:moveTo>
                  <a:cubicBezTo>
                    <a:pt x="173" y="0"/>
                    <a:pt x="0" y="173"/>
                    <a:pt x="0" y="397"/>
                  </a:cubicBezTo>
                  <a:cubicBezTo>
                    <a:pt x="0" y="610"/>
                    <a:pt x="173" y="783"/>
                    <a:pt x="387" y="783"/>
                  </a:cubicBezTo>
                  <a:cubicBezTo>
                    <a:pt x="610" y="783"/>
                    <a:pt x="783" y="610"/>
                    <a:pt x="783" y="397"/>
                  </a:cubicBezTo>
                  <a:cubicBezTo>
                    <a:pt x="783" y="173"/>
                    <a:pt x="610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65"/>
            <p:cNvSpPr/>
            <p:nvPr/>
          </p:nvSpPr>
          <p:spPr>
            <a:xfrm>
              <a:off x="4818825" y="1602219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73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73" y="357"/>
                  </a:cubicBezTo>
                  <a:cubicBezTo>
                    <a:pt x="275" y="357"/>
                    <a:pt x="356" y="286"/>
                    <a:pt x="356" y="184"/>
                  </a:cubicBezTo>
                  <a:cubicBezTo>
                    <a:pt x="356" y="82"/>
                    <a:pt x="27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65"/>
            <p:cNvSpPr/>
            <p:nvPr/>
          </p:nvSpPr>
          <p:spPr>
            <a:xfrm>
              <a:off x="4655049" y="1606105"/>
              <a:ext cx="139166" cy="143538"/>
            </a:xfrm>
            <a:custGeom>
              <a:avLst/>
              <a:gdLst/>
              <a:ahLst/>
              <a:cxnLst/>
              <a:rect l="l" t="t" r="r" b="b"/>
              <a:pathLst>
                <a:path w="1719" h="1773" extrusionOk="0">
                  <a:moveTo>
                    <a:pt x="1110" y="0"/>
                  </a:moveTo>
                  <a:cubicBezTo>
                    <a:pt x="1013" y="0"/>
                    <a:pt x="916" y="35"/>
                    <a:pt x="834" y="136"/>
                  </a:cubicBezTo>
                  <a:cubicBezTo>
                    <a:pt x="611" y="390"/>
                    <a:pt x="1" y="1193"/>
                    <a:pt x="397" y="1539"/>
                  </a:cubicBezTo>
                  <a:cubicBezTo>
                    <a:pt x="581" y="1704"/>
                    <a:pt x="802" y="1773"/>
                    <a:pt x="999" y="1773"/>
                  </a:cubicBezTo>
                  <a:cubicBezTo>
                    <a:pt x="1228" y="1773"/>
                    <a:pt x="1424" y="1681"/>
                    <a:pt x="1495" y="1539"/>
                  </a:cubicBezTo>
                  <a:cubicBezTo>
                    <a:pt x="1678" y="1142"/>
                    <a:pt x="1719" y="299"/>
                    <a:pt x="1525" y="156"/>
                  </a:cubicBezTo>
                  <a:cubicBezTo>
                    <a:pt x="1442" y="105"/>
                    <a:pt x="1277" y="0"/>
                    <a:pt x="1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65"/>
            <p:cNvSpPr/>
            <p:nvPr/>
          </p:nvSpPr>
          <p:spPr>
            <a:xfrm>
              <a:off x="4720867" y="1723250"/>
              <a:ext cx="94720" cy="57642"/>
            </a:xfrm>
            <a:custGeom>
              <a:avLst/>
              <a:gdLst/>
              <a:ahLst/>
              <a:cxnLst/>
              <a:rect l="l" t="t" r="r" b="b"/>
              <a:pathLst>
                <a:path w="1170" h="712" fill="none" extrusionOk="0">
                  <a:moveTo>
                    <a:pt x="1" y="448"/>
                  </a:moveTo>
                  <a:cubicBezTo>
                    <a:pt x="1" y="448"/>
                    <a:pt x="408" y="712"/>
                    <a:pt x="794" y="498"/>
                  </a:cubicBezTo>
                  <a:cubicBezTo>
                    <a:pt x="1170" y="275"/>
                    <a:pt x="1150" y="0"/>
                    <a:pt x="1150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0" name="Google Shape;2050;p65"/>
          <p:cNvGrpSpPr/>
          <p:nvPr/>
        </p:nvGrpSpPr>
        <p:grpSpPr>
          <a:xfrm rot="-829878">
            <a:off x="1210006" y="1079276"/>
            <a:ext cx="896924" cy="1358781"/>
            <a:chOff x="6207724" y="3634077"/>
            <a:chExt cx="544357" cy="824714"/>
          </a:xfrm>
        </p:grpSpPr>
        <p:sp>
          <p:nvSpPr>
            <p:cNvPr id="2051" name="Google Shape;2051;p65"/>
            <p:cNvSpPr/>
            <p:nvPr/>
          </p:nvSpPr>
          <p:spPr>
            <a:xfrm>
              <a:off x="6395625" y="3652130"/>
              <a:ext cx="356456" cy="657456"/>
            </a:xfrm>
            <a:custGeom>
              <a:avLst/>
              <a:gdLst/>
              <a:ahLst/>
              <a:cxnLst/>
              <a:rect l="l" t="t" r="r" b="b"/>
              <a:pathLst>
                <a:path w="4403" h="8121" extrusionOk="0">
                  <a:moveTo>
                    <a:pt x="1878" y="0"/>
                  </a:moveTo>
                  <a:cubicBezTo>
                    <a:pt x="1818" y="0"/>
                    <a:pt x="1758" y="17"/>
                    <a:pt x="1698" y="53"/>
                  </a:cubicBezTo>
                  <a:cubicBezTo>
                    <a:pt x="1292" y="287"/>
                    <a:pt x="1698" y="1191"/>
                    <a:pt x="2084" y="1222"/>
                  </a:cubicBezTo>
                  <a:cubicBezTo>
                    <a:pt x="2135" y="1222"/>
                    <a:pt x="2786" y="2462"/>
                    <a:pt x="2786" y="2462"/>
                  </a:cubicBezTo>
                  <a:cubicBezTo>
                    <a:pt x="2786" y="2462"/>
                    <a:pt x="1" y="7799"/>
                    <a:pt x="123" y="7951"/>
                  </a:cubicBezTo>
                  <a:cubicBezTo>
                    <a:pt x="225" y="8074"/>
                    <a:pt x="338" y="8121"/>
                    <a:pt x="454" y="8121"/>
                  </a:cubicBezTo>
                  <a:cubicBezTo>
                    <a:pt x="626" y="8121"/>
                    <a:pt x="804" y="8016"/>
                    <a:pt x="956" y="7900"/>
                  </a:cubicBezTo>
                  <a:cubicBezTo>
                    <a:pt x="1271" y="7677"/>
                    <a:pt x="1596" y="7453"/>
                    <a:pt x="1698" y="7077"/>
                  </a:cubicBezTo>
                  <a:cubicBezTo>
                    <a:pt x="2013" y="6894"/>
                    <a:pt x="2318" y="6559"/>
                    <a:pt x="2257" y="6223"/>
                  </a:cubicBezTo>
                  <a:cubicBezTo>
                    <a:pt x="2532" y="6101"/>
                    <a:pt x="2684" y="5796"/>
                    <a:pt x="2694" y="5471"/>
                  </a:cubicBezTo>
                  <a:cubicBezTo>
                    <a:pt x="2867" y="5451"/>
                    <a:pt x="3020" y="5359"/>
                    <a:pt x="3091" y="5247"/>
                  </a:cubicBezTo>
                  <a:cubicBezTo>
                    <a:pt x="3152" y="5156"/>
                    <a:pt x="3152" y="5034"/>
                    <a:pt x="3131" y="4912"/>
                  </a:cubicBezTo>
                  <a:cubicBezTo>
                    <a:pt x="3294" y="4891"/>
                    <a:pt x="3447" y="4790"/>
                    <a:pt x="3508" y="4576"/>
                  </a:cubicBezTo>
                  <a:cubicBezTo>
                    <a:pt x="3548" y="4475"/>
                    <a:pt x="3548" y="4343"/>
                    <a:pt x="3528" y="4231"/>
                  </a:cubicBezTo>
                  <a:cubicBezTo>
                    <a:pt x="4219" y="4190"/>
                    <a:pt x="3914" y="3661"/>
                    <a:pt x="3935" y="3621"/>
                  </a:cubicBezTo>
                  <a:cubicBezTo>
                    <a:pt x="3996" y="3580"/>
                    <a:pt x="4402" y="3326"/>
                    <a:pt x="4046" y="2614"/>
                  </a:cubicBezTo>
                  <a:cubicBezTo>
                    <a:pt x="4067" y="2594"/>
                    <a:pt x="4372" y="2187"/>
                    <a:pt x="4372" y="2004"/>
                  </a:cubicBezTo>
                  <a:cubicBezTo>
                    <a:pt x="4372" y="1791"/>
                    <a:pt x="3985" y="1486"/>
                    <a:pt x="3985" y="1486"/>
                  </a:cubicBezTo>
                  <a:cubicBezTo>
                    <a:pt x="3985" y="1486"/>
                    <a:pt x="4118" y="1018"/>
                    <a:pt x="3863" y="785"/>
                  </a:cubicBezTo>
                  <a:cubicBezTo>
                    <a:pt x="3782" y="713"/>
                    <a:pt x="3696" y="689"/>
                    <a:pt x="3614" y="689"/>
                  </a:cubicBezTo>
                  <a:cubicBezTo>
                    <a:pt x="3439" y="689"/>
                    <a:pt x="3285" y="801"/>
                    <a:pt x="3243" y="815"/>
                  </a:cubicBezTo>
                  <a:cubicBezTo>
                    <a:pt x="3253" y="571"/>
                    <a:pt x="3223" y="327"/>
                    <a:pt x="2989" y="215"/>
                  </a:cubicBezTo>
                  <a:cubicBezTo>
                    <a:pt x="2932" y="188"/>
                    <a:pt x="2875" y="176"/>
                    <a:pt x="2820" y="176"/>
                  </a:cubicBezTo>
                  <a:cubicBezTo>
                    <a:pt x="2669" y="176"/>
                    <a:pt x="2529" y="264"/>
                    <a:pt x="2410" y="368"/>
                  </a:cubicBezTo>
                  <a:lnTo>
                    <a:pt x="2389" y="378"/>
                  </a:lnTo>
                  <a:cubicBezTo>
                    <a:pt x="2250" y="169"/>
                    <a:pt x="2069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65"/>
            <p:cNvSpPr/>
            <p:nvPr/>
          </p:nvSpPr>
          <p:spPr>
            <a:xfrm>
              <a:off x="6266418" y="3717220"/>
              <a:ext cx="417336" cy="741571"/>
            </a:xfrm>
            <a:custGeom>
              <a:avLst/>
              <a:gdLst/>
              <a:ahLst/>
              <a:cxnLst/>
              <a:rect l="l" t="t" r="r" b="b"/>
              <a:pathLst>
                <a:path w="5155" h="9160" extrusionOk="0">
                  <a:moveTo>
                    <a:pt x="3077" y="1"/>
                  </a:moveTo>
                  <a:cubicBezTo>
                    <a:pt x="2925" y="1"/>
                    <a:pt x="2770" y="11"/>
                    <a:pt x="2613" y="31"/>
                  </a:cubicBezTo>
                  <a:cubicBezTo>
                    <a:pt x="1546" y="174"/>
                    <a:pt x="722" y="936"/>
                    <a:pt x="194" y="1048"/>
                  </a:cubicBezTo>
                  <a:lnTo>
                    <a:pt x="417" y="2461"/>
                  </a:lnTo>
                  <a:cubicBezTo>
                    <a:pt x="1231" y="2329"/>
                    <a:pt x="2237" y="2248"/>
                    <a:pt x="3325" y="2176"/>
                  </a:cubicBezTo>
                  <a:lnTo>
                    <a:pt x="3325" y="2176"/>
                  </a:lnTo>
                  <a:cubicBezTo>
                    <a:pt x="2288" y="4230"/>
                    <a:pt x="1322" y="5775"/>
                    <a:pt x="1" y="7869"/>
                  </a:cubicBezTo>
                  <a:lnTo>
                    <a:pt x="184" y="9160"/>
                  </a:lnTo>
                  <a:cubicBezTo>
                    <a:pt x="1271" y="8977"/>
                    <a:pt x="1942" y="8886"/>
                    <a:pt x="2318" y="8886"/>
                  </a:cubicBezTo>
                  <a:cubicBezTo>
                    <a:pt x="3060" y="8886"/>
                    <a:pt x="3904" y="8967"/>
                    <a:pt x="4626" y="9068"/>
                  </a:cubicBezTo>
                  <a:lnTo>
                    <a:pt x="4829" y="7635"/>
                  </a:lnTo>
                  <a:cubicBezTo>
                    <a:pt x="4189" y="7544"/>
                    <a:pt x="3467" y="7462"/>
                    <a:pt x="2735" y="7462"/>
                  </a:cubicBezTo>
                  <a:cubicBezTo>
                    <a:pt x="2450" y="7462"/>
                    <a:pt x="2145" y="7483"/>
                    <a:pt x="1851" y="7503"/>
                  </a:cubicBezTo>
                  <a:cubicBezTo>
                    <a:pt x="3060" y="5612"/>
                    <a:pt x="4057" y="3823"/>
                    <a:pt x="5134" y="1760"/>
                  </a:cubicBezTo>
                  <a:cubicBezTo>
                    <a:pt x="5134" y="1760"/>
                    <a:pt x="5154" y="1140"/>
                    <a:pt x="4931" y="702"/>
                  </a:cubicBezTo>
                  <a:cubicBezTo>
                    <a:pt x="4731" y="329"/>
                    <a:pt x="3962" y="1"/>
                    <a:pt x="30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65"/>
            <p:cNvSpPr/>
            <p:nvPr/>
          </p:nvSpPr>
          <p:spPr>
            <a:xfrm>
              <a:off x="6486297" y="3634077"/>
              <a:ext cx="61690" cy="97878"/>
            </a:xfrm>
            <a:custGeom>
              <a:avLst/>
              <a:gdLst/>
              <a:ahLst/>
              <a:cxnLst/>
              <a:rect l="l" t="t" r="r" b="b"/>
              <a:pathLst>
                <a:path w="762" h="1209" extrusionOk="0">
                  <a:moveTo>
                    <a:pt x="261" y="1"/>
                  </a:moveTo>
                  <a:cubicBezTo>
                    <a:pt x="0" y="1"/>
                    <a:pt x="50" y="997"/>
                    <a:pt x="50" y="997"/>
                  </a:cubicBezTo>
                  <a:cubicBezTo>
                    <a:pt x="97" y="1140"/>
                    <a:pt x="238" y="1209"/>
                    <a:pt x="377" y="1209"/>
                  </a:cubicBezTo>
                  <a:cubicBezTo>
                    <a:pt x="505" y="1209"/>
                    <a:pt x="631" y="1150"/>
                    <a:pt x="680" y="1038"/>
                  </a:cubicBezTo>
                  <a:cubicBezTo>
                    <a:pt x="761" y="794"/>
                    <a:pt x="548" y="42"/>
                    <a:pt x="273" y="1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65"/>
            <p:cNvSpPr/>
            <p:nvPr/>
          </p:nvSpPr>
          <p:spPr>
            <a:xfrm>
              <a:off x="6496821" y="3676013"/>
              <a:ext cx="31816" cy="54646"/>
            </a:xfrm>
            <a:custGeom>
              <a:avLst/>
              <a:gdLst/>
              <a:ahLst/>
              <a:cxnLst/>
              <a:rect l="l" t="t" r="r" b="b"/>
              <a:pathLst>
                <a:path w="393" h="675" extrusionOk="0">
                  <a:moveTo>
                    <a:pt x="190" y="0"/>
                  </a:moveTo>
                  <a:cubicBezTo>
                    <a:pt x="175" y="0"/>
                    <a:pt x="159" y="10"/>
                    <a:pt x="143" y="32"/>
                  </a:cubicBezTo>
                  <a:cubicBezTo>
                    <a:pt x="1" y="195"/>
                    <a:pt x="123" y="591"/>
                    <a:pt x="123" y="591"/>
                  </a:cubicBezTo>
                  <a:cubicBezTo>
                    <a:pt x="136" y="649"/>
                    <a:pt x="177" y="674"/>
                    <a:pt x="221" y="674"/>
                  </a:cubicBezTo>
                  <a:cubicBezTo>
                    <a:pt x="278" y="674"/>
                    <a:pt x="340" y="634"/>
                    <a:pt x="357" y="571"/>
                  </a:cubicBezTo>
                  <a:cubicBezTo>
                    <a:pt x="392" y="456"/>
                    <a:pt x="296" y="0"/>
                    <a:pt x="1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65"/>
            <p:cNvSpPr/>
            <p:nvPr/>
          </p:nvSpPr>
          <p:spPr>
            <a:xfrm>
              <a:off x="6641087" y="3737135"/>
              <a:ext cx="97797" cy="82010"/>
            </a:xfrm>
            <a:custGeom>
              <a:avLst/>
              <a:gdLst/>
              <a:ahLst/>
              <a:cxnLst/>
              <a:rect l="l" t="t" r="r" b="b"/>
              <a:pathLst>
                <a:path w="1208" h="1013" extrusionOk="0">
                  <a:moveTo>
                    <a:pt x="965" y="0"/>
                  </a:moveTo>
                  <a:cubicBezTo>
                    <a:pt x="711" y="0"/>
                    <a:pt x="150" y="487"/>
                    <a:pt x="150" y="487"/>
                  </a:cubicBezTo>
                  <a:cubicBezTo>
                    <a:pt x="0" y="693"/>
                    <a:pt x="214" y="1012"/>
                    <a:pt x="447" y="1012"/>
                  </a:cubicBezTo>
                  <a:cubicBezTo>
                    <a:pt x="467" y="1012"/>
                    <a:pt x="486" y="1010"/>
                    <a:pt x="506" y="1005"/>
                  </a:cubicBezTo>
                  <a:cubicBezTo>
                    <a:pt x="750" y="934"/>
                    <a:pt x="1208" y="294"/>
                    <a:pt x="1065" y="50"/>
                  </a:cubicBezTo>
                  <a:cubicBezTo>
                    <a:pt x="1044" y="15"/>
                    <a:pt x="1009" y="0"/>
                    <a:pt x="9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65"/>
            <p:cNvSpPr/>
            <p:nvPr/>
          </p:nvSpPr>
          <p:spPr>
            <a:xfrm>
              <a:off x="6650964" y="3768304"/>
              <a:ext cx="59099" cy="41369"/>
            </a:xfrm>
            <a:custGeom>
              <a:avLst/>
              <a:gdLst/>
              <a:ahLst/>
              <a:cxnLst/>
              <a:rect l="l" t="t" r="r" b="b"/>
              <a:pathLst>
                <a:path w="730" h="511" extrusionOk="0">
                  <a:moveTo>
                    <a:pt x="506" y="0"/>
                  </a:moveTo>
                  <a:cubicBezTo>
                    <a:pt x="293" y="0"/>
                    <a:pt x="69" y="346"/>
                    <a:pt x="69" y="346"/>
                  </a:cubicBezTo>
                  <a:cubicBezTo>
                    <a:pt x="1" y="414"/>
                    <a:pt x="82" y="510"/>
                    <a:pt x="176" y="510"/>
                  </a:cubicBezTo>
                  <a:cubicBezTo>
                    <a:pt x="194" y="510"/>
                    <a:pt x="213" y="507"/>
                    <a:pt x="232" y="498"/>
                  </a:cubicBezTo>
                  <a:cubicBezTo>
                    <a:pt x="343" y="448"/>
                    <a:pt x="730" y="0"/>
                    <a:pt x="5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65"/>
            <p:cNvSpPr/>
            <p:nvPr/>
          </p:nvSpPr>
          <p:spPr>
            <a:xfrm>
              <a:off x="6477068" y="3777371"/>
              <a:ext cx="63471" cy="63390"/>
            </a:xfrm>
            <a:custGeom>
              <a:avLst/>
              <a:gdLst/>
              <a:ahLst/>
              <a:cxnLst/>
              <a:rect l="l" t="t" r="r" b="b"/>
              <a:pathLst>
                <a:path w="784" h="783" extrusionOk="0">
                  <a:moveTo>
                    <a:pt x="397" y="0"/>
                  </a:moveTo>
                  <a:cubicBezTo>
                    <a:pt x="174" y="0"/>
                    <a:pt x="1" y="173"/>
                    <a:pt x="1" y="397"/>
                  </a:cubicBezTo>
                  <a:cubicBezTo>
                    <a:pt x="1" y="610"/>
                    <a:pt x="174" y="783"/>
                    <a:pt x="397" y="783"/>
                  </a:cubicBezTo>
                  <a:cubicBezTo>
                    <a:pt x="611" y="783"/>
                    <a:pt x="784" y="610"/>
                    <a:pt x="784" y="397"/>
                  </a:cubicBezTo>
                  <a:cubicBezTo>
                    <a:pt x="784" y="173"/>
                    <a:pt x="611" y="0"/>
                    <a:pt x="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65"/>
            <p:cNvSpPr/>
            <p:nvPr/>
          </p:nvSpPr>
          <p:spPr>
            <a:xfrm>
              <a:off x="6504269" y="3797124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73" y="0"/>
                  </a:moveTo>
                  <a:cubicBezTo>
                    <a:pt x="72" y="0"/>
                    <a:pt x="0" y="81"/>
                    <a:pt x="0" y="173"/>
                  </a:cubicBezTo>
                  <a:cubicBezTo>
                    <a:pt x="0" y="274"/>
                    <a:pt x="72" y="356"/>
                    <a:pt x="173" y="356"/>
                  </a:cubicBezTo>
                  <a:cubicBezTo>
                    <a:pt x="275" y="356"/>
                    <a:pt x="356" y="274"/>
                    <a:pt x="356" y="173"/>
                  </a:cubicBezTo>
                  <a:cubicBezTo>
                    <a:pt x="356" y="81"/>
                    <a:pt x="275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65"/>
            <p:cNvSpPr/>
            <p:nvPr/>
          </p:nvSpPr>
          <p:spPr>
            <a:xfrm>
              <a:off x="6547015" y="3965272"/>
              <a:ext cx="70109" cy="49951"/>
            </a:xfrm>
            <a:custGeom>
              <a:avLst/>
              <a:gdLst/>
              <a:ahLst/>
              <a:cxnLst/>
              <a:rect l="l" t="t" r="r" b="b"/>
              <a:pathLst>
                <a:path w="866" h="617" extrusionOk="0">
                  <a:moveTo>
                    <a:pt x="327" y="1"/>
                  </a:moveTo>
                  <a:cubicBezTo>
                    <a:pt x="258" y="1"/>
                    <a:pt x="191" y="24"/>
                    <a:pt x="103" y="48"/>
                  </a:cubicBezTo>
                  <a:cubicBezTo>
                    <a:pt x="1" y="68"/>
                    <a:pt x="1" y="220"/>
                    <a:pt x="103" y="251"/>
                  </a:cubicBezTo>
                  <a:cubicBezTo>
                    <a:pt x="204" y="271"/>
                    <a:pt x="286" y="271"/>
                    <a:pt x="336" y="363"/>
                  </a:cubicBezTo>
                  <a:cubicBezTo>
                    <a:pt x="367" y="424"/>
                    <a:pt x="408" y="475"/>
                    <a:pt x="458" y="536"/>
                  </a:cubicBezTo>
                  <a:cubicBezTo>
                    <a:pt x="509" y="586"/>
                    <a:pt x="570" y="617"/>
                    <a:pt x="641" y="617"/>
                  </a:cubicBezTo>
                  <a:cubicBezTo>
                    <a:pt x="713" y="475"/>
                    <a:pt x="794" y="353"/>
                    <a:pt x="865" y="210"/>
                  </a:cubicBezTo>
                  <a:cubicBezTo>
                    <a:pt x="814" y="210"/>
                    <a:pt x="763" y="220"/>
                    <a:pt x="702" y="251"/>
                  </a:cubicBezTo>
                  <a:cubicBezTo>
                    <a:pt x="701" y="251"/>
                    <a:pt x="700" y="251"/>
                    <a:pt x="699" y="251"/>
                  </a:cubicBezTo>
                  <a:cubicBezTo>
                    <a:pt x="656" y="251"/>
                    <a:pt x="538" y="67"/>
                    <a:pt x="489" y="48"/>
                  </a:cubicBezTo>
                  <a:cubicBezTo>
                    <a:pt x="429" y="13"/>
                    <a:pt x="378" y="1"/>
                    <a:pt x="3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65"/>
            <p:cNvSpPr/>
            <p:nvPr/>
          </p:nvSpPr>
          <p:spPr>
            <a:xfrm>
              <a:off x="6468082" y="3994578"/>
              <a:ext cx="74967" cy="60232"/>
            </a:xfrm>
            <a:custGeom>
              <a:avLst/>
              <a:gdLst/>
              <a:ahLst/>
              <a:cxnLst/>
              <a:rect l="l" t="t" r="r" b="b"/>
              <a:pathLst>
                <a:path w="926" h="744" extrusionOk="0">
                  <a:moveTo>
                    <a:pt x="193" y="1"/>
                  </a:moveTo>
                  <a:cubicBezTo>
                    <a:pt x="122" y="113"/>
                    <a:pt x="61" y="235"/>
                    <a:pt x="0" y="357"/>
                  </a:cubicBezTo>
                  <a:cubicBezTo>
                    <a:pt x="41" y="428"/>
                    <a:pt x="102" y="499"/>
                    <a:pt x="203" y="519"/>
                  </a:cubicBezTo>
                  <a:cubicBezTo>
                    <a:pt x="224" y="529"/>
                    <a:pt x="254" y="529"/>
                    <a:pt x="275" y="529"/>
                  </a:cubicBezTo>
                  <a:cubicBezTo>
                    <a:pt x="313" y="529"/>
                    <a:pt x="340" y="538"/>
                    <a:pt x="351" y="538"/>
                  </a:cubicBezTo>
                  <a:cubicBezTo>
                    <a:pt x="361" y="538"/>
                    <a:pt x="360" y="532"/>
                    <a:pt x="346" y="509"/>
                  </a:cubicBezTo>
                  <a:lnTo>
                    <a:pt x="346" y="509"/>
                  </a:lnTo>
                  <a:cubicBezTo>
                    <a:pt x="376" y="560"/>
                    <a:pt x="417" y="621"/>
                    <a:pt x="478" y="661"/>
                  </a:cubicBezTo>
                  <a:cubicBezTo>
                    <a:pt x="550" y="712"/>
                    <a:pt x="632" y="744"/>
                    <a:pt x="713" y="744"/>
                  </a:cubicBezTo>
                  <a:cubicBezTo>
                    <a:pt x="779" y="744"/>
                    <a:pt x="845" y="722"/>
                    <a:pt x="905" y="672"/>
                  </a:cubicBezTo>
                  <a:cubicBezTo>
                    <a:pt x="915" y="661"/>
                    <a:pt x="925" y="621"/>
                    <a:pt x="915" y="600"/>
                  </a:cubicBezTo>
                  <a:cubicBezTo>
                    <a:pt x="854" y="509"/>
                    <a:pt x="732" y="458"/>
                    <a:pt x="671" y="367"/>
                  </a:cubicBezTo>
                  <a:cubicBezTo>
                    <a:pt x="610" y="265"/>
                    <a:pt x="559" y="174"/>
                    <a:pt x="427" y="163"/>
                  </a:cubicBezTo>
                  <a:cubicBezTo>
                    <a:pt x="305" y="153"/>
                    <a:pt x="275" y="113"/>
                    <a:pt x="203" y="11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65"/>
            <p:cNvSpPr/>
            <p:nvPr/>
          </p:nvSpPr>
          <p:spPr>
            <a:xfrm>
              <a:off x="6518275" y="3913136"/>
              <a:ext cx="107026" cy="33031"/>
            </a:xfrm>
            <a:custGeom>
              <a:avLst/>
              <a:gdLst/>
              <a:ahLst/>
              <a:cxnLst/>
              <a:rect l="l" t="t" r="r" b="b"/>
              <a:pathLst>
                <a:path w="1322" h="408" extrusionOk="0">
                  <a:moveTo>
                    <a:pt x="102" y="0"/>
                  </a:moveTo>
                  <a:cubicBezTo>
                    <a:pt x="61" y="61"/>
                    <a:pt x="41" y="132"/>
                    <a:pt x="0" y="193"/>
                  </a:cubicBezTo>
                  <a:cubicBezTo>
                    <a:pt x="92" y="254"/>
                    <a:pt x="102" y="336"/>
                    <a:pt x="234" y="336"/>
                  </a:cubicBezTo>
                  <a:lnTo>
                    <a:pt x="407" y="336"/>
                  </a:lnTo>
                  <a:cubicBezTo>
                    <a:pt x="519" y="336"/>
                    <a:pt x="610" y="366"/>
                    <a:pt x="712" y="397"/>
                  </a:cubicBezTo>
                  <a:cubicBezTo>
                    <a:pt x="742" y="404"/>
                    <a:pt x="773" y="408"/>
                    <a:pt x="806" y="408"/>
                  </a:cubicBezTo>
                  <a:cubicBezTo>
                    <a:pt x="997" y="408"/>
                    <a:pt x="1225" y="289"/>
                    <a:pt x="1312" y="132"/>
                  </a:cubicBezTo>
                  <a:cubicBezTo>
                    <a:pt x="1322" y="102"/>
                    <a:pt x="1312" y="82"/>
                    <a:pt x="1281" y="82"/>
                  </a:cubicBezTo>
                  <a:cubicBezTo>
                    <a:pt x="1231" y="57"/>
                    <a:pt x="1162" y="25"/>
                    <a:pt x="1105" y="25"/>
                  </a:cubicBezTo>
                  <a:cubicBezTo>
                    <a:pt x="1091" y="25"/>
                    <a:pt x="1079" y="27"/>
                    <a:pt x="1068" y="31"/>
                  </a:cubicBezTo>
                  <a:cubicBezTo>
                    <a:pt x="963" y="44"/>
                    <a:pt x="896" y="66"/>
                    <a:pt x="823" y="66"/>
                  </a:cubicBezTo>
                  <a:cubicBezTo>
                    <a:pt x="783" y="66"/>
                    <a:pt x="742" y="59"/>
                    <a:pt x="691" y="41"/>
                  </a:cubicBezTo>
                  <a:cubicBezTo>
                    <a:pt x="643" y="25"/>
                    <a:pt x="587" y="20"/>
                    <a:pt x="531" y="20"/>
                  </a:cubicBezTo>
                  <a:cubicBezTo>
                    <a:pt x="446" y="20"/>
                    <a:pt x="358" y="31"/>
                    <a:pt x="285" y="31"/>
                  </a:cubicBezTo>
                  <a:cubicBezTo>
                    <a:pt x="246" y="31"/>
                    <a:pt x="207" y="31"/>
                    <a:pt x="160" y="40"/>
                  </a:cubicBezTo>
                  <a:lnTo>
                    <a:pt x="160" y="40"/>
                  </a:lnTo>
                  <a:cubicBezTo>
                    <a:pt x="207" y="29"/>
                    <a:pt x="141" y="10"/>
                    <a:pt x="1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65"/>
            <p:cNvSpPr/>
            <p:nvPr/>
          </p:nvSpPr>
          <p:spPr>
            <a:xfrm>
              <a:off x="6446142" y="4077640"/>
              <a:ext cx="86139" cy="75048"/>
            </a:xfrm>
            <a:custGeom>
              <a:avLst/>
              <a:gdLst/>
              <a:ahLst/>
              <a:cxnLst/>
              <a:rect l="l" t="t" r="r" b="b"/>
              <a:pathLst>
                <a:path w="1064" h="927" extrusionOk="0">
                  <a:moveTo>
                    <a:pt x="129" y="1"/>
                  </a:moveTo>
                  <a:cubicBezTo>
                    <a:pt x="64" y="1"/>
                    <a:pt x="1" y="54"/>
                    <a:pt x="27" y="134"/>
                  </a:cubicBezTo>
                  <a:cubicBezTo>
                    <a:pt x="78" y="296"/>
                    <a:pt x="180" y="418"/>
                    <a:pt x="241" y="571"/>
                  </a:cubicBezTo>
                  <a:cubicBezTo>
                    <a:pt x="307" y="712"/>
                    <a:pt x="422" y="772"/>
                    <a:pt x="556" y="772"/>
                  </a:cubicBezTo>
                  <a:cubicBezTo>
                    <a:pt x="586" y="772"/>
                    <a:pt x="616" y="769"/>
                    <a:pt x="647" y="764"/>
                  </a:cubicBezTo>
                  <a:cubicBezTo>
                    <a:pt x="653" y="763"/>
                    <a:pt x="659" y="763"/>
                    <a:pt x="665" y="763"/>
                  </a:cubicBezTo>
                  <a:cubicBezTo>
                    <a:pt x="780" y="763"/>
                    <a:pt x="783" y="858"/>
                    <a:pt x="861" y="906"/>
                  </a:cubicBezTo>
                  <a:cubicBezTo>
                    <a:pt x="881" y="916"/>
                    <a:pt x="891" y="916"/>
                    <a:pt x="911" y="926"/>
                  </a:cubicBezTo>
                  <a:lnTo>
                    <a:pt x="1064" y="662"/>
                  </a:lnTo>
                  <a:cubicBezTo>
                    <a:pt x="993" y="622"/>
                    <a:pt x="942" y="550"/>
                    <a:pt x="871" y="489"/>
                  </a:cubicBezTo>
                  <a:cubicBezTo>
                    <a:pt x="839" y="465"/>
                    <a:pt x="791" y="460"/>
                    <a:pt x="739" y="460"/>
                  </a:cubicBezTo>
                  <a:cubicBezTo>
                    <a:pt x="702" y="460"/>
                    <a:pt x="664" y="462"/>
                    <a:pt x="629" y="462"/>
                  </a:cubicBezTo>
                  <a:cubicBezTo>
                    <a:pt x="573" y="462"/>
                    <a:pt x="527" y="455"/>
                    <a:pt x="515" y="418"/>
                  </a:cubicBezTo>
                  <a:cubicBezTo>
                    <a:pt x="434" y="266"/>
                    <a:pt x="312" y="195"/>
                    <a:pt x="220" y="52"/>
                  </a:cubicBezTo>
                  <a:cubicBezTo>
                    <a:pt x="199" y="17"/>
                    <a:pt x="164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65"/>
            <p:cNvSpPr/>
            <p:nvPr/>
          </p:nvSpPr>
          <p:spPr>
            <a:xfrm>
              <a:off x="6395625" y="4127914"/>
              <a:ext cx="84843" cy="56670"/>
            </a:xfrm>
            <a:custGeom>
              <a:avLst/>
              <a:gdLst/>
              <a:ahLst/>
              <a:cxnLst/>
              <a:rect l="l" t="t" r="r" b="b"/>
              <a:pathLst>
                <a:path w="1048" h="700" extrusionOk="0">
                  <a:moveTo>
                    <a:pt x="173" y="1"/>
                  </a:moveTo>
                  <a:cubicBezTo>
                    <a:pt x="123" y="92"/>
                    <a:pt x="51" y="194"/>
                    <a:pt x="1" y="285"/>
                  </a:cubicBezTo>
                  <a:cubicBezTo>
                    <a:pt x="41" y="346"/>
                    <a:pt x="102" y="407"/>
                    <a:pt x="194" y="458"/>
                  </a:cubicBezTo>
                  <a:cubicBezTo>
                    <a:pt x="275" y="509"/>
                    <a:pt x="387" y="499"/>
                    <a:pt x="448" y="570"/>
                  </a:cubicBezTo>
                  <a:cubicBezTo>
                    <a:pt x="488" y="610"/>
                    <a:pt x="549" y="661"/>
                    <a:pt x="610" y="692"/>
                  </a:cubicBezTo>
                  <a:cubicBezTo>
                    <a:pt x="635" y="697"/>
                    <a:pt x="661" y="700"/>
                    <a:pt x="687" y="700"/>
                  </a:cubicBezTo>
                  <a:cubicBezTo>
                    <a:pt x="813" y="700"/>
                    <a:pt x="950" y="642"/>
                    <a:pt x="1017" y="549"/>
                  </a:cubicBezTo>
                  <a:cubicBezTo>
                    <a:pt x="1048" y="509"/>
                    <a:pt x="1048" y="448"/>
                    <a:pt x="997" y="438"/>
                  </a:cubicBezTo>
                  <a:cubicBezTo>
                    <a:pt x="905" y="407"/>
                    <a:pt x="783" y="407"/>
                    <a:pt x="712" y="336"/>
                  </a:cubicBezTo>
                  <a:cubicBezTo>
                    <a:pt x="631" y="244"/>
                    <a:pt x="539" y="204"/>
                    <a:pt x="427" y="183"/>
                  </a:cubicBezTo>
                  <a:cubicBezTo>
                    <a:pt x="336" y="153"/>
                    <a:pt x="244" y="92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65"/>
            <p:cNvSpPr/>
            <p:nvPr/>
          </p:nvSpPr>
          <p:spPr>
            <a:xfrm>
              <a:off x="6376034" y="4226925"/>
              <a:ext cx="97068" cy="36107"/>
            </a:xfrm>
            <a:custGeom>
              <a:avLst/>
              <a:gdLst/>
              <a:ahLst/>
              <a:cxnLst/>
              <a:rect l="l" t="t" r="r" b="b"/>
              <a:pathLst>
                <a:path w="1199" h="446" extrusionOk="0">
                  <a:moveTo>
                    <a:pt x="917" y="0"/>
                  </a:moveTo>
                  <a:cubicBezTo>
                    <a:pt x="755" y="0"/>
                    <a:pt x="607" y="91"/>
                    <a:pt x="449" y="91"/>
                  </a:cubicBezTo>
                  <a:cubicBezTo>
                    <a:pt x="392" y="91"/>
                    <a:pt x="334" y="80"/>
                    <a:pt x="273" y="48"/>
                  </a:cubicBezTo>
                  <a:cubicBezTo>
                    <a:pt x="249" y="36"/>
                    <a:pt x="225" y="31"/>
                    <a:pt x="203" y="31"/>
                  </a:cubicBezTo>
                  <a:cubicBezTo>
                    <a:pt x="77" y="31"/>
                    <a:pt x="1" y="206"/>
                    <a:pt x="131" y="292"/>
                  </a:cubicBezTo>
                  <a:cubicBezTo>
                    <a:pt x="272" y="386"/>
                    <a:pt x="361" y="446"/>
                    <a:pt x="519" y="446"/>
                  </a:cubicBezTo>
                  <a:cubicBezTo>
                    <a:pt x="532" y="446"/>
                    <a:pt x="544" y="445"/>
                    <a:pt x="558" y="445"/>
                  </a:cubicBezTo>
                  <a:cubicBezTo>
                    <a:pt x="684" y="431"/>
                    <a:pt x="781" y="407"/>
                    <a:pt x="876" y="407"/>
                  </a:cubicBezTo>
                  <a:cubicBezTo>
                    <a:pt x="919" y="407"/>
                    <a:pt x="961" y="412"/>
                    <a:pt x="1005" y="424"/>
                  </a:cubicBezTo>
                  <a:cubicBezTo>
                    <a:pt x="1066" y="323"/>
                    <a:pt x="1137" y="201"/>
                    <a:pt x="1198" y="99"/>
                  </a:cubicBezTo>
                  <a:cubicBezTo>
                    <a:pt x="1157" y="79"/>
                    <a:pt x="1137" y="69"/>
                    <a:pt x="1107" y="48"/>
                  </a:cubicBezTo>
                  <a:cubicBezTo>
                    <a:pt x="1041" y="13"/>
                    <a:pt x="978" y="0"/>
                    <a:pt x="9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65"/>
            <p:cNvSpPr/>
            <p:nvPr/>
          </p:nvSpPr>
          <p:spPr>
            <a:xfrm>
              <a:off x="6319121" y="4248055"/>
              <a:ext cx="78205" cy="53432"/>
            </a:xfrm>
            <a:custGeom>
              <a:avLst/>
              <a:gdLst/>
              <a:ahLst/>
              <a:cxnLst/>
              <a:rect l="l" t="t" r="r" b="b"/>
              <a:pathLst>
                <a:path w="966" h="660" extrusionOk="0">
                  <a:moveTo>
                    <a:pt x="163" y="1"/>
                  </a:moveTo>
                  <a:cubicBezTo>
                    <a:pt x="112" y="92"/>
                    <a:pt x="51" y="184"/>
                    <a:pt x="0" y="275"/>
                  </a:cubicBezTo>
                  <a:cubicBezTo>
                    <a:pt x="51" y="377"/>
                    <a:pt x="112" y="448"/>
                    <a:pt x="183" y="519"/>
                  </a:cubicBezTo>
                  <a:cubicBezTo>
                    <a:pt x="285" y="600"/>
                    <a:pt x="386" y="631"/>
                    <a:pt x="519" y="641"/>
                  </a:cubicBezTo>
                  <a:cubicBezTo>
                    <a:pt x="600" y="641"/>
                    <a:pt x="695" y="659"/>
                    <a:pt x="785" y="659"/>
                  </a:cubicBezTo>
                  <a:cubicBezTo>
                    <a:pt x="830" y="659"/>
                    <a:pt x="874" y="655"/>
                    <a:pt x="915" y="641"/>
                  </a:cubicBezTo>
                  <a:cubicBezTo>
                    <a:pt x="935" y="631"/>
                    <a:pt x="966" y="600"/>
                    <a:pt x="946" y="570"/>
                  </a:cubicBezTo>
                  <a:cubicBezTo>
                    <a:pt x="901" y="357"/>
                    <a:pt x="772" y="291"/>
                    <a:pt x="592" y="291"/>
                  </a:cubicBezTo>
                  <a:cubicBezTo>
                    <a:pt x="565" y="291"/>
                    <a:pt x="537" y="293"/>
                    <a:pt x="508" y="295"/>
                  </a:cubicBezTo>
                  <a:cubicBezTo>
                    <a:pt x="500" y="297"/>
                    <a:pt x="492" y="297"/>
                    <a:pt x="484" y="297"/>
                  </a:cubicBezTo>
                  <a:cubicBezTo>
                    <a:pt x="350" y="297"/>
                    <a:pt x="220" y="144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65"/>
            <p:cNvSpPr/>
            <p:nvPr/>
          </p:nvSpPr>
          <p:spPr>
            <a:xfrm>
              <a:off x="6322764" y="4320511"/>
              <a:ext cx="237529" cy="70352"/>
            </a:xfrm>
            <a:custGeom>
              <a:avLst/>
              <a:gdLst/>
              <a:ahLst/>
              <a:cxnLst/>
              <a:rect l="l" t="t" r="r" b="b"/>
              <a:pathLst>
                <a:path w="2934" h="869" extrusionOk="0">
                  <a:moveTo>
                    <a:pt x="2049" y="0"/>
                  </a:moveTo>
                  <a:cubicBezTo>
                    <a:pt x="1897" y="0"/>
                    <a:pt x="1744" y="0"/>
                    <a:pt x="1592" y="10"/>
                  </a:cubicBezTo>
                  <a:cubicBezTo>
                    <a:pt x="1510" y="82"/>
                    <a:pt x="1449" y="153"/>
                    <a:pt x="1378" y="204"/>
                  </a:cubicBezTo>
                  <a:cubicBezTo>
                    <a:pt x="1256" y="285"/>
                    <a:pt x="1104" y="336"/>
                    <a:pt x="982" y="397"/>
                  </a:cubicBezTo>
                  <a:cubicBezTo>
                    <a:pt x="839" y="456"/>
                    <a:pt x="732" y="493"/>
                    <a:pt x="630" y="493"/>
                  </a:cubicBezTo>
                  <a:cubicBezTo>
                    <a:pt x="521" y="493"/>
                    <a:pt x="417" y="451"/>
                    <a:pt x="280" y="346"/>
                  </a:cubicBezTo>
                  <a:cubicBezTo>
                    <a:pt x="248" y="323"/>
                    <a:pt x="215" y="313"/>
                    <a:pt x="184" y="313"/>
                  </a:cubicBezTo>
                  <a:cubicBezTo>
                    <a:pt x="78" y="313"/>
                    <a:pt x="1" y="429"/>
                    <a:pt x="87" y="539"/>
                  </a:cubicBezTo>
                  <a:cubicBezTo>
                    <a:pt x="263" y="733"/>
                    <a:pt x="422" y="868"/>
                    <a:pt x="686" y="868"/>
                  </a:cubicBezTo>
                  <a:cubicBezTo>
                    <a:pt x="712" y="868"/>
                    <a:pt x="740" y="867"/>
                    <a:pt x="768" y="864"/>
                  </a:cubicBezTo>
                  <a:cubicBezTo>
                    <a:pt x="1043" y="844"/>
                    <a:pt x="1409" y="641"/>
                    <a:pt x="1653" y="488"/>
                  </a:cubicBezTo>
                  <a:cubicBezTo>
                    <a:pt x="1785" y="407"/>
                    <a:pt x="1866" y="285"/>
                    <a:pt x="1988" y="204"/>
                  </a:cubicBezTo>
                  <a:cubicBezTo>
                    <a:pt x="2100" y="143"/>
                    <a:pt x="2324" y="163"/>
                    <a:pt x="2456" y="153"/>
                  </a:cubicBezTo>
                  <a:cubicBezTo>
                    <a:pt x="2629" y="132"/>
                    <a:pt x="2781" y="92"/>
                    <a:pt x="2934" y="41"/>
                  </a:cubicBezTo>
                  <a:cubicBezTo>
                    <a:pt x="2649" y="10"/>
                    <a:pt x="2354" y="0"/>
                    <a:pt x="20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65"/>
            <p:cNvSpPr/>
            <p:nvPr/>
          </p:nvSpPr>
          <p:spPr>
            <a:xfrm>
              <a:off x="6451566" y="4384710"/>
              <a:ext cx="119412" cy="53513"/>
            </a:xfrm>
            <a:custGeom>
              <a:avLst/>
              <a:gdLst/>
              <a:ahLst/>
              <a:cxnLst/>
              <a:rect l="l" t="t" r="r" b="b"/>
              <a:pathLst>
                <a:path w="1475" h="661" extrusionOk="0">
                  <a:moveTo>
                    <a:pt x="1414" y="0"/>
                  </a:moveTo>
                  <a:cubicBezTo>
                    <a:pt x="936" y="0"/>
                    <a:pt x="418" y="112"/>
                    <a:pt x="123" y="488"/>
                  </a:cubicBezTo>
                  <a:cubicBezTo>
                    <a:pt x="92" y="539"/>
                    <a:pt x="41" y="590"/>
                    <a:pt x="1" y="641"/>
                  </a:cubicBezTo>
                  <a:lnTo>
                    <a:pt x="52" y="641"/>
                  </a:lnTo>
                  <a:cubicBezTo>
                    <a:pt x="194" y="641"/>
                    <a:pt x="346" y="641"/>
                    <a:pt x="499" y="661"/>
                  </a:cubicBezTo>
                  <a:cubicBezTo>
                    <a:pt x="753" y="407"/>
                    <a:pt x="1343" y="437"/>
                    <a:pt x="1465" y="61"/>
                  </a:cubicBezTo>
                  <a:cubicBezTo>
                    <a:pt x="1475" y="20"/>
                    <a:pt x="1444" y="0"/>
                    <a:pt x="1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65"/>
            <p:cNvSpPr/>
            <p:nvPr/>
          </p:nvSpPr>
          <p:spPr>
            <a:xfrm>
              <a:off x="6273866" y="4398554"/>
              <a:ext cx="74076" cy="31492"/>
            </a:xfrm>
            <a:custGeom>
              <a:avLst/>
              <a:gdLst/>
              <a:ahLst/>
              <a:cxnLst/>
              <a:rect l="l" t="t" r="r" b="b"/>
              <a:pathLst>
                <a:path w="915" h="389" extrusionOk="0">
                  <a:moveTo>
                    <a:pt x="608" y="1"/>
                  </a:moveTo>
                  <a:cubicBezTo>
                    <a:pt x="602" y="1"/>
                    <a:pt x="596" y="1"/>
                    <a:pt x="590" y="2"/>
                  </a:cubicBezTo>
                  <a:cubicBezTo>
                    <a:pt x="488" y="12"/>
                    <a:pt x="407" y="43"/>
                    <a:pt x="295" y="53"/>
                  </a:cubicBezTo>
                  <a:cubicBezTo>
                    <a:pt x="224" y="63"/>
                    <a:pt x="92" y="104"/>
                    <a:pt x="0" y="114"/>
                  </a:cubicBezTo>
                  <a:lnTo>
                    <a:pt x="31" y="388"/>
                  </a:lnTo>
                  <a:lnTo>
                    <a:pt x="51" y="388"/>
                  </a:lnTo>
                  <a:cubicBezTo>
                    <a:pt x="173" y="348"/>
                    <a:pt x="305" y="358"/>
                    <a:pt x="417" y="337"/>
                  </a:cubicBezTo>
                  <a:cubicBezTo>
                    <a:pt x="569" y="307"/>
                    <a:pt x="712" y="195"/>
                    <a:pt x="844" y="185"/>
                  </a:cubicBezTo>
                  <a:cubicBezTo>
                    <a:pt x="915" y="165"/>
                    <a:pt x="915" y="93"/>
                    <a:pt x="844" y="83"/>
                  </a:cubicBezTo>
                  <a:cubicBezTo>
                    <a:pt x="777" y="64"/>
                    <a:pt x="693" y="1"/>
                    <a:pt x="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65"/>
            <p:cNvSpPr/>
            <p:nvPr/>
          </p:nvSpPr>
          <p:spPr>
            <a:xfrm>
              <a:off x="6571707" y="4373133"/>
              <a:ext cx="81605" cy="71728"/>
            </a:xfrm>
            <a:custGeom>
              <a:avLst/>
              <a:gdLst/>
              <a:ahLst/>
              <a:cxnLst/>
              <a:rect l="l" t="t" r="r" b="b"/>
              <a:pathLst>
                <a:path w="1008" h="886" extrusionOk="0">
                  <a:moveTo>
                    <a:pt x="1007" y="1"/>
                  </a:moveTo>
                  <a:lnTo>
                    <a:pt x="773" y="153"/>
                  </a:lnTo>
                  <a:cubicBezTo>
                    <a:pt x="641" y="265"/>
                    <a:pt x="448" y="316"/>
                    <a:pt x="306" y="428"/>
                  </a:cubicBezTo>
                  <a:cubicBezTo>
                    <a:pt x="153" y="560"/>
                    <a:pt x="103" y="712"/>
                    <a:pt x="1" y="865"/>
                  </a:cubicBezTo>
                  <a:cubicBezTo>
                    <a:pt x="92" y="875"/>
                    <a:pt x="184" y="875"/>
                    <a:pt x="265" y="885"/>
                  </a:cubicBezTo>
                  <a:cubicBezTo>
                    <a:pt x="336" y="804"/>
                    <a:pt x="387" y="712"/>
                    <a:pt x="469" y="651"/>
                  </a:cubicBezTo>
                  <a:cubicBezTo>
                    <a:pt x="621" y="550"/>
                    <a:pt x="794" y="479"/>
                    <a:pt x="946" y="407"/>
                  </a:cubicBezTo>
                  <a:lnTo>
                    <a:pt x="10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65"/>
            <p:cNvSpPr/>
            <p:nvPr/>
          </p:nvSpPr>
          <p:spPr>
            <a:xfrm>
              <a:off x="6207724" y="3756727"/>
              <a:ext cx="239796" cy="206927"/>
            </a:xfrm>
            <a:custGeom>
              <a:avLst/>
              <a:gdLst/>
              <a:ahLst/>
              <a:cxnLst/>
              <a:rect l="l" t="t" r="r" b="b"/>
              <a:pathLst>
                <a:path w="2962" h="2556" extrusionOk="0">
                  <a:moveTo>
                    <a:pt x="1956" y="1"/>
                  </a:moveTo>
                  <a:cubicBezTo>
                    <a:pt x="1956" y="1"/>
                    <a:pt x="65" y="662"/>
                    <a:pt x="34" y="1322"/>
                  </a:cubicBezTo>
                  <a:cubicBezTo>
                    <a:pt x="0" y="1875"/>
                    <a:pt x="549" y="2555"/>
                    <a:pt x="1241" y="2555"/>
                  </a:cubicBezTo>
                  <a:cubicBezTo>
                    <a:pt x="1377" y="2555"/>
                    <a:pt x="1518" y="2529"/>
                    <a:pt x="1661" y="2471"/>
                  </a:cubicBezTo>
                  <a:cubicBezTo>
                    <a:pt x="2535" y="2125"/>
                    <a:pt x="2962" y="1922"/>
                    <a:pt x="2962" y="1678"/>
                  </a:cubicBezTo>
                  <a:cubicBezTo>
                    <a:pt x="2962" y="1434"/>
                    <a:pt x="1956" y="1"/>
                    <a:pt x="19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65"/>
            <p:cNvSpPr/>
            <p:nvPr/>
          </p:nvSpPr>
          <p:spPr>
            <a:xfrm>
              <a:off x="6249174" y="3842541"/>
              <a:ext cx="24773" cy="46389"/>
            </a:xfrm>
            <a:custGeom>
              <a:avLst/>
              <a:gdLst/>
              <a:ahLst/>
              <a:cxnLst/>
              <a:rect l="l" t="t" r="r" b="b"/>
              <a:pathLst>
                <a:path w="306" h="573" extrusionOk="0">
                  <a:moveTo>
                    <a:pt x="137" y="1"/>
                  </a:moveTo>
                  <a:cubicBezTo>
                    <a:pt x="127" y="1"/>
                    <a:pt x="117" y="3"/>
                    <a:pt x="112" y="8"/>
                  </a:cubicBezTo>
                  <a:cubicBezTo>
                    <a:pt x="51" y="49"/>
                    <a:pt x="31" y="110"/>
                    <a:pt x="20" y="191"/>
                  </a:cubicBezTo>
                  <a:cubicBezTo>
                    <a:pt x="20" y="273"/>
                    <a:pt x="0" y="374"/>
                    <a:pt x="0" y="466"/>
                  </a:cubicBezTo>
                  <a:cubicBezTo>
                    <a:pt x="0" y="537"/>
                    <a:pt x="46" y="572"/>
                    <a:pt x="94" y="572"/>
                  </a:cubicBezTo>
                  <a:cubicBezTo>
                    <a:pt x="142" y="572"/>
                    <a:pt x="193" y="537"/>
                    <a:pt x="203" y="466"/>
                  </a:cubicBezTo>
                  <a:cubicBezTo>
                    <a:pt x="214" y="323"/>
                    <a:pt x="305" y="100"/>
                    <a:pt x="163" y="8"/>
                  </a:cubicBezTo>
                  <a:cubicBezTo>
                    <a:pt x="158" y="3"/>
                    <a:pt x="14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65"/>
            <p:cNvSpPr/>
            <p:nvPr/>
          </p:nvSpPr>
          <p:spPr>
            <a:xfrm>
              <a:off x="6279452" y="3890953"/>
              <a:ext cx="57804" cy="26635"/>
            </a:xfrm>
            <a:custGeom>
              <a:avLst/>
              <a:gdLst/>
              <a:ahLst/>
              <a:cxnLst/>
              <a:rect l="l" t="t" r="r" b="b"/>
              <a:pathLst>
                <a:path w="714" h="329" extrusionOk="0">
                  <a:moveTo>
                    <a:pt x="533" y="1"/>
                  </a:moveTo>
                  <a:cubicBezTo>
                    <a:pt x="397" y="1"/>
                    <a:pt x="259" y="78"/>
                    <a:pt x="114" y="112"/>
                  </a:cubicBezTo>
                  <a:cubicBezTo>
                    <a:pt x="0" y="150"/>
                    <a:pt x="37" y="328"/>
                    <a:pt x="141" y="328"/>
                  </a:cubicBezTo>
                  <a:cubicBezTo>
                    <a:pt x="148" y="328"/>
                    <a:pt x="156" y="327"/>
                    <a:pt x="165" y="325"/>
                  </a:cubicBezTo>
                  <a:cubicBezTo>
                    <a:pt x="317" y="285"/>
                    <a:pt x="460" y="264"/>
                    <a:pt x="612" y="224"/>
                  </a:cubicBezTo>
                  <a:cubicBezTo>
                    <a:pt x="714" y="203"/>
                    <a:pt x="714" y="30"/>
                    <a:pt x="612" y="10"/>
                  </a:cubicBezTo>
                  <a:cubicBezTo>
                    <a:pt x="586" y="3"/>
                    <a:pt x="560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65"/>
            <p:cNvSpPr/>
            <p:nvPr/>
          </p:nvSpPr>
          <p:spPr>
            <a:xfrm>
              <a:off x="6486135" y="3687104"/>
              <a:ext cx="193488" cy="118279"/>
            </a:xfrm>
            <a:custGeom>
              <a:avLst/>
              <a:gdLst/>
              <a:ahLst/>
              <a:cxnLst/>
              <a:rect l="l" t="t" r="r" b="b"/>
              <a:pathLst>
                <a:path w="2390" h="1461" extrusionOk="0">
                  <a:moveTo>
                    <a:pt x="494" y="1"/>
                  </a:moveTo>
                  <a:cubicBezTo>
                    <a:pt x="280" y="1"/>
                    <a:pt x="57" y="60"/>
                    <a:pt x="31" y="302"/>
                  </a:cubicBezTo>
                  <a:cubicBezTo>
                    <a:pt x="1" y="536"/>
                    <a:pt x="255" y="668"/>
                    <a:pt x="448" y="678"/>
                  </a:cubicBezTo>
                  <a:cubicBezTo>
                    <a:pt x="475" y="685"/>
                    <a:pt x="500" y="687"/>
                    <a:pt x="523" y="687"/>
                  </a:cubicBezTo>
                  <a:cubicBezTo>
                    <a:pt x="570" y="687"/>
                    <a:pt x="611" y="678"/>
                    <a:pt x="651" y="678"/>
                  </a:cubicBezTo>
                  <a:cubicBezTo>
                    <a:pt x="661" y="729"/>
                    <a:pt x="702" y="800"/>
                    <a:pt x="743" y="851"/>
                  </a:cubicBezTo>
                  <a:cubicBezTo>
                    <a:pt x="855" y="973"/>
                    <a:pt x="1007" y="1024"/>
                    <a:pt x="1149" y="1024"/>
                  </a:cubicBezTo>
                  <a:cubicBezTo>
                    <a:pt x="1199" y="1233"/>
                    <a:pt x="1366" y="1461"/>
                    <a:pt x="1611" y="1461"/>
                  </a:cubicBezTo>
                  <a:cubicBezTo>
                    <a:pt x="1617" y="1461"/>
                    <a:pt x="1622" y="1461"/>
                    <a:pt x="1627" y="1461"/>
                  </a:cubicBezTo>
                  <a:cubicBezTo>
                    <a:pt x="1932" y="1430"/>
                    <a:pt x="2156" y="1237"/>
                    <a:pt x="2288" y="973"/>
                  </a:cubicBezTo>
                  <a:cubicBezTo>
                    <a:pt x="2390" y="719"/>
                    <a:pt x="905" y="58"/>
                    <a:pt x="905" y="58"/>
                  </a:cubicBezTo>
                  <a:cubicBezTo>
                    <a:pt x="905" y="58"/>
                    <a:pt x="704" y="1"/>
                    <a:pt x="4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p53"/>
          <p:cNvSpPr/>
          <p:nvPr/>
        </p:nvSpPr>
        <p:spPr>
          <a:xfrm>
            <a:off x="7078338" y="2795442"/>
            <a:ext cx="601200" cy="759300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53"/>
          <p:cNvSpPr/>
          <p:nvPr/>
        </p:nvSpPr>
        <p:spPr>
          <a:xfrm>
            <a:off x="6477000" y="2795442"/>
            <a:ext cx="601200" cy="759300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53"/>
          <p:cNvSpPr/>
          <p:nvPr/>
        </p:nvSpPr>
        <p:spPr>
          <a:xfrm>
            <a:off x="5875663" y="2795442"/>
            <a:ext cx="601200" cy="759300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53"/>
          <p:cNvSpPr/>
          <p:nvPr/>
        </p:nvSpPr>
        <p:spPr>
          <a:xfrm>
            <a:off x="7684673" y="2781866"/>
            <a:ext cx="601200" cy="7593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53"/>
          <p:cNvSpPr/>
          <p:nvPr/>
        </p:nvSpPr>
        <p:spPr>
          <a:xfrm>
            <a:off x="6477000" y="2036225"/>
            <a:ext cx="601200" cy="7593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53"/>
          <p:cNvSpPr/>
          <p:nvPr/>
        </p:nvSpPr>
        <p:spPr>
          <a:xfrm>
            <a:off x="6477000" y="3554658"/>
            <a:ext cx="601200" cy="759300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53"/>
          <p:cNvSpPr txBox="1">
            <a:spLocks noGrp="1"/>
          </p:cNvSpPr>
          <p:nvPr>
            <p:ph type="subTitle" idx="1"/>
          </p:nvPr>
        </p:nvSpPr>
        <p:spPr>
          <a:xfrm>
            <a:off x="6537428" y="2873137"/>
            <a:ext cx="469500" cy="6039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chemeClr val="dk1"/>
                </a:solidFill>
              </a:rPr>
              <a:t>A</a:t>
            </a:r>
            <a:endParaRPr sz="4000" b="1">
              <a:solidFill>
                <a:schemeClr val="dk1"/>
              </a:solidFill>
            </a:endParaRPr>
          </a:p>
        </p:txBody>
      </p:sp>
      <p:grpSp>
        <p:nvGrpSpPr>
          <p:cNvPr id="1440" name="Google Shape;1440;p53"/>
          <p:cNvGrpSpPr/>
          <p:nvPr/>
        </p:nvGrpSpPr>
        <p:grpSpPr>
          <a:xfrm>
            <a:off x="6627597" y="2137994"/>
            <a:ext cx="292457" cy="510597"/>
            <a:chOff x="3911944" y="412152"/>
            <a:chExt cx="428508" cy="748128"/>
          </a:xfrm>
        </p:grpSpPr>
        <p:sp>
          <p:nvSpPr>
            <p:cNvPr id="1441" name="Google Shape;1441;p53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53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53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53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53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53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53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53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53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53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53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2" name="Google Shape;1452;p53"/>
          <p:cNvGrpSpPr/>
          <p:nvPr/>
        </p:nvGrpSpPr>
        <p:grpSpPr>
          <a:xfrm>
            <a:off x="7825250" y="2891446"/>
            <a:ext cx="320045" cy="512030"/>
            <a:chOff x="3293028" y="380417"/>
            <a:chExt cx="508654" cy="812489"/>
          </a:xfrm>
        </p:grpSpPr>
        <p:sp>
          <p:nvSpPr>
            <p:cNvPr id="1453" name="Google Shape;1453;p53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53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53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53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53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53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53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53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53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53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53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53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53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0" name="Google Shape;1470;p53"/>
          <p:cNvSpPr txBox="1">
            <a:spLocks noGrp="1"/>
          </p:cNvSpPr>
          <p:nvPr>
            <p:ph type="subTitle" idx="1"/>
          </p:nvPr>
        </p:nvSpPr>
        <p:spPr>
          <a:xfrm rot="-899705">
            <a:off x="3787089" y="2913110"/>
            <a:ext cx="469590" cy="603781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dirty="0">
                <a:solidFill>
                  <a:schemeClr val="lt1"/>
                </a:solidFill>
              </a:rPr>
              <a:t>T</a:t>
            </a:r>
            <a:endParaRPr sz="4000" b="1" dirty="0">
              <a:solidFill>
                <a:schemeClr val="l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61156" y="1697491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 Kiến thức</a:t>
            </a:r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Trẻ biết tên bài thơ, tên tác giả.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Hiểu nội dung bài thơ .</a:t>
            </a:r>
          </a:p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 Kỹ năng:</a:t>
            </a:r>
            <a:endParaRPr lang="vi-VN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Trẻ thuộc thơ và đọc to, rõ ràng, đúng nhịp điệu.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Biết thể hiện tình cảm.</a:t>
            </a:r>
          </a:p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 Thái độ:</a:t>
            </a:r>
            <a:endParaRPr lang="vi-VN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Trẻ hứng thú khi học bài.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Giáo dục trẻ ngoan và biết yêu cảnh đẹp thiên nhiên</a:t>
            </a:r>
          </a:p>
        </p:txBody>
      </p:sp>
      <p:sp>
        <p:nvSpPr>
          <p:cNvPr id="70" name="Rectangle 69"/>
          <p:cNvSpPr/>
          <p:nvPr/>
        </p:nvSpPr>
        <p:spPr>
          <a:xfrm>
            <a:off x="3048321" y="678296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8076152" y="1451170"/>
            <a:ext cx="292457" cy="510597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490849" y="936364"/>
            <a:ext cx="320045" cy="512030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800046" y="3265540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Rectangle 68"/>
          <p:cNvSpPr/>
          <p:nvPr/>
        </p:nvSpPr>
        <p:spPr>
          <a:xfrm>
            <a:off x="3895814" y="646775"/>
            <a:ext cx="1454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1800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1771531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 Đồ dùng của cô:</a:t>
            </a:r>
            <a:endParaRPr lang="vi-VN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Powpoint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Nhạc bài: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 “ Rước đèn dưới trăng”</a:t>
            </a:r>
          </a:p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* Đồ dùng của trẻ:</a:t>
            </a:r>
            <a:endParaRPr lang="vi-VN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Trang phục gọn gàng.</a:t>
            </a:r>
          </a:p>
          <a:p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- Chỗ ngồi cho trẻ.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8" name="Google Shape;1558;p55"/>
          <p:cNvGrpSpPr/>
          <p:nvPr/>
        </p:nvGrpSpPr>
        <p:grpSpPr>
          <a:xfrm>
            <a:off x="1701400" y="328589"/>
            <a:ext cx="360491" cy="512061"/>
            <a:chOff x="4597488" y="1424438"/>
            <a:chExt cx="573664" cy="812408"/>
          </a:xfrm>
        </p:grpSpPr>
        <p:sp>
          <p:nvSpPr>
            <p:cNvPr id="1559" name="Google Shape;1559;p55"/>
            <p:cNvSpPr/>
            <p:nvPr/>
          </p:nvSpPr>
          <p:spPr>
            <a:xfrm>
              <a:off x="4879705" y="1489203"/>
              <a:ext cx="127670" cy="187659"/>
            </a:xfrm>
            <a:custGeom>
              <a:avLst/>
              <a:gdLst/>
              <a:ahLst/>
              <a:cxnLst/>
              <a:rect l="l" t="t" r="r" b="b"/>
              <a:pathLst>
                <a:path w="1577" h="2318" extrusionOk="0">
                  <a:moveTo>
                    <a:pt x="1060" y="0"/>
                  </a:moveTo>
                  <a:cubicBezTo>
                    <a:pt x="674" y="0"/>
                    <a:pt x="123" y="746"/>
                    <a:pt x="123" y="746"/>
                  </a:cubicBezTo>
                  <a:cubicBezTo>
                    <a:pt x="123" y="746"/>
                    <a:pt x="1" y="1814"/>
                    <a:pt x="214" y="2170"/>
                  </a:cubicBezTo>
                  <a:cubicBezTo>
                    <a:pt x="286" y="2279"/>
                    <a:pt x="403" y="2318"/>
                    <a:pt x="534" y="2318"/>
                  </a:cubicBezTo>
                  <a:cubicBezTo>
                    <a:pt x="793" y="2318"/>
                    <a:pt x="1106" y="2163"/>
                    <a:pt x="1221" y="2088"/>
                  </a:cubicBezTo>
                  <a:cubicBezTo>
                    <a:pt x="1393" y="1976"/>
                    <a:pt x="1393" y="1641"/>
                    <a:pt x="1292" y="1539"/>
                  </a:cubicBezTo>
                  <a:cubicBezTo>
                    <a:pt x="1200" y="1438"/>
                    <a:pt x="1271" y="1356"/>
                    <a:pt x="1373" y="1255"/>
                  </a:cubicBezTo>
                  <a:cubicBezTo>
                    <a:pt x="1454" y="1153"/>
                    <a:pt x="1404" y="960"/>
                    <a:pt x="1292" y="848"/>
                  </a:cubicBezTo>
                  <a:cubicBezTo>
                    <a:pt x="1170" y="716"/>
                    <a:pt x="1576" y="248"/>
                    <a:pt x="1190" y="35"/>
                  </a:cubicBezTo>
                  <a:cubicBezTo>
                    <a:pt x="1150" y="11"/>
                    <a:pt x="1106" y="0"/>
                    <a:pt x="10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55"/>
            <p:cNvSpPr/>
            <p:nvPr/>
          </p:nvSpPr>
          <p:spPr>
            <a:xfrm>
              <a:off x="4885453" y="1537049"/>
              <a:ext cx="69219" cy="104111"/>
            </a:xfrm>
            <a:custGeom>
              <a:avLst/>
              <a:gdLst/>
              <a:ahLst/>
              <a:cxnLst/>
              <a:rect l="l" t="t" r="r" b="b"/>
              <a:pathLst>
                <a:path w="855" h="1286" extrusionOk="0">
                  <a:moveTo>
                    <a:pt x="641" y="0"/>
                  </a:moveTo>
                  <a:cubicBezTo>
                    <a:pt x="453" y="0"/>
                    <a:pt x="113" y="623"/>
                    <a:pt x="113" y="623"/>
                  </a:cubicBezTo>
                  <a:cubicBezTo>
                    <a:pt x="113" y="623"/>
                    <a:pt x="1" y="1274"/>
                    <a:pt x="113" y="1284"/>
                  </a:cubicBezTo>
                  <a:cubicBezTo>
                    <a:pt x="119" y="1285"/>
                    <a:pt x="126" y="1285"/>
                    <a:pt x="133" y="1285"/>
                  </a:cubicBezTo>
                  <a:cubicBezTo>
                    <a:pt x="267" y="1285"/>
                    <a:pt x="567" y="1103"/>
                    <a:pt x="692" y="765"/>
                  </a:cubicBezTo>
                  <a:cubicBezTo>
                    <a:pt x="804" y="410"/>
                    <a:pt x="855" y="54"/>
                    <a:pt x="662" y="3"/>
                  </a:cubicBezTo>
                  <a:cubicBezTo>
                    <a:pt x="655" y="1"/>
                    <a:pt x="648" y="0"/>
                    <a:pt x="64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55"/>
            <p:cNvSpPr/>
            <p:nvPr/>
          </p:nvSpPr>
          <p:spPr>
            <a:xfrm>
              <a:off x="4597488" y="1424438"/>
              <a:ext cx="132527" cy="195189"/>
            </a:xfrm>
            <a:custGeom>
              <a:avLst/>
              <a:gdLst/>
              <a:ahLst/>
              <a:cxnLst/>
              <a:rect l="l" t="t" r="r" b="b"/>
              <a:pathLst>
                <a:path w="1637" h="2411" extrusionOk="0">
                  <a:moveTo>
                    <a:pt x="989" y="0"/>
                  </a:moveTo>
                  <a:cubicBezTo>
                    <a:pt x="981" y="0"/>
                    <a:pt x="973" y="1"/>
                    <a:pt x="966" y="1"/>
                  </a:cubicBezTo>
                  <a:cubicBezTo>
                    <a:pt x="539" y="42"/>
                    <a:pt x="701" y="642"/>
                    <a:pt x="549" y="703"/>
                  </a:cubicBezTo>
                  <a:cubicBezTo>
                    <a:pt x="397" y="764"/>
                    <a:pt x="264" y="916"/>
                    <a:pt x="315" y="1048"/>
                  </a:cubicBezTo>
                  <a:cubicBezTo>
                    <a:pt x="366" y="1170"/>
                    <a:pt x="397" y="1292"/>
                    <a:pt x="264" y="1343"/>
                  </a:cubicBezTo>
                  <a:cubicBezTo>
                    <a:pt x="142" y="1394"/>
                    <a:pt x="0" y="1699"/>
                    <a:pt x="102" y="1872"/>
                  </a:cubicBezTo>
                  <a:cubicBezTo>
                    <a:pt x="187" y="2024"/>
                    <a:pt x="512" y="2410"/>
                    <a:pt x="806" y="2410"/>
                  </a:cubicBezTo>
                  <a:cubicBezTo>
                    <a:pt x="865" y="2410"/>
                    <a:pt x="922" y="2395"/>
                    <a:pt x="976" y="2360"/>
                  </a:cubicBezTo>
                  <a:cubicBezTo>
                    <a:pt x="1301" y="2126"/>
                    <a:pt x="1637" y="1099"/>
                    <a:pt x="1637" y="1099"/>
                  </a:cubicBezTo>
                  <a:cubicBezTo>
                    <a:pt x="1637" y="1099"/>
                    <a:pt x="1411" y="0"/>
                    <a:pt x="9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55"/>
            <p:cNvSpPr/>
            <p:nvPr/>
          </p:nvSpPr>
          <p:spPr>
            <a:xfrm>
              <a:off x="4658368" y="1481917"/>
              <a:ext cx="50275" cy="113907"/>
            </a:xfrm>
            <a:custGeom>
              <a:avLst/>
              <a:gdLst/>
              <a:ahLst/>
              <a:cxnLst/>
              <a:rect l="l" t="t" r="r" b="b"/>
              <a:pathLst>
                <a:path w="621" h="1407" extrusionOk="0">
                  <a:moveTo>
                    <a:pt x="362" y="1"/>
                  </a:moveTo>
                  <a:cubicBezTo>
                    <a:pt x="184" y="1"/>
                    <a:pt x="80" y="324"/>
                    <a:pt x="41" y="694"/>
                  </a:cubicBezTo>
                  <a:cubicBezTo>
                    <a:pt x="0" y="1070"/>
                    <a:pt x="214" y="1375"/>
                    <a:pt x="346" y="1406"/>
                  </a:cubicBezTo>
                  <a:cubicBezTo>
                    <a:pt x="348" y="1406"/>
                    <a:pt x="350" y="1406"/>
                    <a:pt x="351" y="1406"/>
                  </a:cubicBezTo>
                  <a:cubicBezTo>
                    <a:pt x="463" y="1406"/>
                    <a:pt x="620" y="796"/>
                    <a:pt x="620" y="796"/>
                  </a:cubicBezTo>
                  <a:cubicBezTo>
                    <a:pt x="620" y="796"/>
                    <a:pt x="570" y="43"/>
                    <a:pt x="387" y="3"/>
                  </a:cubicBezTo>
                  <a:cubicBezTo>
                    <a:pt x="378" y="2"/>
                    <a:pt x="370" y="1"/>
                    <a:pt x="3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55"/>
            <p:cNvSpPr/>
            <p:nvPr/>
          </p:nvSpPr>
          <p:spPr>
            <a:xfrm>
              <a:off x="4720057" y="1551216"/>
              <a:ext cx="451095" cy="685629"/>
            </a:xfrm>
            <a:custGeom>
              <a:avLst/>
              <a:gdLst/>
              <a:ahLst/>
              <a:cxnLst/>
              <a:rect l="l" t="t" r="r" b="b"/>
              <a:pathLst>
                <a:path w="5572" h="8469" extrusionOk="0">
                  <a:moveTo>
                    <a:pt x="133" y="1"/>
                  </a:moveTo>
                  <a:cubicBezTo>
                    <a:pt x="41" y="1149"/>
                    <a:pt x="1" y="2705"/>
                    <a:pt x="1" y="4270"/>
                  </a:cubicBezTo>
                  <a:cubicBezTo>
                    <a:pt x="1" y="5551"/>
                    <a:pt x="31" y="6801"/>
                    <a:pt x="92" y="8123"/>
                  </a:cubicBezTo>
                  <a:lnTo>
                    <a:pt x="1658" y="8082"/>
                  </a:lnTo>
                  <a:lnTo>
                    <a:pt x="1658" y="4728"/>
                  </a:lnTo>
                  <a:cubicBezTo>
                    <a:pt x="2440" y="6181"/>
                    <a:pt x="3335" y="7482"/>
                    <a:pt x="4331" y="8468"/>
                  </a:cubicBezTo>
                  <a:cubicBezTo>
                    <a:pt x="4331" y="8468"/>
                    <a:pt x="5317" y="7421"/>
                    <a:pt x="5439" y="7208"/>
                  </a:cubicBezTo>
                  <a:cubicBezTo>
                    <a:pt x="5571" y="6995"/>
                    <a:pt x="3792" y="5388"/>
                    <a:pt x="3111" y="4311"/>
                  </a:cubicBezTo>
                  <a:cubicBezTo>
                    <a:pt x="4067" y="2837"/>
                    <a:pt x="5439" y="875"/>
                    <a:pt x="5388" y="621"/>
                  </a:cubicBezTo>
                  <a:cubicBezTo>
                    <a:pt x="5350" y="427"/>
                    <a:pt x="4713" y="109"/>
                    <a:pt x="4310" y="109"/>
                  </a:cubicBezTo>
                  <a:cubicBezTo>
                    <a:pt x="4184" y="109"/>
                    <a:pt x="4082" y="139"/>
                    <a:pt x="4026" y="214"/>
                  </a:cubicBezTo>
                  <a:cubicBezTo>
                    <a:pt x="3803" y="539"/>
                    <a:pt x="2623" y="2278"/>
                    <a:pt x="1658" y="3864"/>
                  </a:cubicBezTo>
                  <a:cubicBezTo>
                    <a:pt x="1658" y="2451"/>
                    <a:pt x="1688" y="1210"/>
                    <a:pt x="1780" y="153"/>
                  </a:cubicBezTo>
                  <a:lnTo>
                    <a:pt x="1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55"/>
            <p:cNvSpPr/>
            <p:nvPr/>
          </p:nvSpPr>
          <p:spPr>
            <a:xfrm>
              <a:off x="4597488" y="1508390"/>
              <a:ext cx="331683" cy="307558"/>
            </a:xfrm>
            <a:custGeom>
              <a:avLst/>
              <a:gdLst/>
              <a:ahLst/>
              <a:cxnLst/>
              <a:rect l="l" t="t" r="r" b="b"/>
              <a:pathLst>
                <a:path w="4097" h="3799" extrusionOk="0">
                  <a:moveTo>
                    <a:pt x="2084" y="1"/>
                  </a:moveTo>
                  <a:cubicBezTo>
                    <a:pt x="1760" y="1"/>
                    <a:pt x="1487" y="66"/>
                    <a:pt x="1372" y="225"/>
                  </a:cubicBezTo>
                  <a:cubicBezTo>
                    <a:pt x="1372" y="225"/>
                    <a:pt x="0" y="1546"/>
                    <a:pt x="427" y="2817"/>
                  </a:cubicBezTo>
                  <a:cubicBezTo>
                    <a:pt x="666" y="3541"/>
                    <a:pt x="1408" y="3799"/>
                    <a:pt x="2075" y="3799"/>
                  </a:cubicBezTo>
                  <a:cubicBezTo>
                    <a:pt x="2571" y="3799"/>
                    <a:pt x="3025" y="3657"/>
                    <a:pt x="3202" y="3457"/>
                  </a:cubicBezTo>
                  <a:cubicBezTo>
                    <a:pt x="3629" y="2980"/>
                    <a:pt x="4097" y="926"/>
                    <a:pt x="3751" y="520"/>
                  </a:cubicBezTo>
                  <a:cubicBezTo>
                    <a:pt x="3530" y="245"/>
                    <a:pt x="2711" y="1"/>
                    <a:pt x="2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55"/>
            <p:cNvSpPr/>
            <p:nvPr/>
          </p:nvSpPr>
          <p:spPr>
            <a:xfrm>
              <a:off x="4679741" y="1560283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84" y="1"/>
                    <a:pt x="1" y="184"/>
                    <a:pt x="1" y="397"/>
                  </a:cubicBezTo>
                  <a:cubicBezTo>
                    <a:pt x="1" y="610"/>
                    <a:pt x="184" y="793"/>
                    <a:pt x="397" y="793"/>
                  </a:cubicBezTo>
                  <a:cubicBezTo>
                    <a:pt x="611" y="793"/>
                    <a:pt x="794" y="610"/>
                    <a:pt x="794" y="397"/>
                  </a:cubicBezTo>
                  <a:cubicBezTo>
                    <a:pt x="794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55"/>
            <p:cNvSpPr/>
            <p:nvPr/>
          </p:nvSpPr>
          <p:spPr>
            <a:xfrm>
              <a:off x="4706942" y="1579227"/>
              <a:ext cx="28821" cy="28902"/>
            </a:xfrm>
            <a:custGeom>
              <a:avLst/>
              <a:gdLst/>
              <a:ahLst/>
              <a:cxnLst/>
              <a:rect l="l" t="t" r="r" b="b"/>
              <a:pathLst>
                <a:path w="356" h="357" extrusionOk="0">
                  <a:moveTo>
                    <a:pt x="173" y="0"/>
                  </a:moveTo>
                  <a:cubicBezTo>
                    <a:pt x="81" y="0"/>
                    <a:pt x="0" y="82"/>
                    <a:pt x="0" y="173"/>
                  </a:cubicBezTo>
                  <a:cubicBezTo>
                    <a:pt x="0" y="275"/>
                    <a:pt x="81" y="356"/>
                    <a:pt x="173" y="356"/>
                  </a:cubicBezTo>
                  <a:cubicBezTo>
                    <a:pt x="275" y="356"/>
                    <a:pt x="356" y="275"/>
                    <a:pt x="356" y="173"/>
                  </a:cubicBezTo>
                  <a:cubicBezTo>
                    <a:pt x="356" y="82"/>
                    <a:pt x="275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55"/>
            <p:cNvSpPr/>
            <p:nvPr/>
          </p:nvSpPr>
          <p:spPr>
            <a:xfrm>
              <a:off x="4792514" y="1583356"/>
              <a:ext cx="63471" cy="63390"/>
            </a:xfrm>
            <a:custGeom>
              <a:avLst/>
              <a:gdLst/>
              <a:ahLst/>
              <a:cxnLst/>
              <a:rect l="l" t="t" r="r" b="b"/>
              <a:pathLst>
                <a:path w="784" h="783" extrusionOk="0">
                  <a:moveTo>
                    <a:pt x="387" y="0"/>
                  </a:moveTo>
                  <a:cubicBezTo>
                    <a:pt x="173" y="0"/>
                    <a:pt x="0" y="173"/>
                    <a:pt x="0" y="397"/>
                  </a:cubicBezTo>
                  <a:cubicBezTo>
                    <a:pt x="0" y="610"/>
                    <a:pt x="173" y="783"/>
                    <a:pt x="387" y="783"/>
                  </a:cubicBezTo>
                  <a:cubicBezTo>
                    <a:pt x="610" y="783"/>
                    <a:pt x="783" y="610"/>
                    <a:pt x="783" y="397"/>
                  </a:cubicBezTo>
                  <a:cubicBezTo>
                    <a:pt x="783" y="173"/>
                    <a:pt x="610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55"/>
            <p:cNvSpPr/>
            <p:nvPr/>
          </p:nvSpPr>
          <p:spPr>
            <a:xfrm>
              <a:off x="4818825" y="1602219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73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73" y="357"/>
                  </a:cubicBezTo>
                  <a:cubicBezTo>
                    <a:pt x="275" y="357"/>
                    <a:pt x="356" y="286"/>
                    <a:pt x="356" y="184"/>
                  </a:cubicBezTo>
                  <a:cubicBezTo>
                    <a:pt x="356" y="82"/>
                    <a:pt x="27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55"/>
            <p:cNvSpPr/>
            <p:nvPr/>
          </p:nvSpPr>
          <p:spPr>
            <a:xfrm>
              <a:off x="4655049" y="1606105"/>
              <a:ext cx="139166" cy="143538"/>
            </a:xfrm>
            <a:custGeom>
              <a:avLst/>
              <a:gdLst/>
              <a:ahLst/>
              <a:cxnLst/>
              <a:rect l="l" t="t" r="r" b="b"/>
              <a:pathLst>
                <a:path w="1719" h="1773" extrusionOk="0">
                  <a:moveTo>
                    <a:pt x="1110" y="0"/>
                  </a:moveTo>
                  <a:cubicBezTo>
                    <a:pt x="1013" y="0"/>
                    <a:pt x="916" y="35"/>
                    <a:pt x="834" y="136"/>
                  </a:cubicBezTo>
                  <a:cubicBezTo>
                    <a:pt x="611" y="390"/>
                    <a:pt x="1" y="1193"/>
                    <a:pt x="397" y="1539"/>
                  </a:cubicBezTo>
                  <a:cubicBezTo>
                    <a:pt x="581" y="1704"/>
                    <a:pt x="802" y="1773"/>
                    <a:pt x="999" y="1773"/>
                  </a:cubicBezTo>
                  <a:cubicBezTo>
                    <a:pt x="1228" y="1773"/>
                    <a:pt x="1424" y="1681"/>
                    <a:pt x="1495" y="1539"/>
                  </a:cubicBezTo>
                  <a:cubicBezTo>
                    <a:pt x="1678" y="1142"/>
                    <a:pt x="1719" y="299"/>
                    <a:pt x="1525" y="156"/>
                  </a:cubicBezTo>
                  <a:cubicBezTo>
                    <a:pt x="1442" y="105"/>
                    <a:pt x="1277" y="0"/>
                    <a:pt x="1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55"/>
            <p:cNvSpPr/>
            <p:nvPr/>
          </p:nvSpPr>
          <p:spPr>
            <a:xfrm>
              <a:off x="4720867" y="1723250"/>
              <a:ext cx="94720" cy="57642"/>
            </a:xfrm>
            <a:custGeom>
              <a:avLst/>
              <a:gdLst/>
              <a:ahLst/>
              <a:cxnLst/>
              <a:rect l="l" t="t" r="r" b="b"/>
              <a:pathLst>
                <a:path w="1170" h="712" fill="none" extrusionOk="0">
                  <a:moveTo>
                    <a:pt x="1" y="448"/>
                  </a:moveTo>
                  <a:cubicBezTo>
                    <a:pt x="1" y="448"/>
                    <a:pt x="408" y="712"/>
                    <a:pt x="794" y="498"/>
                  </a:cubicBezTo>
                  <a:cubicBezTo>
                    <a:pt x="1170" y="275"/>
                    <a:pt x="1150" y="0"/>
                    <a:pt x="1150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2" name="Google Shape;1572;p55"/>
          <p:cNvGrpSpPr/>
          <p:nvPr/>
        </p:nvGrpSpPr>
        <p:grpSpPr>
          <a:xfrm>
            <a:off x="604251" y="1455370"/>
            <a:ext cx="240022" cy="476189"/>
            <a:chOff x="5638515" y="408185"/>
            <a:chExt cx="381957" cy="755495"/>
          </a:xfrm>
        </p:grpSpPr>
        <p:sp>
          <p:nvSpPr>
            <p:cNvPr id="1573" name="Google Shape;1573;p55"/>
            <p:cNvSpPr/>
            <p:nvPr/>
          </p:nvSpPr>
          <p:spPr>
            <a:xfrm>
              <a:off x="5638515" y="408185"/>
              <a:ext cx="381957" cy="755495"/>
            </a:xfrm>
            <a:custGeom>
              <a:avLst/>
              <a:gdLst/>
              <a:ahLst/>
              <a:cxnLst/>
              <a:rect l="l" t="t" r="r" b="b"/>
              <a:pathLst>
                <a:path w="4718" h="9332" extrusionOk="0">
                  <a:moveTo>
                    <a:pt x="3406" y="0"/>
                  </a:moveTo>
                  <a:cubicBezTo>
                    <a:pt x="3091" y="0"/>
                    <a:pt x="2826" y="193"/>
                    <a:pt x="2714" y="457"/>
                  </a:cubicBezTo>
                  <a:cubicBezTo>
                    <a:pt x="2582" y="234"/>
                    <a:pt x="2328" y="81"/>
                    <a:pt x="2054" y="81"/>
                  </a:cubicBezTo>
                  <a:cubicBezTo>
                    <a:pt x="1627" y="81"/>
                    <a:pt x="1291" y="427"/>
                    <a:pt x="1291" y="844"/>
                  </a:cubicBezTo>
                  <a:cubicBezTo>
                    <a:pt x="1291" y="884"/>
                    <a:pt x="1291" y="905"/>
                    <a:pt x="1302" y="945"/>
                  </a:cubicBezTo>
                  <a:cubicBezTo>
                    <a:pt x="763" y="996"/>
                    <a:pt x="356" y="1057"/>
                    <a:pt x="275" y="1118"/>
                  </a:cubicBezTo>
                  <a:cubicBezTo>
                    <a:pt x="0" y="1301"/>
                    <a:pt x="82" y="4676"/>
                    <a:pt x="82" y="6099"/>
                  </a:cubicBezTo>
                  <a:cubicBezTo>
                    <a:pt x="82" y="7085"/>
                    <a:pt x="92" y="8173"/>
                    <a:pt x="102" y="9149"/>
                  </a:cubicBezTo>
                  <a:lnTo>
                    <a:pt x="1728" y="9332"/>
                  </a:lnTo>
                  <a:cubicBezTo>
                    <a:pt x="1698" y="8254"/>
                    <a:pt x="1678" y="7055"/>
                    <a:pt x="1678" y="6018"/>
                  </a:cubicBezTo>
                  <a:cubicBezTo>
                    <a:pt x="2491" y="5916"/>
                    <a:pt x="3304" y="5876"/>
                    <a:pt x="4107" y="5845"/>
                  </a:cubicBezTo>
                  <a:lnTo>
                    <a:pt x="3853" y="4513"/>
                  </a:lnTo>
                  <a:cubicBezTo>
                    <a:pt x="3080" y="4513"/>
                    <a:pt x="2410" y="4605"/>
                    <a:pt x="1678" y="4696"/>
                  </a:cubicBezTo>
                  <a:cubicBezTo>
                    <a:pt x="1708" y="4087"/>
                    <a:pt x="1576" y="3151"/>
                    <a:pt x="1617" y="2562"/>
                  </a:cubicBezTo>
                  <a:cubicBezTo>
                    <a:pt x="1710" y="2556"/>
                    <a:pt x="1798" y="2554"/>
                    <a:pt x="1882" y="2554"/>
                  </a:cubicBezTo>
                  <a:cubicBezTo>
                    <a:pt x="2269" y="2554"/>
                    <a:pt x="2569" y="2602"/>
                    <a:pt x="2849" y="2602"/>
                  </a:cubicBezTo>
                  <a:cubicBezTo>
                    <a:pt x="3066" y="2602"/>
                    <a:pt x="3272" y="2573"/>
                    <a:pt x="3497" y="2470"/>
                  </a:cubicBezTo>
                  <a:cubicBezTo>
                    <a:pt x="4006" y="2236"/>
                    <a:pt x="4717" y="2064"/>
                    <a:pt x="4717" y="1606"/>
                  </a:cubicBezTo>
                  <a:cubicBezTo>
                    <a:pt x="4717" y="1149"/>
                    <a:pt x="4168" y="793"/>
                    <a:pt x="4168" y="793"/>
                  </a:cubicBezTo>
                  <a:lnTo>
                    <a:pt x="4168" y="762"/>
                  </a:lnTo>
                  <a:cubicBezTo>
                    <a:pt x="4168" y="346"/>
                    <a:pt x="3833" y="0"/>
                    <a:pt x="3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55"/>
            <p:cNvSpPr/>
            <p:nvPr/>
          </p:nvSpPr>
          <p:spPr>
            <a:xfrm>
              <a:off x="5765213" y="436925"/>
              <a:ext cx="78286" cy="78286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479" y="1"/>
                  </a:moveTo>
                  <a:cubicBezTo>
                    <a:pt x="214" y="1"/>
                    <a:pt x="1" y="224"/>
                    <a:pt x="1" y="489"/>
                  </a:cubicBezTo>
                  <a:cubicBezTo>
                    <a:pt x="1" y="753"/>
                    <a:pt x="214" y="967"/>
                    <a:pt x="479" y="967"/>
                  </a:cubicBezTo>
                  <a:cubicBezTo>
                    <a:pt x="753" y="967"/>
                    <a:pt x="967" y="753"/>
                    <a:pt x="967" y="489"/>
                  </a:cubicBezTo>
                  <a:cubicBezTo>
                    <a:pt x="967" y="224"/>
                    <a:pt x="753" y="1"/>
                    <a:pt x="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55"/>
            <p:cNvSpPr/>
            <p:nvPr/>
          </p:nvSpPr>
          <p:spPr>
            <a:xfrm>
              <a:off x="5806420" y="457488"/>
              <a:ext cx="31331" cy="31412"/>
            </a:xfrm>
            <a:custGeom>
              <a:avLst/>
              <a:gdLst/>
              <a:ahLst/>
              <a:cxnLst/>
              <a:rect l="l" t="t" r="r" b="b"/>
              <a:pathLst>
                <a:path w="387" h="388" extrusionOk="0">
                  <a:moveTo>
                    <a:pt x="193" y="1"/>
                  </a:moveTo>
                  <a:cubicBezTo>
                    <a:pt x="81" y="1"/>
                    <a:pt x="0" y="92"/>
                    <a:pt x="0" y="194"/>
                  </a:cubicBezTo>
                  <a:cubicBezTo>
                    <a:pt x="0" y="296"/>
                    <a:pt x="81" y="387"/>
                    <a:pt x="193" y="387"/>
                  </a:cubicBezTo>
                  <a:cubicBezTo>
                    <a:pt x="295" y="387"/>
                    <a:pt x="386" y="296"/>
                    <a:pt x="386" y="194"/>
                  </a:cubicBezTo>
                  <a:cubicBezTo>
                    <a:pt x="386" y="92"/>
                    <a:pt x="295" y="1"/>
                    <a:pt x="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55"/>
            <p:cNvSpPr/>
            <p:nvPr/>
          </p:nvSpPr>
          <p:spPr>
            <a:xfrm>
              <a:off x="5882924" y="434496"/>
              <a:ext cx="78286" cy="77395"/>
            </a:xfrm>
            <a:custGeom>
              <a:avLst/>
              <a:gdLst/>
              <a:ahLst/>
              <a:cxnLst/>
              <a:rect l="l" t="t" r="r" b="b"/>
              <a:pathLst>
                <a:path w="967" h="956" extrusionOk="0">
                  <a:moveTo>
                    <a:pt x="478" y="0"/>
                  </a:moveTo>
                  <a:cubicBezTo>
                    <a:pt x="214" y="0"/>
                    <a:pt x="0" y="214"/>
                    <a:pt x="0" y="478"/>
                  </a:cubicBezTo>
                  <a:cubicBezTo>
                    <a:pt x="0" y="742"/>
                    <a:pt x="214" y="956"/>
                    <a:pt x="478" y="956"/>
                  </a:cubicBezTo>
                  <a:cubicBezTo>
                    <a:pt x="743" y="956"/>
                    <a:pt x="966" y="742"/>
                    <a:pt x="966" y="478"/>
                  </a:cubicBezTo>
                  <a:cubicBezTo>
                    <a:pt x="966" y="214"/>
                    <a:pt x="743" y="0"/>
                    <a:pt x="4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55"/>
            <p:cNvSpPr/>
            <p:nvPr/>
          </p:nvSpPr>
          <p:spPr>
            <a:xfrm>
              <a:off x="5923241" y="453440"/>
              <a:ext cx="31331" cy="31331"/>
            </a:xfrm>
            <a:custGeom>
              <a:avLst/>
              <a:gdLst/>
              <a:ahLst/>
              <a:cxnLst/>
              <a:rect l="l" t="t" r="r" b="b"/>
              <a:pathLst>
                <a:path w="387" h="387" extrusionOk="0">
                  <a:moveTo>
                    <a:pt x="194" y="0"/>
                  </a:moveTo>
                  <a:cubicBezTo>
                    <a:pt x="92" y="0"/>
                    <a:pt x="1" y="92"/>
                    <a:pt x="1" y="193"/>
                  </a:cubicBezTo>
                  <a:cubicBezTo>
                    <a:pt x="1" y="295"/>
                    <a:pt x="92" y="386"/>
                    <a:pt x="194" y="386"/>
                  </a:cubicBezTo>
                  <a:cubicBezTo>
                    <a:pt x="306" y="386"/>
                    <a:pt x="387" y="295"/>
                    <a:pt x="387" y="193"/>
                  </a:cubicBezTo>
                  <a:cubicBezTo>
                    <a:pt x="387" y="92"/>
                    <a:pt x="306" y="0"/>
                    <a:pt x="1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55"/>
            <p:cNvSpPr/>
            <p:nvPr/>
          </p:nvSpPr>
          <p:spPr>
            <a:xfrm>
              <a:off x="5843417" y="518772"/>
              <a:ext cx="24773" cy="20320"/>
            </a:xfrm>
            <a:custGeom>
              <a:avLst/>
              <a:gdLst/>
              <a:ahLst/>
              <a:cxnLst/>
              <a:rect l="l" t="t" r="r" b="b"/>
              <a:pathLst>
                <a:path w="306" h="251" extrusionOk="0">
                  <a:moveTo>
                    <a:pt x="93" y="1"/>
                  </a:moveTo>
                  <a:cubicBezTo>
                    <a:pt x="67" y="1"/>
                    <a:pt x="45" y="10"/>
                    <a:pt x="31" y="37"/>
                  </a:cubicBezTo>
                  <a:cubicBezTo>
                    <a:pt x="1" y="78"/>
                    <a:pt x="11" y="128"/>
                    <a:pt x="51" y="138"/>
                  </a:cubicBezTo>
                  <a:cubicBezTo>
                    <a:pt x="82" y="149"/>
                    <a:pt x="102" y="179"/>
                    <a:pt x="133" y="199"/>
                  </a:cubicBezTo>
                  <a:cubicBezTo>
                    <a:pt x="153" y="230"/>
                    <a:pt x="194" y="250"/>
                    <a:pt x="234" y="250"/>
                  </a:cubicBezTo>
                  <a:cubicBezTo>
                    <a:pt x="265" y="250"/>
                    <a:pt x="295" y="230"/>
                    <a:pt x="295" y="189"/>
                  </a:cubicBezTo>
                  <a:cubicBezTo>
                    <a:pt x="305" y="108"/>
                    <a:pt x="194" y="37"/>
                    <a:pt x="133" y="6"/>
                  </a:cubicBezTo>
                  <a:cubicBezTo>
                    <a:pt x="119" y="3"/>
                    <a:pt x="106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55"/>
            <p:cNvSpPr/>
            <p:nvPr/>
          </p:nvSpPr>
          <p:spPr>
            <a:xfrm>
              <a:off x="5877743" y="517072"/>
              <a:ext cx="22506" cy="21778"/>
            </a:xfrm>
            <a:custGeom>
              <a:avLst/>
              <a:gdLst/>
              <a:ahLst/>
              <a:cxnLst/>
              <a:rect l="l" t="t" r="r" b="b"/>
              <a:pathLst>
                <a:path w="278" h="269" extrusionOk="0">
                  <a:moveTo>
                    <a:pt x="178" y="1"/>
                  </a:moveTo>
                  <a:cubicBezTo>
                    <a:pt x="75" y="1"/>
                    <a:pt x="1" y="139"/>
                    <a:pt x="64" y="220"/>
                  </a:cubicBezTo>
                  <a:cubicBezTo>
                    <a:pt x="84" y="252"/>
                    <a:pt x="118" y="268"/>
                    <a:pt x="154" y="268"/>
                  </a:cubicBezTo>
                  <a:cubicBezTo>
                    <a:pt x="176" y="268"/>
                    <a:pt x="198" y="262"/>
                    <a:pt x="217" y="251"/>
                  </a:cubicBezTo>
                  <a:cubicBezTo>
                    <a:pt x="227" y="231"/>
                    <a:pt x="247" y="210"/>
                    <a:pt x="247" y="180"/>
                  </a:cubicBezTo>
                  <a:lnTo>
                    <a:pt x="247" y="170"/>
                  </a:lnTo>
                  <a:lnTo>
                    <a:pt x="268" y="149"/>
                  </a:lnTo>
                  <a:cubicBezTo>
                    <a:pt x="278" y="78"/>
                    <a:pt x="268" y="17"/>
                    <a:pt x="217" y="7"/>
                  </a:cubicBezTo>
                  <a:cubicBezTo>
                    <a:pt x="204" y="3"/>
                    <a:pt x="191" y="1"/>
                    <a:pt x="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55"/>
            <p:cNvSpPr/>
            <p:nvPr/>
          </p:nvSpPr>
          <p:spPr>
            <a:xfrm>
              <a:off x="5899359" y="527516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55"/>
            <p:cNvSpPr/>
            <p:nvPr/>
          </p:nvSpPr>
          <p:spPr>
            <a:xfrm>
              <a:off x="5748778" y="548079"/>
              <a:ext cx="237934" cy="43636"/>
            </a:xfrm>
            <a:custGeom>
              <a:avLst/>
              <a:gdLst/>
              <a:ahLst/>
              <a:cxnLst/>
              <a:rect l="l" t="t" r="r" b="b"/>
              <a:pathLst>
                <a:path w="2939" h="539" fill="none" extrusionOk="0">
                  <a:moveTo>
                    <a:pt x="0" y="254"/>
                  </a:moveTo>
                  <a:cubicBezTo>
                    <a:pt x="0" y="254"/>
                    <a:pt x="244" y="397"/>
                    <a:pt x="743" y="397"/>
                  </a:cubicBezTo>
                  <a:cubicBezTo>
                    <a:pt x="1231" y="397"/>
                    <a:pt x="1332" y="539"/>
                    <a:pt x="1668" y="508"/>
                  </a:cubicBezTo>
                  <a:cubicBezTo>
                    <a:pt x="1993" y="488"/>
                    <a:pt x="1973" y="397"/>
                    <a:pt x="2318" y="275"/>
                  </a:cubicBezTo>
                  <a:cubicBezTo>
                    <a:pt x="2644" y="153"/>
                    <a:pt x="2938" y="132"/>
                    <a:pt x="2938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3" name="Google Shape;1583;p55"/>
          <p:cNvSpPr/>
          <p:nvPr/>
        </p:nvSpPr>
        <p:spPr>
          <a:xfrm>
            <a:off x="7154538" y="2719242"/>
            <a:ext cx="601200" cy="759300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4" name="Google Shape;1584;p55"/>
          <p:cNvSpPr/>
          <p:nvPr/>
        </p:nvSpPr>
        <p:spPr>
          <a:xfrm rot="-436862">
            <a:off x="6332813" y="1881121"/>
            <a:ext cx="601248" cy="759430"/>
          </a:xfrm>
          <a:prstGeom prst="rect">
            <a:avLst/>
          </a:prstGeom>
          <a:solidFill>
            <a:schemeClr val="accent3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5" name="Google Shape;1585;p55"/>
          <p:cNvSpPr txBox="1">
            <a:spLocks noGrp="1"/>
          </p:cNvSpPr>
          <p:nvPr>
            <p:ph type="subTitle" idx="1"/>
          </p:nvPr>
        </p:nvSpPr>
        <p:spPr>
          <a:xfrm rot="-438401">
            <a:off x="6396671" y="1958957"/>
            <a:ext cx="469412" cy="604003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/>
              <a:t>O</a:t>
            </a:r>
            <a:endParaRPr sz="4000" b="1"/>
          </a:p>
        </p:txBody>
      </p:sp>
      <p:sp>
        <p:nvSpPr>
          <p:cNvPr id="1586" name="Google Shape;1586;p55"/>
          <p:cNvSpPr txBox="1">
            <a:spLocks noGrp="1"/>
          </p:cNvSpPr>
          <p:nvPr>
            <p:ph type="subTitle" idx="1"/>
          </p:nvPr>
        </p:nvSpPr>
        <p:spPr>
          <a:xfrm>
            <a:off x="7214966" y="2796937"/>
            <a:ext cx="469500" cy="6039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chemeClr val="lt1"/>
                </a:solidFill>
              </a:rPr>
              <a:t>L</a:t>
            </a:r>
            <a:endParaRPr sz="4000" b="1">
              <a:solidFill>
                <a:schemeClr val="lt1"/>
              </a:solidFill>
            </a:endParaRPr>
          </a:p>
        </p:txBody>
      </p:sp>
      <p:sp>
        <p:nvSpPr>
          <p:cNvPr id="1587" name="Google Shape;1587;p55"/>
          <p:cNvSpPr/>
          <p:nvPr/>
        </p:nvSpPr>
        <p:spPr>
          <a:xfrm rot="288525">
            <a:off x="5393656" y="2947779"/>
            <a:ext cx="601216" cy="759294"/>
          </a:xfrm>
          <a:prstGeom prst="rect">
            <a:avLst/>
          </a:prstGeom>
          <a:solidFill>
            <a:schemeClr val="accent2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8" name="Google Shape;1588;p55"/>
          <p:cNvSpPr txBox="1">
            <a:spLocks noGrp="1"/>
          </p:cNvSpPr>
          <p:nvPr>
            <p:ph type="subTitle" idx="1"/>
          </p:nvPr>
        </p:nvSpPr>
        <p:spPr>
          <a:xfrm rot="290380">
            <a:off x="5454164" y="3025158"/>
            <a:ext cx="469373" cy="603932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/>
              <a:t>A</a:t>
            </a:r>
            <a:endParaRPr sz="4000" b="1"/>
          </a:p>
        </p:txBody>
      </p:sp>
      <p:sp>
        <p:nvSpPr>
          <p:cNvPr id="1589" name="Google Shape;1589;p55"/>
          <p:cNvSpPr/>
          <p:nvPr/>
        </p:nvSpPr>
        <p:spPr>
          <a:xfrm rot="943292">
            <a:off x="6332758" y="3560130"/>
            <a:ext cx="601191" cy="759306"/>
          </a:xfrm>
          <a:prstGeom prst="rect">
            <a:avLst/>
          </a:prstGeom>
          <a:solidFill>
            <a:schemeClr val="accent6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0" name="Google Shape;1590;p55"/>
          <p:cNvSpPr txBox="1">
            <a:spLocks noGrp="1"/>
          </p:cNvSpPr>
          <p:nvPr>
            <p:ph type="subTitle" idx="1"/>
          </p:nvPr>
        </p:nvSpPr>
        <p:spPr>
          <a:xfrm rot="942849">
            <a:off x="6395073" y="3636828"/>
            <a:ext cx="469653" cy="603745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/>
              <a:t>R</a:t>
            </a:r>
            <a:endParaRPr sz="4000" b="1"/>
          </a:p>
        </p:txBody>
      </p:sp>
      <p:sp>
        <p:nvSpPr>
          <p:cNvPr id="6" name="Rectangle 5"/>
          <p:cNvSpPr/>
          <p:nvPr/>
        </p:nvSpPr>
        <p:spPr>
          <a:xfrm>
            <a:off x="1453640" y="1571049"/>
            <a:ext cx="5046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1.Ổn định tổ chức:</a:t>
            </a:r>
            <a:endParaRPr lang="vi-VN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- </a:t>
            </a:r>
            <a:r>
              <a:rPr lang="vi-VN" dirty="0">
                <a:solidFill>
                  <a:srgbClr val="00B050"/>
                </a:solidFill>
                <a:latin typeface="Times New Roman" panose="02020603050405020304" pitchFamily="18" charset="0"/>
              </a:rPr>
              <a:t>Cô và trẻ chơi trò chơi: ” Bốn mùa” đàm thoại dẫn dắt vào bài.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415261" y="461859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1322267" y="1711020"/>
            <a:ext cx="292457" cy="510597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2229657" y="2477358"/>
            <a:ext cx="320045" cy="512030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630366" y="448995"/>
            <a:ext cx="33191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6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2. Phương pháp, hình thức tổ chức</a:t>
            </a:r>
            <a:r>
              <a:rPr lang="vi-VN" sz="16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6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16569" y="1721394"/>
            <a:ext cx="61760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Bắp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1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549702" y="2579485"/>
            <a:ext cx="59877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B0F0"/>
                </a:solidFill>
              </a:rPr>
              <a:t>Bây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giờ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chúng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mình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cùng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lắng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nghe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cô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đọc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bài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thơ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nhé</a:t>
            </a:r>
            <a:r>
              <a:rPr lang="en-US" dirty="0">
                <a:solidFill>
                  <a:srgbClr val="00B0F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58518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57"/>
          <p:cNvSpPr txBox="1">
            <a:spLocks noGrp="1"/>
          </p:cNvSpPr>
          <p:nvPr>
            <p:ph type="subTitle" idx="2"/>
          </p:nvPr>
        </p:nvSpPr>
        <p:spPr>
          <a:xfrm>
            <a:off x="4059564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 again</a:t>
            </a:r>
            <a:endParaRPr/>
          </a:p>
        </p:txBody>
      </p:sp>
      <p:sp>
        <p:nvSpPr>
          <p:cNvPr id="1661" name="Google Shape;1661;p57"/>
          <p:cNvSpPr txBox="1">
            <a:spLocks noGrp="1"/>
          </p:cNvSpPr>
          <p:nvPr>
            <p:ph type="subTitle" idx="3"/>
          </p:nvPr>
        </p:nvSpPr>
        <p:spPr>
          <a:xfrm>
            <a:off x="6471881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game</a:t>
            </a:r>
            <a:endParaRPr/>
          </a:p>
        </p:txBody>
      </p:sp>
      <p:sp>
        <p:nvSpPr>
          <p:cNvPr id="1662" name="Google Shape;1662;p57"/>
          <p:cNvSpPr/>
          <p:nvPr/>
        </p:nvSpPr>
        <p:spPr>
          <a:xfrm>
            <a:off x="6800558" y="2326071"/>
            <a:ext cx="362639" cy="554849"/>
          </a:xfrm>
          <a:custGeom>
            <a:avLst/>
            <a:gdLst/>
            <a:ahLst/>
            <a:cxnLst/>
            <a:rect l="l" t="t" r="r" b="b"/>
            <a:pathLst>
              <a:path w="131272" h="208394" extrusionOk="0">
                <a:moveTo>
                  <a:pt x="26777" y="0"/>
                </a:moveTo>
                <a:cubicBezTo>
                  <a:pt x="20980" y="0"/>
                  <a:pt x="15235" y="2004"/>
                  <a:pt x="10760" y="6164"/>
                </a:cubicBezTo>
                <a:cubicBezTo>
                  <a:pt x="538" y="15579"/>
                  <a:pt x="135" y="31584"/>
                  <a:pt x="9953" y="41268"/>
                </a:cubicBezTo>
                <a:lnTo>
                  <a:pt x="60660" y="92378"/>
                </a:lnTo>
                <a:cubicBezTo>
                  <a:pt x="67250" y="98969"/>
                  <a:pt x="67250" y="109594"/>
                  <a:pt x="60660" y="116050"/>
                </a:cubicBezTo>
                <a:lnTo>
                  <a:pt x="9819" y="167025"/>
                </a:lnTo>
                <a:cubicBezTo>
                  <a:pt x="0" y="176844"/>
                  <a:pt x="135" y="192715"/>
                  <a:pt x="10626" y="202130"/>
                </a:cubicBezTo>
                <a:cubicBezTo>
                  <a:pt x="15168" y="206356"/>
                  <a:pt x="20924" y="208394"/>
                  <a:pt x="26713" y="208394"/>
                </a:cubicBezTo>
                <a:cubicBezTo>
                  <a:pt x="33265" y="208394"/>
                  <a:pt x="39861" y="205783"/>
                  <a:pt x="44789" y="200785"/>
                </a:cubicBezTo>
                <a:lnTo>
                  <a:pt x="124278" y="121295"/>
                </a:lnTo>
                <a:cubicBezTo>
                  <a:pt x="128985" y="116588"/>
                  <a:pt x="131272" y="110401"/>
                  <a:pt x="131272" y="104214"/>
                </a:cubicBezTo>
                <a:cubicBezTo>
                  <a:pt x="131272" y="97893"/>
                  <a:pt x="128985" y="91706"/>
                  <a:pt x="124278" y="86998"/>
                </a:cubicBezTo>
                <a:lnTo>
                  <a:pt x="44923" y="7509"/>
                </a:lnTo>
                <a:cubicBezTo>
                  <a:pt x="39991" y="2577"/>
                  <a:pt x="33351" y="0"/>
                  <a:pt x="2677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3" name="Google Shape;1663;p57"/>
          <p:cNvSpPr/>
          <p:nvPr/>
        </p:nvSpPr>
        <p:spPr>
          <a:xfrm>
            <a:off x="4286094" y="2352513"/>
            <a:ext cx="558036" cy="501965"/>
          </a:xfrm>
          <a:custGeom>
            <a:avLst/>
            <a:gdLst/>
            <a:ahLst/>
            <a:cxnLst/>
            <a:rect l="l" t="t" r="r" b="b"/>
            <a:pathLst>
              <a:path w="209788" h="188002" extrusionOk="0">
                <a:moveTo>
                  <a:pt x="177623" y="0"/>
                </a:moveTo>
                <a:cubicBezTo>
                  <a:pt x="172631" y="0"/>
                  <a:pt x="168116" y="2298"/>
                  <a:pt x="165105" y="6259"/>
                </a:cubicBezTo>
                <a:cubicBezTo>
                  <a:pt x="162491" y="9745"/>
                  <a:pt x="161461" y="14261"/>
                  <a:pt x="162253" y="18539"/>
                </a:cubicBezTo>
                <a:cubicBezTo>
                  <a:pt x="143318" y="8240"/>
                  <a:pt x="121928" y="2773"/>
                  <a:pt x="99745" y="2773"/>
                </a:cubicBezTo>
                <a:cubicBezTo>
                  <a:pt x="64648" y="2773"/>
                  <a:pt x="31611" y="16400"/>
                  <a:pt x="6814" y="41277"/>
                </a:cubicBezTo>
                <a:cubicBezTo>
                  <a:pt x="3011" y="45000"/>
                  <a:pt x="951" y="49991"/>
                  <a:pt x="951" y="55299"/>
                </a:cubicBezTo>
                <a:cubicBezTo>
                  <a:pt x="951" y="60607"/>
                  <a:pt x="3011" y="65678"/>
                  <a:pt x="6814" y="69401"/>
                </a:cubicBezTo>
                <a:lnTo>
                  <a:pt x="6893" y="69481"/>
                </a:lnTo>
                <a:cubicBezTo>
                  <a:pt x="10696" y="73283"/>
                  <a:pt x="15687" y="75423"/>
                  <a:pt x="21074" y="75423"/>
                </a:cubicBezTo>
                <a:cubicBezTo>
                  <a:pt x="26461" y="75423"/>
                  <a:pt x="31453" y="73283"/>
                  <a:pt x="35255" y="69481"/>
                </a:cubicBezTo>
                <a:lnTo>
                  <a:pt x="38821" y="65916"/>
                </a:lnTo>
                <a:cubicBezTo>
                  <a:pt x="55062" y="49674"/>
                  <a:pt x="76769" y="40722"/>
                  <a:pt x="99745" y="40722"/>
                </a:cubicBezTo>
                <a:cubicBezTo>
                  <a:pt x="113292" y="40722"/>
                  <a:pt x="126285" y="43812"/>
                  <a:pt x="138010" y="49674"/>
                </a:cubicBezTo>
                <a:cubicBezTo>
                  <a:pt x="134128" y="50308"/>
                  <a:pt x="130484" y="52447"/>
                  <a:pt x="128028" y="55695"/>
                </a:cubicBezTo>
                <a:cubicBezTo>
                  <a:pt x="124542" y="60370"/>
                  <a:pt x="123908" y="66549"/>
                  <a:pt x="126443" y="71778"/>
                </a:cubicBezTo>
                <a:cubicBezTo>
                  <a:pt x="128979" y="77086"/>
                  <a:pt x="134128" y="80493"/>
                  <a:pt x="139991" y="80651"/>
                </a:cubicBezTo>
                <a:lnTo>
                  <a:pt x="189665" y="82315"/>
                </a:lnTo>
                <a:lnTo>
                  <a:pt x="190299" y="82315"/>
                </a:lnTo>
                <a:cubicBezTo>
                  <a:pt x="196241" y="82315"/>
                  <a:pt x="201865" y="79463"/>
                  <a:pt x="205351" y="74709"/>
                </a:cubicBezTo>
                <a:cubicBezTo>
                  <a:pt x="208837" y="69798"/>
                  <a:pt x="209788" y="63697"/>
                  <a:pt x="207966" y="57993"/>
                </a:cubicBezTo>
                <a:lnTo>
                  <a:pt x="192517" y="10775"/>
                </a:lnTo>
                <a:cubicBezTo>
                  <a:pt x="190378" y="4278"/>
                  <a:pt x="184357" y="0"/>
                  <a:pt x="177623" y="0"/>
                </a:cubicBezTo>
                <a:close/>
                <a:moveTo>
                  <a:pt x="19640" y="105601"/>
                </a:moveTo>
                <a:cubicBezTo>
                  <a:pt x="13711" y="105601"/>
                  <a:pt x="7987" y="108433"/>
                  <a:pt x="4516" y="113292"/>
                </a:cubicBezTo>
                <a:cubicBezTo>
                  <a:pt x="951" y="118204"/>
                  <a:pt x="0" y="124225"/>
                  <a:pt x="1902" y="129929"/>
                </a:cubicBezTo>
                <a:lnTo>
                  <a:pt x="17351" y="177227"/>
                </a:lnTo>
                <a:cubicBezTo>
                  <a:pt x="19490" y="183644"/>
                  <a:pt x="25432" y="188001"/>
                  <a:pt x="32245" y="188001"/>
                </a:cubicBezTo>
                <a:cubicBezTo>
                  <a:pt x="37157" y="188001"/>
                  <a:pt x="41752" y="185704"/>
                  <a:pt x="44683" y="181742"/>
                </a:cubicBezTo>
                <a:cubicBezTo>
                  <a:pt x="47377" y="178177"/>
                  <a:pt x="48328" y="173741"/>
                  <a:pt x="47535" y="169463"/>
                </a:cubicBezTo>
                <a:lnTo>
                  <a:pt x="47535" y="169463"/>
                </a:lnTo>
                <a:cubicBezTo>
                  <a:pt x="66549" y="179762"/>
                  <a:pt x="87861" y="185228"/>
                  <a:pt x="110044" y="185228"/>
                </a:cubicBezTo>
                <a:cubicBezTo>
                  <a:pt x="145220" y="185228"/>
                  <a:pt x="178177" y="171522"/>
                  <a:pt x="203054" y="146725"/>
                </a:cubicBezTo>
                <a:cubicBezTo>
                  <a:pt x="206777" y="142922"/>
                  <a:pt x="208837" y="137931"/>
                  <a:pt x="208837" y="132623"/>
                </a:cubicBezTo>
                <a:cubicBezTo>
                  <a:pt x="208837" y="127315"/>
                  <a:pt x="206777" y="122324"/>
                  <a:pt x="203054" y="118600"/>
                </a:cubicBezTo>
                <a:lnTo>
                  <a:pt x="202895" y="118442"/>
                </a:lnTo>
                <a:cubicBezTo>
                  <a:pt x="199172" y="114639"/>
                  <a:pt x="194101" y="112579"/>
                  <a:pt x="188793" y="112579"/>
                </a:cubicBezTo>
                <a:cubicBezTo>
                  <a:pt x="183406" y="112579"/>
                  <a:pt x="178336" y="114639"/>
                  <a:pt x="174612" y="118442"/>
                </a:cubicBezTo>
                <a:lnTo>
                  <a:pt x="171047" y="122007"/>
                </a:lnTo>
                <a:cubicBezTo>
                  <a:pt x="154727" y="138327"/>
                  <a:pt x="133098" y="147280"/>
                  <a:pt x="110044" y="147280"/>
                </a:cubicBezTo>
                <a:cubicBezTo>
                  <a:pt x="96576" y="147280"/>
                  <a:pt x="83583" y="144190"/>
                  <a:pt x="71778" y="138327"/>
                </a:cubicBezTo>
                <a:cubicBezTo>
                  <a:pt x="75739" y="137693"/>
                  <a:pt x="79384" y="135554"/>
                  <a:pt x="81840" y="132306"/>
                </a:cubicBezTo>
                <a:cubicBezTo>
                  <a:pt x="85326" y="127632"/>
                  <a:pt x="85959" y="121452"/>
                  <a:pt x="83424" y="116144"/>
                </a:cubicBezTo>
                <a:cubicBezTo>
                  <a:pt x="80889" y="110915"/>
                  <a:pt x="75660" y="107509"/>
                  <a:pt x="69877" y="107271"/>
                </a:cubicBezTo>
                <a:lnTo>
                  <a:pt x="20123" y="105607"/>
                </a:lnTo>
                <a:cubicBezTo>
                  <a:pt x="19962" y="105603"/>
                  <a:pt x="19801" y="105601"/>
                  <a:pt x="19640" y="105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42" y="311841"/>
            <a:ext cx="8170281" cy="45833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45113" y="438432"/>
            <a:ext cx="3226645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vi-VN" sz="1100" b="1" dirty="0">
                <a:solidFill>
                  <a:srgbClr val="FF0000"/>
                </a:solidFill>
                <a:latin typeface="inherit"/>
              </a:rPr>
              <a:t>Trăng sáng</a:t>
            </a:r>
            <a:endParaRPr lang="vi-VN" b="1" dirty="0">
              <a:latin typeface="Arial" panose="020B0604020202020204" pitchFamily="34" charset="0"/>
            </a:endParaRPr>
          </a:p>
          <a:p>
            <a:pPr algn="ctr" fontAlgn="base"/>
            <a:r>
              <a:rPr lang="vi-VN" dirty="0">
                <a:latin typeface="Arial" panose="020B0604020202020204" pitchFamily="34" charset="0"/>
              </a:rPr>
              <a:t>Sân nhà em sáng quá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Nhờ ánh trăng sáng ngời 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Trăng tròn như cái đĩa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Lơ lửng mà không rơi.</a:t>
            </a:r>
          </a:p>
          <a:p>
            <a:pPr algn="ctr" fontAlgn="base"/>
            <a:r>
              <a:rPr lang="vi-VN" dirty="0">
                <a:latin typeface="Arial" panose="020B0604020202020204" pitchFamily="34" charset="0"/>
              </a:rPr>
              <a:t>Những hôm nào trăng khuyết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Trông giống con thuyền trôi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Em đi trăng theo bước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>Như muốn cùng đi chơi.</a:t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dirty="0">
                <a:latin typeface="Arial" panose="020B0604020202020204" pitchFamily="34" charset="0"/>
              </a:rPr>
              <a:t/>
            </a:r>
            <a:br>
              <a:rPr lang="vi-VN" dirty="0">
                <a:latin typeface="Arial" panose="020B0604020202020204" pitchFamily="34" charset="0"/>
              </a:rPr>
            </a:br>
            <a:r>
              <a:rPr lang="vi-VN" b="1" i="1" dirty="0">
                <a:latin typeface="Arial" panose="020B0604020202020204" pitchFamily="34" charset="0"/>
              </a:rPr>
              <a:t>Nhược Thủy </a:t>
            </a:r>
            <a:endParaRPr lang="vi-VN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89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7892609" y="1354230"/>
            <a:ext cx="292457" cy="510597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8684586" y="4176933"/>
            <a:ext cx="320045" cy="512030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285185" y="759601"/>
            <a:ext cx="4572000" cy="30931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Đàm</a:t>
            </a:r>
            <a:r>
              <a:rPr lang="en-US" sz="1800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thoại</a:t>
            </a:r>
            <a:r>
              <a:rPr lang="en-US" sz="1800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vi-VN" sz="16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+ </a:t>
            </a:r>
            <a:r>
              <a:rPr lang="vi-VN" sz="1600" dirty="0">
                <a:solidFill>
                  <a:srgbClr val="00B050"/>
                </a:solidFill>
                <a:latin typeface="Times New Roman" panose="02020603050405020304" pitchFamily="18" charset="0"/>
              </a:rPr>
              <a:t>Cô đọc bài thơ </a:t>
            </a:r>
            <a:r>
              <a:rPr lang="vi-VN" sz="16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gì</a:t>
            </a:r>
            <a:r>
              <a:rPr lang="en-US" sz="16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vi-VN" sz="1600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1600" dirty="0">
                <a:solidFill>
                  <a:srgbClr val="00B050"/>
                </a:solidFill>
                <a:latin typeface="Times New Roman" panose="02020603050405020304" pitchFamily="18" charset="0"/>
              </a:rPr>
              <a:t>+ Nhờ cái gì mà sân nhà bạn nhỏ sáng</a:t>
            </a:r>
            <a:r>
              <a:rPr lang="vi-VN" sz="16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?</a:t>
            </a:r>
            <a:endParaRPr lang="en-US" sz="1600" dirty="0" smtClean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1600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1600" dirty="0">
                <a:solidFill>
                  <a:srgbClr val="00B050"/>
                </a:solidFill>
                <a:latin typeface="Times New Roman" panose="02020603050405020304" pitchFamily="18" charset="0"/>
              </a:rPr>
              <a:t>+Trăng tròn như thế nào? </a:t>
            </a:r>
            <a:endParaRPr lang="en-US" sz="1600" dirty="0" smtClean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1600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1600" dirty="0">
                <a:solidFill>
                  <a:srgbClr val="00B050"/>
                </a:solidFill>
                <a:latin typeface="Times New Roman" panose="02020603050405020304" pitchFamily="18" charset="0"/>
              </a:rPr>
              <a:t>+ Trăng khuyết giống cái gì?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868" y="452673"/>
            <a:ext cx="4846014" cy="439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77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57"/>
          <p:cNvSpPr txBox="1">
            <a:spLocks noGrp="1"/>
          </p:cNvSpPr>
          <p:nvPr>
            <p:ph type="subTitle" idx="2"/>
          </p:nvPr>
        </p:nvSpPr>
        <p:spPr>
          <a:xfrm>
            <a:off x="4059564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 again</a:t>
            </a:r>
            <a:endParaRPr/>
          </a:p>
        </p:txBody>
      </p:sp>
      <p:sp>
        <p:nvSpPr>
          <p:cNvPr id="1661" name="Google Shape;1661;p57"/>
          <p:cNvSpPr txBox="1">
            <a:spLocks noGrp="1"/>
          </p:cNvSpPr>
          <p:nvPr>
            <p:ph type="subTitle" idx="3"/>
          </p:nvPr>
        </p:nvSpPr>
        <p:spPr>
          <a:xfrm>
            <a:off x="6471881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game</a:t>
            </a:r>
            <a:endParaRPr/>
          </a:p>
        </p:txBody>
      </p:sp>
      <p:sp>
        <p:nvSpPr>
          <p:cNvPr id="1662" name="Google Shape;1662;p57"/>
          <p:cNvSpPr/>
          <p:nvPr/>
        </p:nvSpPr>
        <p:spPr>
          <a:xfrm>
            <a:off x="6800558" y="2326071"/>
            <a:ext cx="362639" cy="554849"/>
          </a:xfrm>
          <a:custGeom>
            <a:avLst/>
            <a:gdLst/>
            <a:ahLst/>
            <a:cxnLst/>
            <a:rect l="l" t="t" r="r" b="b"/>
            <a:pathLst>
              <a:path w="131272" h="208394" extrusionOk="0">
                <a:moveTo>
                  <a:pt x="26777" y="0"/>
                </a:moveTo>
                <a:cubicBezTo>
                  <a:pt x="20980" y="0"/>
                  <a:pt x="15235" y="2004"/>
                  <a:pt x="10760" y="6164"/>
                </a:cubicBezTo>
                <a:cubicBezTo>
                  <a:pt x="538" y="15579"/>
                  <a:pt x="135" y="31584"/>
                  <a:pt x="9953" y="41268"/>
                </a:cubicBezTo>
                <a:lnTo>
                  <a:pt x="60660" y="92378"/>
                </a:lnTo>
                <a:cubicBezTo>
                  <a:pt x="67250" y="98969"/>
                  <a:pt x="67250" y="109594"/>
                  <a:pt x="60660" y="116050"/>
                </a:cubicBezTo>
                <a:lnTo>
                  <a:pt x="9819" y="167025"/>
                </a:lnTo>
                <a:cubicBezTo>
                  <a:pt x="0" y="176844"/>
                  <a:pt x="135" y="192715"/>
                  <a:pt x="10626" y="202130"/>
                </a:cubicBezTo>
                <a:cubicBezTo>
                  <a:pt x="15168" y="206356"/>
                  <a:pt x="20924" y="208394"/>
                  <a:pt x="26713" y="208394"/>
                </a:cubicBezTo>
                <a:cubicBezTo>
                  <a:pt x="33265" y="208394"/>
                  <a:pt x="39861" y="205783"/>
                  <a:pt x="44789" y="200785"/>
                </a:cubicBezTo>
                <a:lnTo>
                  <a:pt x="124278" y="121295"/>
                </a:lnTo>
                <a:cubicBezTo>
                  <a:pt x="128985" y="116588"/>
                  <a:pt x="131272" y="110401"/>
                  <a:pt x="131272" y="104214"/>
                </a:cubicBezTo>
                <a:cubicBezTo>
                  <a:pt x="131272" y="97893"/>
                  <a:pt x="128985" y="91706"/>
                  <a:pt x="124278" y="86998"/>
                </a:cubicBezTo>
                <a:lnTo>
                  <a:pt x="44923" y="7509"/>
                </a:lnTo>
                <a:cubicBezTo>
                  <a:pt x="39991" y="2577"/>
                  <a:pt x="33351" y="0"/>
                  <a:pt x="2677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3" name="Google Shape;1663;p57"/>
          <p:cNvSpPr/>
          <p:nvPr/>
        </p:nvSpPr>
        <p:spPr>
          <a:xfrm>
            <a:off x="4286094" y="2352513"/>
            <a:ext cx="558036" cy="501965"/>
          </a:xfrm>
          <a:custGeom>
            <a:avLst/>
            <a:gdLst/>
            <a:ahLst/>
            <a:cxnLst/>
            <a:rect l="l" t="t" r="r" b="b"/>
            <a:pathLst>
              <a:path w="209788" h="188002" extrusionOk="0">
                <a:moveTo>
                  <a:pt x="177623" y="0"/>
                </a:moveTo>
                <a:cubicBezTo>
                  <a:pt x="172631" y="0"/>
                  <a:pt x="168116" y="2298"/>
                  <a:pt x="165105" y="6259"/>
                </a:cubicBezTo>
                <a:cubicBezTo>
                  <a:pt x="162491" y="9745"/>
                  <a:pt x="161461" y="14261"/>
                  <a:pt x="162253" y="18539"/>
                </a:cubicBezTo>
                <a:cubicBezTo>
                  <a:pt x="143318" y="8240"/>
                  <a:pt x="121928" y="2773"/>
                  <a:pt x="99745" y="2773"/>
                </a:cubicBezTo>
                <a:cubicBezTo>
                  <a:pt x="64648" y="2773"/>
                  <a:pt x="31611" y="16400"/>
                  <a:pt x="6814" y="41277"/>
                </a:cubicBezTo>
                <a:cubicBezTo>
                  <a:pt x="3011" y="45000"/>
                  <a:pt x="951" y="49991"/>
                  <a:pt x="951" y="55299"/>
                </a:cubicBezTo>
                <a:cubicBezTo>
                  <a:pt x="951" y="60607"/>
                  <a:pt x="3011" y="65678"/>
                  <a:pt x="6814" y="69401"/>
                </a:cubicBezTo>
                <a:lnTo>
                  <a:pt x="6893" y="69481"/>
                </a:lnTo>
                <a:cubicBezTo>
                  <a:pt x="10696" y="73283"/>
                  <a:pt x="15687" y="75423"/>
                  <a:pt x="21074" y="75423"/>
                </a:cubicBezTo>
                <a:cubicBezTo>
                  <a:pt x="26461" y="75423"/>
                  <a:pt x="31453" y="73283"/>
                  <a:pt x="35255" y="69481"/>
                </a:cubicBezTo>
                <a:lnTo>
                  <a:pt x="38821" y="65916"/>
                </a:lnTo>
                <a:cubicBezTo>
                  <a:pt x="55062" y="49674"/>
                  <a:pt x="76769" y="40722"/>
                  <a:pt x="99745" y="40722"/>
                </a:cubicBezTo>
                <a:cubicBezTo>
                  <a:pt x="113292" y="40722"/>
                  <a:pt x="126285" y="43812"/>
                  <a:pt x="138010" y="49674"/>
                </a:cubicBezTo>
                <a:cubicBezTo>
                  <a:pt x="134128" y="50308"/>
                  <a:pt x="130484" y="52447"/>
                  <a:pt x="128028" y="55695"/>
                </a:cubicBezTo>
                <a:cubicBezTo>
                  <a:pt x="124542" y="60370"/>
                  <a:pt x="123908" y="66549"/>
                  <a:pt x="126443" y="71778"/>
                </a:cubicBezTo>
                <a:cubicBezTo>
                  <a:pt x="128979" y="77086"/>
                  <a:pt x="134128" y="80493"/>
                  <a:pt x="139991" y="80651"/>
                </a:cubicBezTo>
                <a:lnTo>
                  <a:pt x="189665" y="82315"/>
                </a:lnTo>
                <a:lnTo>
                  <a:pt x="190299" y="82315"/>
                </a:lnTo>
                <a:cubicBezTo>
                  <a:pt x="196241" y="82315"/>
                  <a:pt x="201865" y="79463"/>
                  <a:pt x="205351" y="74709"/>
                </a:cubicBezTo>
                <a:cubicBezTo>
                  <a:pt x="208837" y="69798"/>
                  <a:pt x="209788" y="63697"/>
                  <a:pt x="207966" y="57993"/>
                </a:cubicBezTo>
                <a:lnTo>
                  <a:pt x="192517" y="10775"/>
                </a:lnTo>
                <a:cubicBezTo>
                  <a:pt x="190378" y="4278"/>
                  <a:pt x="184357" y="0"/>
                  <a:pt x="177623" y="0"/>
                </a:cubicBezTo>
                <a:close/>
                <a:moveTo>
                  <a:pt x="19640" y="105601"/>
                </a:moveTo>
                <a:cubicBezTo>
                  <a:pt x="13711" y="105601"/>
                  <a:pt x="7987" y="108433"/>
                  <a:pt x="4516" y="113292"/>
                </a:cubicBezTo>
                <a:cubicBezTo>
                  <a:pt x="951" y="118204"/>
                  <a:pt x="0" y="124225"/>
                  <a:pt x="1902" y="129929"/>
                </a:cubicBezTo>
                <a:lnTo>
                  <a:pt x="17351" y="177227"/>
                </a:lnTo>
                <a:cubicBezTo>
                  <a:pt x="19490" y="183644"/>
                  <a:pt x="25432" y="188001"/>
                  <a:pt x="32245" y="188001"/>
                </a:cubicBezTo>
                <a:cubicBezTo>
                  <a:pt x="37157" y="188001"/>
                  <a:pt x="41752" y="185704"/>
                  <a:pt x="44683" y="181742"/>
                </a:cubicBezTo>
                <a:cubicBezTo>
                  <a:pt x="47377" y="178177"/>
                  <a:pt x="48328" y="173741"/>
                  <a:pt x="47535" y="169463"/>
                </a:cubicBezTo>
                <a:lnTo>
                  <a:pt x="47535" y="169463"/>
                </a:lnTo>
                <a:cubicBezTo>
                  <a:pt x="66549" y="179762"/>
                  <a:pt x="87861" y="185228"/>
                  <a:pt x="110044" y="185228"/>
                </a:cubicBezTo>
                <a:cubicBezTo>
                  <a:pt x="145220" y="185228"/>
                  <a:pt x="178177" y="171522"/>
                  <a:pt x="203054" y="146725"/>
                </a:cubicBezTo>
                <a:cubicBezTo>
                  <a:pt x="206777" y="142922"/>
                  <a:pt x="208837" y="137931"/>
                  <a:pt x="208837" y="132623"/>
                </a:cubicBezTo>
                <a:cubicBezTo>
                  <a:pt x="208837" y="127315"/>
                  <a:pt x="206777" y="122324"/>
                  <a:pt x="203054" y="118600"/>
                </a:cubicBezTo>
                <a:lnTo>
                  <a:pt x="202895" y="118442"/>
                </a:lnTo>
                <a:cubicBezTo>
                  <a:pt x="199172" y="114639"/>
                  <a:pt x="194101" y="112579"/>
                  <a:pt x="188793" y="112579"/>
                </a:cubicBezTo>
                <a:cubicBezTo>
                  <a:pt x="183406" y="112579"/>
                  <a:pt x="178336" y="114639"/>
                  <a:pt x="174612" y="118442"/>
                </a:cubicBezTo>
                <a:lnTo>
                  <a:pt x="171047" y="122007"/>
                </a:lnTo>
                <a:cubicBezTo>
                  <a:pt x="154727" y="138327"/>
                  <a:pt x="133098" y="147280"/>
                  <a:pt x="110044" y="147280"/>
                </a:cubicBezTo>
                <a:cubicBezTo>
                  <a:pt x="96576" y="147280"/>
                  <a:pt x="83583" y="144190"/>
                  <a:pt x="71778" y="138327"/>
                </a:cubicBezTo>
                <a:cubicBezTo>
                  <a:pt x="75739" y="137693"/>
                  <a:pt x="79384" y="135554"/>
                  <a:pt x="81840" y="132306"/>
                </a:cubicBezTo>
                <a:cubicBezTo>
                  <a:pt x="85326" y="127632"/>
                  <a:pt x="85959" y="121452"/>
                  <a:pt x="83424" y="116144"/>
                </a:cubicBezTo>
                <a:cubicBezTo>
                  <a:pt x="80889" y="110915"/>
                  <a:pt x="75660" y="107509"/>
                  <a:pt x="69877" y="107271"/>
                </a:cubicBezTo>
                <a:lnTo>
                  <a:pt x="20123" y="105607"/>
                </a:lnTo>
                <a:cubicBezTo>
                  <a:pt x="19962" y="105603"/>
                  <a:pt x="19801" y="105601"/>
                  <a:pt x="19640" y="105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Trắng Sáng Sân Nhà Em - Đọc Thơ Cho Trẻ Mầ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51850"/>
            <a:ext cx="9144000" cy="4491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6696" y="179829"/>
            <a:ext cx="3313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Chúng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mình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cùng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nghe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lại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lần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nữa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nào</a:t>
            </a:r>
            <a:r>
              <a:rPr lang="en-US" dirty="0" smtClean="0">
                <a:solidFill>
                  <a:srgbClr val="00B050"/>
                </a:solidFill>
              </a:rPr>
              <a:t>!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6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6" name="Google Shape;1506;p54"/>
          <p:cNvGrpSpPr/>
          <p:nvPr/>
        </p:nvGrpSpPr>
        <p:grpSpPr>
          <a:xfrm>
            <a:off x="7892609" y="1354230"/>
            <a:ext cx="292457" cy="510597"/>
            <a:chOff x="3911944" y="412152"/>
            <a:chExt cx="428508" cy="748128"/>
          </a:xfrm>
        </p:grpSpPr>
        <p:sp>
          <p:nvSpPr>
            <p:cNvPr id="1507" name="Google Shape;1507;p54"/>
            <p:cNvSpPr/>
            <p:nvPr/>
          </p:nvSpPr>
          <p:spPr>
            <a:xfrm>
              <a:off x="3911944" y="475136"/>
              <a:ext cx="428508" cy="685143"/>
            </a:xfrm>
            <a:custGeom>
              <a:avLst/>
              <a:gdLst/>
              <a:ahLst/>
              <a:cxnLst/>
              <a:rect l="l" t="t" r="r" b="b"/>
              <a:pathLst>
                <a:path w="5293" h="8463" extrusionOk="0">
                  <a:moveTo>
                    <a:pt x="2549" y="1"/>
                  </a:moveTo>
                  <a:cubicBezTo>
                    <a:pt x="333" y="1"/>
                    <a:pt x="0" y="2996"/>
                    <a:pt x="0" y="4957"/>
                  </a:cubicBezTo>
                  <a:cubicBezTo>
                    <a:pt x="0" y="6889"/>
                    <a:pt x="915" y="8291"/>
                    <a:pt x="2714" y="8454"/>
                  </a:cubicBezTo>
                  <a:cubicBezTo>
                    <a:pt x="2778" y="8460"/>
                    <a:pt x="2839" y="8463"/>
                    <a:pt x="2900" y="8463"/>
                  </a:cubicBezTo>
                  <a:cubicBezTo>
                    <a:pt x="4772" y="8463"/>
                    <a:pt x="5293" y="5648"/>
                    <a:pt x="5185" y="5313"/>
                  </a:cubicBezTo>
                  <a:cubicBezTo>
                    <a:pt x="5126" y="5148"/>
                    <a:pt x="4859" y="5082"/>
                    <a:pt x="4577" y="5082"/>
                  </a:cubicBezTo>
                  <a:cubicBezTo>
                    <a:pt x="4267" y="5082"/>
                    <a:pt x="3938" y="5161"/>
                    <a:pt x="3843" y="5272"/>
                  </a:cubicBezTo>
                  <a:cubicBezTo>
                    <a:pt x="3680" y="5496"/>
                    <a:pt x="3375" y="6899"/>
                    <a:pt x="2714" y="6899"/>
                  </a:cubicBezTo>
                  <a:cubicBezTo>
                    <a:pt x="1952" y="6899"/>
                    <a:pt x="1606" y="6075"/>
                    <a:pt x="1606" y="4845"/>
                  </a:cubicBezTo>
                  <a:cubicBezTo>
                    <a:pt x="1606" y="3646"/>
                    <a:pt x="2145" y="2151"/>
                    <a:pt x="2928" y="2151"/>
                  </a:cubicBezTo>
                  <a:cubicBezTo>
                    <a:pt x="3538" y="2151"/>
                    <a:pt x="3385" y="2914"/>
                    <a:pt x="3579" y="3320"/>
                  </a:cubicBezTo>
                  <a:cubicBezTo>
                    <a:pt x="3661" y="3494"/>
                    <a:pt x="3958" y="3546"/>
                    <a:pt x="4270" y="3546"/>
                  </a:cubicBezTo>
                  <a:cubicBezTo>
                    <a:pt x="4688" y="3546"/>
                    <a:pt x="5134" y="3454"/>
                    <a:pt x="5134" y="3442"/>
                  </a:cubicBezTo>
                  <a:cubicBezTo>
                    <a:pt x="5093" y="1755"/>
                    <a:pt x="4849" y="332"/>
                    <a:pt x="2989" y="37"/>
                  </a:cubicBezTo>
                  <a:cubicBezTo>
                    <a:pt x="2835" y="12"/>
                    <a:pt x="2688" y="1"/>
                    <a:pt x="25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4"/>
            <p:cNvSpPr/>
            <p:nvPr/>
          </p:nvSpPr>
          <p:spPr>
            <a:xfrm>
              <a:off x="3977762" y="412152"/>
              <a:ext cx="111155" cy="146695"/>
            </a:xfrm>
            <a:custGeom>
              <a:avLst/>
              <a:gdLst/>
              <a:ahLst/>
              <a:cxnLst/>
              <a:rect l="l" t="t" r="r" b="b"/>
              <a:pathLst>
                <a:path w="1373" h="1812" extrusionOk="0">
                  <a:moveTo>
                    <a:pt x="306" y="0"/>
                  </a:moveTo>
                  <a:cubicBezTo>
                    <a:pt x="299" y="0"/>
                    <a:pt x="292" y="1"/>
                    <a:pt x="285" y="2"/>
                  </a:cubicBezTo>
                  <a:cubicBezTo>
                    <a:pt x="21" y="63"/>
                    <a:pt x="1" y="1811"/>
                    <a:pt x="1" y="1811"/>
                  </a:cubicBezTo>
                  <a:lnTo>
                    <a:pt x="1373" y="988"/>
                  </a:lnTo>
                  <a:cubicBezTo>
                    <a:pt x="1373" y="988"/>
                    <a:pt x="598" y="0"/>
                    <a:pt x="3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4"/>
            <p:cNvSpPr/>
            <p:nvPr/>
          </p:nvSpPr>
          <p:spPr>
            <a:xfrm>
              <a:off x="4006583" y="455869"/>
              <a:ext cx="49465" cy="67600"/>
            </a:xfrm>
            <a:custGeom>
              <a:avLst/>
              <a:gdLst/>
              <a:ahLst/>
              <a:cxnLst/>
              <a:rect l="l" t="t" r="r" b="b"/>
              <a:pathLst>
                <a:path w="611" h="835" extrusionOk="0">
                  <a:moveTo>
                    <a:pt x="170" y="1"/>
                  </a:moveTo>
                  <a:cubicBezTo>
                    <a:pt x="1" y="1"/>
                    <a:pt x="21" y="834"/>
                    <a:pt x="21" y="834"/>
                  </a:cubicBezTo>
                  <a:lnTo>
                    <a:pt x="610" y="611"/>
                  </a:lnTo>
                  <a:cubicBezTo>
                    <a:pt x="610" y="611"/>
                    <a:pt x="356" y="11"/>
                    <a:pt x="173" y="1"/>
                  </a:cubicBezTo>
                  <a:cubicBezTo>
                    <a:pt x="172" y="1"/>
                    <a:pt x="171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4"/>
            <p:cNvSpPr/>
            <p:nvPr/>
          </p:nvSpPr>
          <p:spPr>
            <a:xfrm>
              <a:off x="4103651" y="436034"/>
              <a:ext cx="111236" cy="128561"/>
            </a:xfrm>
            <a:custGeom>
              <a:avLst/>
              <a:gdLst/>
              <a:ahLst/>
              <a:cxnLst/>
              <a:rect l="l" t="t" r="r" b="b"/>
              <a:pathLst>
                <a:path w="1374" h="1588" extrusionOk="0">
                  <a:moveTo>
                    <a:pt x="1146" y="0"/>
                  </a:moveTo>
                  <a:cubicBezTo>
                    <a:pt x="908" y="0"/>
                    <a:pt x="1" y="927"/>
                    <a:pt x="1" y="927"/>
                  </a:cubicBezTo>
                  <a:lnTo>
                    <a:pt x="1251" y="1587"/>
                  </a:lnTo>
                  <a:cubicBezTo>
                    <a:pt x="1251" y="1587"/>
                    <a:pt x="1373" y="22"/>
                    <a:pt x="1160" y="2"/>
                  </a:cubicBezTo>
                  <a:cubicBezTo>
                    <a:pt x="1155" y="1"/>
                    <a:pt x="1151" y="0"/>
                    <a:pt x="11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4"/>
            <p:cNvSpPr/>
            <p:nvPr/>
          </p:nvSpPr>
          <p:spPr>
            <a:xfrm>
              <a:off x="4132471" y="489547"/>
              <a:ext cx="60151" cy="69300"/>
            </a:xfrm>
            <a:custGeom>
              <a:avLst/>
              <a:gdLst/>
              <a:ahLst/>
              <a:cxnLst/>
              <a:rect l="l" t="t" r="r" b="b"/>
              <a:pathLst>
                <a:path w="743" h="856" extrusionOk="0">
                  <a:moveTo>
                    <a:pt x="545" y="0"/>
                  </a:moveTo>
                  <a:cubicBezTo>
                    <a:pt x="366" y="0"/>
                    <a:pt x="1" y="510"/>
                    <a:pt x="1" y="510"/>
                  </a:cubicBezTo>
                  <a:lnTo>
                    <a:pt x="529" y="855"/>
                  </a:lnTo>
                  <a:cubicBezTo>
                    <a:pt x="529" y="855"/>
                    <a:pt x="743" y="32"/>
                    <a:pt x="560" y="1"/>
                  </a:cubicBezTo>
                  <a:cubicBezTo>
                    <a:pt x="555" y="1"/>
                    <a:pt x="550" y="0"/>
                    <a:pt x="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4"/>
            <p:cNvSpPr/>
            <p:nvPr/>
          </p:nvSpPr>
          <p:spPr>
            <a:xfrm>
              <a:off x="4021398" y="602967"/>
              <a:ext cx="38617" cy="23478"/>
            </a:xfrm>
            <a:custGeom>
              <a:avLst/>
              <a:gdLst/>
              <a:ahLst/>
              <a:cxnLst/>
              <a:rect l="l" t="t" r="r" b="b"/>
              <a:pathLst>
                <a:path w="477" h="290" extrusionOk="0">
                  <a:moveTo>
                    <a:pt x="197" y="0"/>
                  </a:moveTo>
                  <a:cubicBezTo>
                    <a:pt x="130" y="0"/>
                    <a:pt x="71" y="10"/>
                    <a:pt x="51" y="34"/>
                  </a:cubicBezTo>
                  <a:cubicBezTo>
                    <a:pt x="0" y="105"/>
                    <a:pt x="132" y="278"/>
                    <a:pt x="204" y="288"/>
                  </a:cubicBezTo>
                  <a:cubicBezTo>
                    <a:pt x="208" y="289"/>
                    <a:pt x="212" y="289"/>
                    <a:pt x="216" y="289"/>
                  </a:cubicBezTo>
                  <a:cubicBezTo>
                    <a:pt x="304" y="289"/>
                    <a:pt x="477" y="113"/>
                    <a:pt x="448" y="64"/>
                  </a:cubicBezTo>
                  <a:cubicBezTo>
                    <a:pt x="435" y="27"/>
                    <a:pt x="306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4"/>
            <p:cNvSpPr/>
            <p:nvPr/>
          </p:nvSpPr>
          <p:spPr>
            <a:xfrm>
              <a:off x="4070782" y="553827"/>
              <a:ext cx="60151" cy="59342"/>
            </a:xfrm>
            <a:custGeom>
              <a:avLst/>
              <a:gdLst/>
              <a:ahLst/>
              <a:cxnLst/>
              <a:rect l="l" t="t" r="r" b="b"/>
              <a:pathLst>
                <a:path w="743" h="733" extrusionOk="0">
                  <a:moveTo>
                    <a:pt x="376" y="0"/>
                  </a:moveTo>
                  <a:cubicBezTo>
                    <a:pt x="173" y="0"/>
                    <a:pt x="0" y="163"/>
                    <a:pt x="0" y="366"/>
                  </a:cubicBezTo>
                  <a:cubicBezTo>
                    <a:pt x="0" y="570"/>
                    <a:pt x="173" y="732"/>
                    <a:pt x="376" y="732"/>
                  </a:cubicBezTo>
                  <a:cubicBezTo>
                    <a:pt x="580" y="732"/>
                    <a:pt x="742" y="570"/>
                    <a:pt x="742" y="366"/>
                  </a:cubicBezTo>
                  <a:cubicBezTo>
                    <a:pt x="742" y="163"/>
                    <a:pt x="580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4"/>
            <p:cNvSpPr/>
            <p:nvPr/>
          </p:nvSpPr>
          <p:spPr>
            <a:xfrm>
              <a:off x="4078959" y="568642"/>
              <a:ext cx="27283" cy="27202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4" y="0"/>
                  </a:moveTo>
                  <a:cubicBezTo>
                    <a:pt x="82" y="0"/>
                    <a:pt x="1" y="82"/>
                    <a:pt x="1" y="163"/>
                  </a:cubicBezTo>
                  <a:cubicBezTo>
                    <a:pt x="1" y="254"/>
                    <a:pt x="82" y="336"/>
                    <a:pt x="164" y="336"/>
                  </a:cubicBezTo>
                  <a:cubicBezTo>
                    <a:pt x="255" y="336"/>
                    <a:pt x="336" y="254"/>
                    <a:pt x="336" y="163"/>
                  </a:cubicBezTo>
                  <a:cubicBezTo>
                    <a:pt x="336" y="82"/>
                    <a:pt x="255" y="0"/>
                    <a:pt x="1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4"/>
            <p:cNvSpPr/>
            <p:nvPr/>
          </p:nvSpPr>
          <p:spPr>
            <a:xfrm>
              <a:off x="3986020" y="542250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4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4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4"/>
            <p:cNvSpPr/>
            <p:nvPr/>
          </p:nvSpPr>
          <p:spPr>
            <a:xfrm>
              <a:off x="3992578" y="556255"/>
              <a:ext cx="27202" cy="27283"/>
            </a:xfrm>
            <a:custGeom>
              <a:avLst/>
              <a:gdLst/>
              <a:ahLst/>
              <a:cxnLst/>
              <a:rect l="l" t="t" r="r" b="b"/>
              <a:pathLst>
                <a:path w="336" h="337" extrusionOk="0">
                  <a:moveTo>
                    <a:pt x="173" y="1"/>
                  </a:moveTo>
                  <a:cubicBezTo>
                    <a:pt x="82" y="1"/>
                    <a:pt x="0" y="82"/>
                    <a:pt x="0" y="174"/>
                  </a:cubicBezTo>
                  <a:cubicBezTo>
                    <a:pt x="0" y="255"/>
                    <a:pt x="82" y="336"/>
                    <a:pt x="173" y="336"/>
                  </a:cubicBezTo>
                  <a:cubicBezTo>
                    <a:pt x="255" y="336"/>
                    <a:pt x="336" y="255"/>
                    <a:pt x="336" y="174"/>
                  </a:cubicBezTo>
                  <a:cubicBezTo>
                    <a:pt x="336" y="82"/>
                    <a:pt x="255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4"/>
            <p:cNvSpPr/>
            <p:nvPr/>
          </p:nvSpPr>
          <p:spPr>
            <a:xfrm>
              <a:off x="3999945" y="633650"/>
              <a:ext cx="70919" cy="24773"/>
            </a:xfrm>
            <a:custGeom>
              <a:avLst/>
              <a:gdLst/>
              <a:ahLst/>
              <a:cxnLst/>
              <a:rect l="l" t="t" r="r" b="b"/>
              <a:pathLst>
                <a:path w="876" h="306" fill="none" extrusionOk="0">
                  <a:moveTo>
                    <a:pt x="1" y="0"/>
                  </a:moveTo>
                  <a:cubicBezTo>
                    <a:pt x="1" y="0"/>
                    <a:pt x="103" y="254"/>
                    <a:pt x="204" y="254"/>
                  </a:cubicBezTo>
                  <a:cubicBezTo>
                    <a:pt x="316" y="244"/>
                    <a:pt x="438" y="112"/>
                    <a:pt x="438" y="112"/>
                  </a:cubicBezTo>
                  <a:cubicBezTo>
                    <a:pt x="438" y="112"/>
                    <a:pt x="570" y="305"/>
                    <a:pt x="692" y="295"/>
                  </a:cubicBezTo>
                  <a:cubicBezTo>
                    <a:pt x="814" y="285"/>
                    <a:pt x="875" y="102"/>
                    <a:pt x="875" y="102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54"/>
          <p:cNvGrpSpPr/>
          <p:nvPr/>
        </p:nvGrpSpPr>
        <p:grpSpPr>
          <a:xfrm>
            <a:off x="8684586" y="4176933"/>
            <a:ext cx="320045" cy="512030"/>
            <a:chOff x="3293028" y="380417"/>
            <a:chExt cx="508654" cy="812489"/>
          </a:xfrm>
        </p:grpSpPr>
        <p:sp>
          <p:nvSpPr>
            <p:cNvPr id="1519" name="Google Shape;1519;p54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4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4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4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4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4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4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4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54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4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4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4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4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1" name="Google Shape;1541;p54"/>
          <p:cNvSpPr/>
          <p:nvPr/>
        </p:nvSpPr>
        <p:spPr>
          <a:xfrm>
            <a:off x="7892609" y="3392288"/>
            <a:ext cx="952000" cy="1040660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1581999" y="1671113"/>
            <a:ext cx="63555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dục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endParaRPr lang="en-US" sz="2800" dirty="0" smtClean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Thiên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nhiên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rất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tươi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đẹp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mang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đến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chúng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mình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những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cảnh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đẹp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không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khí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lành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chúng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mình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hãy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thiên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nhiên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nhé</a:t>
            </a:r>
            <a:r>
              <a:rPr lang="en-US" sz="28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779197"/>
      </p:ext>
    </p:extLst>
  </p:cSld>
  <p:clrMapOvr>
    <a:masterClrMapping/>
  </p:clrMapOvr>
</p:sld>
</file>

<file path=ppt/theme/theme1.xml><?xml version="1.0" encoding="utf-8"?>
<a:theme xmlns:a="http://schemas.openxmlformats.org/drawingml/2006/main" name="Spelling Choice Boards by Slidesgo">
  <a:themeElements>
    <a:clrScheme name="Simple Light">
      <a:dk1>
        <a:srgbClr val="000000"/>
      </a:dk1>
      <a:lt1>
        <a:srgbClr val="FFFFFF"/>
      </a:lt1>
      <a:dk2>
        <a:srgbClr val="3B8B00"/>
      </a:dk2>
      <a:lt2>
        <a:srgbClr val="882F27"/>
      </a:lt2>
      <a:accent1>
        <a:srgbClr val="51AB00"/>
      </a:accent1>
      <a:accent2>
        <a:srgbClr val="FF650D"/>
      </a:accent2>
      <a:accent3>
        <a:srgbClr val="9FA7AB"/>
      </a:accent3>
      <a:accent4>
        <a:srgbClr val="FFBD00"/>
      </a:accent4>
      <a:accent5>
        <a:srgbClr val="B1E4FD"/>
      </a:accent5>
      <a:accent6>
        <a:srgbClr val="FF9BBA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275</Words>
  <Application>Microsoft Office PowerPoint</Application>
  <PresentationFormat>On-screen Show (16:9)</PresentationFormat>
  <Paragraphs>61</Paragraphs>
  <Slides>13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inherit</vt:lpstr>
      <vt:lpstr>Arial</vt:lpstr>
      <vt:lpstr>Fira Sans</vt:lpstr>
      <vt:lpstr>Times New Roman</vt:lpstr>
      <vt:lpstr>Montserrat Light</vt:lpstr>
      <vt:lpstr>微软雅黑</vt:lpstr>
      <vt:lpstr>Alata</vt:lpstr>
      <vt:lpstr>Amatic SC</vt:lpstr>
      <vt:lpstr>Spelling Choice Boards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con  chăm ngoan khỏe mạnh!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GIẢNG TIẾNG ANH</dc:title>
  <cp:lastModifiedBy>Admin</cp:lastModifiedBy>
  <cp:revision>14</cp:revision>
  <dcterms:modified xsi:type="dcterms:W3CDTF">2022-06-11T07:33:17Z</dcterms:modified>
</cp:coreProperties>
</file>