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5"/>
  </p:notesMasterIdLst>
  <p:sldIdLst>
    <p:sldId id="278" r:id="rId2"/>
    <p:sldId id="266" r:id="rId3"/>
    <p:sldId id="261" r:id="rId4"/>
    <p:sldId id="271" r:id="rId5"/>
    <p:sldId id="292" r:id="rId6"/>
    <p:sldId id="293" r:id="rId7"/>
    <p:sldId id="260" r:id="rId8"/>
    <p:sldId id="262" r:id="rId9"/>
    <p:sldId id="294" r:id="rId10"/>
    <p:sldId id="282" r:id="rId11"/>
    <p:sldId id="265" r:id="rId12"/>
    <p:sldId id="268" r:id="rId13"/>
    <p:sldId id="283" r:id="rId1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  <p:bold r:id="rId17"/>
    </p:embeddedFont>
    <p:embeddedFont>
      <p:font typeface="Roboto Slab Regular" pitchFamily="2" charset="0"/>
      <p:regular r:id="rId18"/>
      <p:bold r:id="rId19"/>
    </p:embeddedFont>
    <p:embeddedFont>
      <p:font typeface="Zilla Slab Light" panose="020B0604020202020204" charset="0"/>
      <p:bold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Oswald Regular" panose="02000503000000000000" pitchFamily="2" charset="0"/>
      <p:regular r:id="rId26"/>
      <p:bold r:id="rId27"/>
    </p:embeddedFont>
    <p:embeddedFont>
      <p:font typeface="Englebert" panose="020B0604020202020204" charset="0"/>
      <p:regular r:id="rId28"/>
    </p:embeddedFont>
    <p:embeddedFont>
      <p:font typeface="Fira Sans Extra Condensed Medium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108"/>
      </p:cViewPr>
      <p:guideLst>
        <p:guide orient="horz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55320d76d5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9" name="Google Shape;1269;g55320d76d5_1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g5540b6adc3_2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4" name="Google Shape;1394;g5540b6adc3_2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5540b6adc3_2_4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5540b6adc3_2_4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55320d76d5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55320d76d5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" name="Google Shape;1403;g5540b6adc3_2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4" name="Google Shape;1404;g5540b6adc3_2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5540b6adc3_2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5540b6adc3_2_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5540b6adc3_2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5540b6adc3_2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55320d76d5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55320d76d5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55320d76d5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55320d76d5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4769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540b6adc3_2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5540b6adc3_2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3744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540b6adc3_2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5540b6adc3_2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540b6adc3_2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540b6adc3_2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540b6adc3_2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540b6adc3_2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5732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CUSTOM_1_1_1_2_1_2">
    <p:bg>
      <p:bgPr>
        <a:solidFill>
          <a:srgbClr val="AFA8D0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 txBox="1">
            <a:spLocks noGrp="1"/>
          </p:cNvSpPr>
          <p:nvPr>
            <p:ph type="subTitle" idx="1"/>
          </p:nvPr>
        </p:nvSpPr>
        <p:spPr>
          <a:xfrm>
            <a:off x="2982000" y="121810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ubTitle" idx="2"/>
          </p:nvPr>
        </p:nvSpPr>
        <p:spPr>
          <a:xfrm>
            <a:off x="2982000" y="89830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subTitle" idx="3"/>
          </p:nvPr>
        </p:nvSpPr>
        <p:spPr>
          <a:xfrm>
            <a:off x="5977900" y="121810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subTitle" idx="4"/>
          </p:nvPr>
        </p:nvSpPr>
        <p:spPr>
          <a:xfrm>
            <a:off x="5977900" y="89830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subTitle" idx="5"/>
          </p:nvPr>
        </p:nvSpPr>
        <p:spPr>
          <a:xfrm>
            <a:off x="2982000" y="287585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subTitle" idx="6"/>
          </p:nvPr>
        </p:nvSpPr>
        <p:spPr>
          <a:xfrm>
            <a:off x="2982000" y="255605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subTitle" idx="7"/>
          </p:nvPr>
        </p:nvSpPr>
        <p:spPr>
          <a:xfrm>
            <a:off x="5977900" y="287585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ubTitle" idx="8"/>
          </p:nvPr>
        </p:nvSpPr>
        <p:spPr>
          <a:xfrm>
            <a:off x="5977900" y="2556050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ctrTitle"/>
          </p:nvPr>
        </p:nvSpPr>
        <p:spPr>
          <a:xfrm>
            <a:off x="899250" y="4128125"/>
            <a:ext cx="7345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A7B17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_1_1_2_1_1_1_1_1_1_1_1_1_3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_1_1_2_1_1_1_1_1_1_1_1_1_3_2_1_1">
    <p:bg>
      <p:bgPr>
        <a:solidFill>
          <a:srgbClr val="AFA8D0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1_1_1_2_1_1_1_1_1_1_1_1_1_3_1">
    <p:bg>
      <p:bgPr>
        <a:noFill/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CUSTOM_1_1_1_2_1_2_1">
    <p:bg>
      <p:bgPr>
        <a:solidFill>
          <a:srgbClr val="AFA8D0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ctrTitle"/>
          </p:nvPr>
        </p:nvSpPr>
        <p:spPr>
          <a:xfrm>
            <a:off x="899250" y="4128125"/>
            <a:ext cx="7345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subTitle" idx="1"/>
          </p:nvPr>
        </p:nvSpPr>
        <p:spPr>
          <a:xfrm>
            <a:off x="1242275" y="2491000"/>
            <a:ext cx="3062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subTitle" idx="2"/>
          </p:nvPr>
        </p:nvSpPr>
        <p:spPr>
          <a:xfrm>
            <a:off x="1745525" y="942675"/>
            <a:ext cx="20562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subTitle" idx="3"/>
          </p:nvPr>
        </p:nvSpPr>
        <p:spPr>
          <a:xfrm>
            <a:off x="4839025" y="2491000"/>
            <a:ext cx="3062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subTitle" idx="4"/>
          </p:nvPr>
        </p:nvSpPr>
        <p:spPr>
          <a:xfrm>
            <a:off x="5342275" y="942675"/>
            <a:ext cx="20562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_1_1_2_1_1_1_1">
    <p:bg>
      <p:bgPr>
        <a:solidFill>
          <a:srgbClr val="AFA8D0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 rotWithShape="1">
          <a:blip r:embed="rId2">
            <a:alphaModFix/>
          </a:blip>
          <a:srcRect l="6670" t="23465" r="19457"/>
          <a:stretch/>
        </p:blipFill>
        <p:spPr>
          <a:xfrm>
            <a:off x="0" y="1982250"/>
            <a:ext cx="5430600" cy="316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8"/>
          <p:cNvPicPr preferRelativeResize="0"/>
          <p:nvPr/>
        </p:nvPicPr>
        <p:blipFill rotWithShape="1">
          <a:blip r:embed="rId3">
            <a:alphaModFix/>
          </a:blip>
          <a:srcRect l="60718" b="38141"/>
          <a:stretch/>
        </p:blipFill>
        <p:spPr>
          <a:xfrm>
            <a:off x="7566550" y="0"/>
            <a:ext cx="1577450" cy="139727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8"/>
          <p:cNvSpPr txBox="1">
            <a:spLocks noGrp="1"/>
          </p:cNvSpPr>
          <p:nvPr>
            <p:ph type="ctrTitle"/>
          </p:nvPr>
        </p:nvSpPr>
        <p:spPr>
          <a:xfrm>
            <a:off x="2788350" y="2875200"/>
            <a:ext cx="3567300" cy="3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ubTitle" idx="1"/>
          </p:nvPr>
        </p:nvSpPr>
        <p:spPr>
          <a:xfrm flipH="1">
            <a:off x="2454725" y="2268300"/>
            <a:ext cx="4234500" cy="6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">
  <p:cSld name="CUSTOM_1_1_1_2_1_1_1_1_1_1">
    <p:bg>
      <p:bgPr>
        <a:solidFill>
          <a:srgbClr val="AFA8D0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>
            <a:spLocks noGrp="1"/>
          </p:cNvSpPr>
          <p:nvPr>
            <p:ph type="ctrTitle"/>
          </p:nvPr>
        </p:nvSpPr>
        <p:spPr>
          <a:xfrm>
            <a:off x="899250" y="4128125"/>
            <a:ext cx="7345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2">
  <p:cSld name="CUSTOM_1_1_1_2_3">
    <p:bg>
      <p:bgPr>
        <a:solidFill>
          <a:srgbClr val="AFA8D0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2"/>
          <p:cNvPicPr preferRelativeResize="0"/>
          <p:nvPr/>
        </p:nvPicPr>
        <p:blipFill rotWithShape="1">
          <a:blip r:embed="rId2">
            <a:alphaModFix/>
          </a:blip>
          <a:srcRect l="11620" r="3991"/>
          <a:stretch/>
        </p:blipFill>
        <p:spPr>
          <a:xfrm>
            <a:off x="1776125" y="0"/>
            <a:ext cx="7256070" cy="483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2"/>
          <p:cNvSpPr txBox="1">
            <a:spLocks noGrp="1"/>
          </p:cNvSpPr>
          <p:nvPr>
            <p:ph type="title" hasCustomPrompt="1"/>
          </p:nvPr>
        </p:nvSpPr>
        <p:spPr>
          <a:xfrm>
            <a:off x="609427" y="1543250"/>
            <a:ext cx="2051100" cy="128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8" name="Google Shape;88;p12"/>
          <p:cNvSpPr txBox="1">
            <a:spLocks noGrp="1"/>
          </p:cNvSpPr>
          <p:nvPr>
            <p:ph type="ctrTitle" idx="2"/>
          </p:nvPr>
        </p:nvSpPr>
        <p:spPr>
          <a:xfrm>
            <a:off x="609425" y="2601875"/>
            <a:ext cx="6821100" cy="12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subTitle" idx="1"/>
          </p:nvPr>
        </p:nvSpPr>
        <p:spPr>
          <a:xfrm flipH="1">
            <a:off x="609425" y="3609500"/>
            <a:ext cx="31083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/>
              <a:buNone/>
              <a:defRPr sz="1200"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3">
  <p:cSld name="CUSTOM_1_1_1_2_2_1">
    <p:bg>
      <p:bgPr>
        <a:solidFill>
          <a:srgbClr val="AFA8D0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0" y="0"/>
            <a:ext cx="9144000" cy="5143523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>
            <a:spLocks noGrp="1"/>
          </p:cNvSpPr>
          <p:nvPr>
            <p:ph type="title" hasCustomPrompt="1"/>
          </p:nvPr>
        </p:nvSpPr>
        <p:spPr>
          <a:xfrm flipH="1">
            <a:off x="6480625" y="1543250"/>
            <a:ext cx="2051100" cy="128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ctrTitle" idx="2"/>
          </p:nvPr>
        </p:nvSpPr>
        <p:spPr>
          <a:xfrm flipH="1">
            <a:off x="1710625" y="2601875"/>
            <a:ext cx="6821100" cy="12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subTitle" idx="1"/>
          </p:nvPr>
        </p:nvSpPr>
        <p:spPr>
          <a:xfrm>
            <a:off x="5423425" y="3609500"/>
            <a:ext cx="31083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/>
              <a:buNone/>
              <a:defRPr sz="1200"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CUSTOM_1_1_1_2_3_1">
    <p:bg>
      <p:bgPr>
        <a:solidFill>
          <a:srgbClr val="AFA8D0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8"/>
          <p:cNvPicPr preferRelativeResize="0"/>
          <p:nvPr/>
        </p:nvPicPr>
        <p:blipFill rotWithShape="1">
          <a:blip r:embed="rId2">
            <a:alphaModFix/>
          </a:blip>
          <a:srcRect l="30429"/>
          <a:stretch/>
        </p:blipFill>
        <p:spPr>
          <a:xfrm>
            <a:off x="2782300" y="0"/>
            <a:ext cx="63617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>
            <a:spLocks noGrp="1"/>
          </p:cNvSpPr>
          <p:nvPr>
            <p:ph type="title" hasCustomPrompt="1"/>
          </p:nvPr>
        </p:nvSpPr>
        <p:spPr>
          <a:xfrm>
            <a:off x="609427" y="1543250"/>
            <a:ext cx="2051100" cy="1280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9" name="Google Shape;109;p18"/>
          <p:cNvSpPr txBox="1">
            <a:spLocks noGrp="1"/>
          </p:cNvSpPr>
          <p:nvPr>
            <p:ph type="ctrTitle" idx="2"/>
          </p:nvPr>
        </p:nvSpPr>
        <p:spPr>
          <a:xfrm>
            <a:off x="609425" y="2601875"/>
            <a:ext cx="6821100" cy="12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None/>
              <a:defRPr sz="60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subTitle" idx="1"/>
          </p:nvPr>
        </p:nvSpPr>
        <p:spPr>
          <a:xfrm flipH="1">
            <a:off x="609425" y="3609500"/>
            <a:ext cx="31083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Zilla Slab Light"/>
              <a:buNone/>
              <a:defRPr sz="1200"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 Regular"/>
              <a:buNone/>
              <a:defRPr sz="14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1">
  <p:cSld name="CUSTOM_1_1_1_2_1_1_1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>
            <a:spLocks noGrp="1"/>
          </p:cNvSpPr>
          <p:nvPr>
            <p:ph type="subTitle" idx="1"/>
          </p:nvPr>
        </p:nvSpPr>
        <p:spPr>
          <a:xfrm>
            <a:off x="874583" y="2606490"/>
            <a:ext cx="19935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22" name="Google Shape;122;p21"/>
          <p:cNvSpPr txBox="1">
            <a:spLocks noGrp="1"/>
          </p:cNvSpPr>
          <p:nvPr>
            <p:ph type="subTitle" idx="2"/>
          </p:nvPr>
        </p:nvSpPr>
        <p:spPr>
          <a:xfrm>
            <a:off x="874583" y="2349995"/>
            <a:ext cx="19935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123" name="Google Shape;123;p21"/>
          <p:cNvSpPr txBox="1">
            <a:spLocks noGrp="1"/>
          </p:cNvSpPr>
          <p:nvPr>
            <p:ph type="subTitle" idx="3"/>
          </p:nvPr>
        </p:nvSpPr>
        <p:spPr>
          <a:xfrm flipH="1">
            <a:off x="6275920" y="2606490"/>
            <a:ext cx="19935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subTitle" idx="4"/>
          </p:nvPr>
        </p:nvSpPr>
        <p:spPr>
          <a:xfrm flipH="1">
            <a:off x="6275920" y="2349995"/>
            <a:ext cx="19935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nglebert"/>
              <a:buNone/>
              <a:defRPr sz="2400">
                <a:latin typeface="Englebert"/>
                <a:ea typeface="Englebert"/>
                <a:cs typeface="Englebert"/>
                <a:sym typeface="Engleber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USTOM_1_1_1_2_1_1_1_1_1_1_1_1_1_3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/>
          <p:nvPr/>
        </p:nvSpPr>
        <p:spPr>
          <a:xfrm>
            <a:off x="5652281" y="1286845"/>
            <a:ext cx="3108300" cy="3108300"/>
          </a:xfrm>
          <a:prstGeom prst="ellipse">
            <a:avLst/>
          </a:prstGeom>
          <a:solidFill>
            <a:srgbClr val="FFFFFF">
              <a:alpha val="8039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45CA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2"/>
          <p:cNvSpPr txBox="1">
            <a:spLocks noGrp="1"/>
          </p:cNvSpPr>
          <p:nvPr>
            <p:ph type="ctrTitle"/>
          </p:nvPr>
        </p:nvSpPr>
        <p:spPr>
          <a:xfrm flipH="1">
            <a:off x="3348275" y="2117550"/>
            <a:ext cx="7716300" cy="67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6000"/>
              <a:buNone/>
              <a:defRPr sz="6000">
                <a:solidFill>
                  <a:srgbClr val="645CA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5200"/>
              <a:buNone/>
              <a:defRPr sz="520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subTitle" idx="1"/>
          </p:nvPr>
        </p:nvSpPr>
        <p:spPr>
          <a:xfrm flipH="1">
            <a:off x="5897899" y="2788050"/>
            <a:ext cx="26169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5CA7"/>
              </a:buClr>
              <a:buSzPts val="1200"/>
              <a:buNone/>
              <a:defRPr sz="1200">
                <a:solidFill>
                  <a:srgbClr val="645CA7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pos="5306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AFA8D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Englebert"/>
              <a:buNone/>
              <a:defRPr sz="2800">
                <a:solidFill>
                  <a:srgbClr val="FFFFFF"/>
                </a:solidFill>
                <a:latin typeface="Englebert"/>
                <a:ea typeface="Englebert"/>
                <a:cs typeface="Englebert"/>
                <a:sym typeface="Engleber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swald Regular"/>
              <a:buNone/>
              <a:defRPr sz="28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●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marL="914400" lvl="1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○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2pPr>
            <a:lvl3pPr marL="1371600" lvl="2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■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3pPr>
            <a:lvl4pPr marL="1828800" lvl="3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●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4pPr>
            <a:lvl5pPr marL="2286000" lvl="4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○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5pPr>
            <a:lvl6pPr marL="2743200" lvl="5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■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6pPr>
            <a:lvl7pPr marL="3200400" lvl="6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●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7pPr>
            <a:lvl8pPr marL="3657600" lvl="7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Zilla Slab Light"/>
              <a:buChar char="○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8pPr>
            <a:lvl9pPr marL="4114800" lvl="8" indent="-2921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000"/>
              <a:buFont typeface="Zilla Slab Light"/>
              <a:buChar char="■"/>
              <a:defRPr sz="1000">
                <a:solidFill>
                  <a:srgbClr val="FFFFFF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6" r:id="rId4"/>
    <p:sldLayoutId id="2147483658" r:id="rId5"/>
    <p:sldLayoutId id="2147483659" r:id="rId6"/>
    <p:sldLayoutId id="2147483664" r:id="rId7"/>
    <p:sldLayoutId id="2147483667" r:id="rId8"/>
    <p:sldLayoutId id="2147483668" r:id="rId9"/>
    <p:sldLayoutId id="2147483671" r:id="rId10"/>
    <p:sldLayoutId id="2147483672" r:id="rId11"/>
    <p:sldLayoutId id="2147483673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"/>
          <p:cNvSpPr txBox="1"/>
          <p:nvPr/>
        </p:nvSpPr>
        <p:spPr>
          <a:xfrm>
            <a:off x="953054" y="286525"/>
            <a:ext cx="6958389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lnSpc>
                <a:spcPct val="80000"/>
              </a:lnSpc>
            </a:pPr>
            <a:r>
              <a:rPr lang="en-US" altLang="zh-CN" sz="1600" b="1" spc="270" dirty="0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 defTabSz="1371600">
              <a:lnSpc>
                <a:spcPct val="80000"/>
              </a:lnSpc>
            </a:pPr>
            <a:r>
              <a:rPr lang="en-US" altLang="zh-CN" sz="1600" b="1" spc="270" dirty="0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sz="1600" b="1" spc="270" dirty="0">
              <a:solidFill>
                <a:srgbClr val="7030A0"/>
              </a:solidFill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219" y="932311"/>
            <a:ext cx="912057" cy="872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146247" y="193337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 QUEN VĂN HỌC</a:t>
            </a: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Thơ</a:t>
            </a:r>
            <a:r>
              <a:rPr lang="en-US" altLang="zh-CN" b="1" spc="210" dirty="0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en-US" altLang="zh-CN" b="1" spc="21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iờ</a:t>
            </a:r>
            <a:r>
              <a:rPr lang="en-US" altLang="zh-CN" b="1" spc="210" dirty="0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ăn</a:t>
            </a:r>
            <a:r>
              <a:rPr lang="en-US" altLang="zh-CN" b="1" spc="210" dirty="0" smtClean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b="1" spc="21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b="1" spc="21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defTabSz="1371600">
              <a:lnSpc>
                <a:spcPct val="120000"/>
              </a:lnSpc>
            </a:pP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spc="210" dirty="0" err="1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b="1" spc="21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b="1" spc="210" dirty="0">
              <a:solidFill>
                <a:srgbClr val="7030A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2889532" y="4478939"/>
            <a:ext cx="2841311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lnSpc>
                <a:spcPct val="80000"/>
              </a:lnSpc>
            </a:pPr>
            <a:r>
              <a:rPr lang="en-US" altLang="zh-CN" b="1" spc="270" dirty="0" err="1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Năm</a:t>
            </a:r>
            <a:r>
              <a:rPr lang="en-US" altLang="zh-CN" b="1" spc="270" dirty="0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pc="270" dirty="0" err="1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học</a:t>
            </a:r>
            <a:r>
              <a:rPr lang="en-US" altLang="zh-CN" b="1" spc="270" dirty="0">
                <a:solidFill>
                  <a:srgbClr val="7030A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2021 - 2022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6" name="Google Shape;1396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7109" y="135801"/>
            <a:ext cx="3548959" cy="153605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155541" y="749938"/>
            <a:ext cx="12674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GIÁO DỤC</a:t>
            </a:r>
            <a:endParaRPr lang="en-US" b="1" dirty="0">
              <a:solidFill>
                <a:srgbClr val="7030A0"/>
              </a:solidFill>
            </a:endParaRPr>
          </a:p>
        </p:txBody>
      </p:sp>
      <p:cxnSp>
        <p:nvCxnSpPr>
          <p:cNvPr id="13" name="Google Shape;375;p38"/>
          <p:cNvCxnSpPr/>
          <p:nvPr/>
        </p:nvCxnSpPr>
        <p:spPr>
          <a:xfrm>
            <a:off x="4146488" y="1056173"/>
            <a:ext cx="103324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/>
          <p:cNvSpPr txBox="1"/>
          <p:nvPr/>
        </p:nvSpPr>
        <p:spPr>
          <a:xfrm>
            <a:off x="548312" y="1671852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9"/>
          <p:cNvSpPr/>
          <p:nvPr/>
        </p:nvSpPr>
        <p:spPr>
          <a:xfrm>
            <a:off x="5616534" y="323264"/>
            <a:ext cx="2208152" cy="2216849"/>
          </a:xfrm>
          <a:prstGeom prst="ellipse">
            <a:avLst/>
          </a:prstGeom>
          <a:gradFill>
            <a:gsLst>
              <a:gs pos="0">
                <a:srgbClr val="645CA7">
                  <a:alpha val="76470"/>
                </a:srgbClr>
              </a:gs>
              <a:gs pos="100000">
                <a:srgbClr val="D77EAD">
                  <a:alpha val="7647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39"/>
          <p:cNvSpPr/>
          <p:nvPr/>
        </p:nvSpPr>
        <p:spPr>
          <a:xfrm>
            <a:off x="1907255" y="181452"/>
            <a:ext cx="2115300" cy="833284"/>
          </a:xfrm>
          <a:prstGeom prst="ellipse">
            <a:avLst/>
          </a:prstGeom>
          <a:solidFill>
            <a:srgbClr val="FFFFFF">
              <a:alpha val="843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39"/>
          <p:cNvSpPr/>
          <p:nvPr/>
        </p:nvSpPr>
        <p:spPr>
          <a:xfrm>
            <a:off x="7302209" y="1239619"/>
            <a:ext cx="1645200" cy="1645200"/>
          </a:xfrm>
          <a:prstGeom prst="ellipse">
            <a:avLst/>
          </a:prstGeom>
          <a:solidFill>
            <a:srgbClr val="FFFFFF">
              <a:alpha val="607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39"/>
          <p:cNvSpPr/>
          <p:nvPr/>
        </p:nvSpPr>
        <p:spPr>
          <a:xfrm>
            <a:off x="6002497" y="2130599"/>
            <a:ext cx="1794845" cy="1701598"/>
          </a:xfrm>
          <a:prstGeom prst="ellipse">
            <a:avLst/>
          </a:prstGeom>
          <a:solidFill>
            <a:srgbClr val="FFFFFF">
              <a:alpha val="294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3" name="Google Shape;403;p39"/>
          <p:cNvGrpSpPr/>
          <p:nvPr/>
        </p:nvGrpSpPr>
        <p:grpSpPr>
          <a:xfrm>
            <a:off x="6509585" y="929909"/>
            <a:ext cx="419837" cy="419837"/>
            <a:chOff x="1190625" y="238125"/>
            <a:chExt cx="5228350" cy="5228350"/>
          </a:xfrm>
        </p:grpSpPr>
        <p:sp>
          <p:nvSpPr>
            <p:cNvPr id="404" name="Google Shape;404;p39"/>
            <p:cNvSpPr/>
            <p:nvPr/>
          </p:nvSpPr>
          <p:spPr>
            <a:xfrm>
              <a:off x="1190625" y="238125"/>
              <a:ext cx="5228350" cy="5228350"/>
            </a:xfrm>
            <a:custGeom>
              <a:avLst/>
              <a:gdLst/>
              <a:ahLst/>
              <a:cxnLst/>
              <a:rect l="l" t="t" r="r" b="b"/>
              <a:pathLst>
                <a:path w="209134" h="209134" extrusionOk="0">
                  <a:moveTo>
                    <a:pt x="53111" y="0"/>
                  </a:moveTo>
                  <a:cubicBezTo>
                    <a:pt x="23823" y="0"/>
                    <a:pt x="0" y="23823"/>
                    <a:pt x="0" y="53111"/>
                  </a:cubicBezTo>
                  <a:lnTo>
                    <a:pt x="0" y="156047"/>
                  </a:lnTo>
                  <a:cubicBezTo>
                    <a:pt x="0" y="185311"/>
                    <a:pt x="23823" y="209133"/>
                    <a:pt x="53111" y="209133"/>
                  </a:cubicBezTo>
                  <a:lnTo>
                    <a:pt x="156047" y="209133"/>
                  </a:lnTo>
                  <a:cubicBezTo>
                    <a:pt x="185311" y="209133"/>
                    <a:pt x="209133" y="185311"/>
                    <a:pt x="209133" y="156047"/>
                  </a:cubicBezTo>
                  <a:lnTo>
                    <a:pt x="209133" y="53111"/>
                  </a:lnTo>
                  <a:cubicBezTo>
                    <a:pt x="209133" y="23823"/>
                    <a:pt x="185311" y="0"/>
                    <a:pt x="156047" y="0"/>
                  </a:cubicBezTo>
                  <a:lnTo>
                    <a:pt x="96393" y="0"/>
                  </a:lnTo>
                  <a:cubicBezTo>
                    <a:pt x="94138" y="0"/>
                    <a:pt x="92325" y="1838"/>
                    <a:pt x="92325" y="4093"/>
                  </a:cubicBezTo>
                  <a:cubicBezTo>
                    <a:pt x="92325" y="6348"/>
                    <a:pt x="94138" y="8161"/>
                    <a:pt x="96393" y="8161"/>
                  </a:cubicBezTo>
                  <a:lnTo>
                    <a:pt x="156047" y="8161"/>
                  </a:lnTo>
                  <a:cubicBezTo>
                    <a:pt x="180826" y="8161"/>
                    <a:pt x="200972" y="28332"/>
                    <a:pt x="200972" y="53111"/>
                  </a:cubicBezTo>
                  <a:lnTo>
                    <a:pt x="200972" y="156047"/>
                  </a:lnTo>
                  <a:cubicBezTo>
                    <a:pt x="200972" y="180826"/>
                    <a:pt x="180826" y="200972"/>
                    <a:pt x="156047" y="200972"/>
                  </a:cubicBezTo>
                  <a:lnTo>
                    <a:pt x="53111" y="200972"/>
                  </a:lnTo>
                  <a:cubicBezTo>
                    <a:pt x="28332" y="200972"/>
                    <a:pt x="8161" y="180826"/>
                    <a:pt x="8161" y="156047"/>
                  </a:cubicBezTo>
                  <a:lnTo>
                    <a:pt x="8161" y="53111"/>
                  </a:lnTo>
                  <a:cubicBezTo>
                    <a:pt x="8161" y="28332"/>
                    <a:pt x="28332" y="8161"/>
                    <a:pt x="53111" y="8161"/>
                  </a:cubicBezTo>
                  <a:lnTo>
                    <a:pt x="63723" y="8161"/>
                  </a:lnTo>
                  <a:cubicBezTo>
                    <a:pt x="65978" y="8161"/>
                    <a:pt x="67816" y="6348"/>
                    <a:pt x="67816" y="4093"/>
                  </a:cubicBezTo>
                  <a:cubicBezTo>
                    <a:pt x="67816" y="1838"/>
                    <a:pt x="65978" y="0"/>
                    <a:pt x="637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9"/>
            <p:cNvSpPr/>
            <p:nvPr/>
          </p:nvSpPr>
          <p:spPr>
            <a:xfrm>
              <a:off x="1599300" y="646800"/>
              <a:ext cx="4411600" cy="4411600"/>
            </a:xfrm>
            <a:custGeom>
              <a:avLst/>
              <a:gdLst/>
              <a:ahLst/>
              <a:cxnLst/>
              <a:rect l="l" t="t" r="r" b="b"/>
              <a:pathLst>
                <a:path w="176464" h="176464" extrusionOk="0">
                  <a:moveTo>
                    <a:pt x="36764" y="0"/>
                  </a:moveTo>
                  <a:cubicBezTo>
                    <a:pt x="16495" y="0"/>
                    <a:pt x="0" y="16495"/>
                    <a:pt x="0" y="36764"/>
                  </a:cubicBezTo>
                  <a:lnTo>
                    <a:pt x="0" y="139700"/>
                  </a:lnTo>
                  <a:cubicBezTo>
                    <a:pt x="0" y="159969"/>
                    <a:pt x="16495" y="176464"/>
                    <a:pt x="36764" y="176464"/>
                  </a:cubicBezTo>
                  <a:lnTo>
                    <a:pt x="96393" y="176464"/>
                  </a:lnTo>
                  <a:cubicBezTo>
                    <a:pt x="98648" y="176464"/>
                    <a:pt x="100486" y="174625"/>
                    <a:pt x="100486" y="172371"/>
                  </a:cubicBezTo>
                  <a:cubicBezTo>
                    <a:pt x="100486" y="170116"/>
                    <a:pt x="98648" y="168278"/>
                    <a:pt x="96393" y="168278"/>
                  </a:cubicBezTo>
                  <a:lnTo>
                    <a:pt x="36764" y="168278"/>
                  </a:lnTo>
                  <a:cubicBezTo>
                    <a:pt x="20980" y="168278"/>
                    <a:pt x="8162" y="155459"/>
                    <a:pt x="8162" y="139700"/>
                  </a:cubicBezTo>
                  <a:lnTo>
                    <a:pt x="8162" y="36764"/>
                  </a:lnTo>
                  <a:cubicBezTo>
                    <a:pt x="8162" y="20980"/>
                    <a:pt x="20980" y="8162"/>
                    <a:pt x="36764" y="8162"/>
                  </a:cubicBezTo>
                  <a:lnTo>
                    <a:pt x="139700" y="8162"/>
                  </a:lnTo>
                  <a:cubicBezTo>
                    <a:pt x="155459" y="8162"/>
                    <a:pt x="168278" y="20980"/>
                    <a:pt x="168278" y="36764"/>
                  </a:cubicBezTo>
                  <a:lnTo>
                    <a:pt x="168278" y="139700"/>
                  </a:lnTo>
                  <a:cubicBezTo>
                    <a:pt x="168278" y="155459"/>
                    <a:pt x="155459" y="168278"/>
                    <a:pt x="139700" y="168278"/>
                  </a:cubicBezTo>
                  <a:lnTo>
                    <a:pt x="129064" y="168278"/>
                  </a:lnTo>
                  <a:cubicBezTo>
                    <a:pt x="126809" y="168278"/>
                    <a:pt x="124995" y="170116"/>
                    <a:pt x="124995" y="172371"/>
                  </a:cubicBezTo>
                  <a:cubicBezTo>
                    <a:pt x="124995" y="174625"/>
                    <a:pt x="126809" y="176464"/>
                    <a:pt x="129064" y="176464"/>
                  </a:cubicBezTo>
                  <a:lnTo>
                    <a:pt x="139700" y="176464"/>
                  </a:lnTo>
                  <a:cubicBezTo>
                    <a:pt x="159969" y="176464"/>
                    <a:pt x="176464" y="159969"/>
                    <a:pt x="176464" y="139700"/>
                  </a:cubicBezTo>
                  <a:lnTo>
                    <a:pt x="176464" y="36764"/>
                  </a:lnTo>
                  <a:cubicBezTo>
                    <a:pt x="176464" y="16495"/>
                    <a:pt x="159969" y="0"/>
                    <a:pt x="1397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9"/>
            <p:cNvSpPr/>
            <p:nvPr/>
          </p:nvSpPr>
          <p:spPr>
            <a:xfrm>
              <a:off x="2681350" y="1728850"/>
              <a:ext cx="2246875" cy="2246875"/>
            </a:xfrm>
            <a:custGeom>
              <a:avLst/>
              <a:gdLst/>
              <a:ahLst/>
              <a:cxnLst/>
              <a:rect l="l" t="t" r="r" b="b"/>
              <a:pathLst>
                <a:path w="89875" h="89875" extrusionOk="0">
                  <a:moveTo>
                    <a:pt x="44950" y="8187"/>
                  </a:moveTo>
                  <a:cubicBezTo>
                    <a:pt x="65219" y="8187"/>
                    <a:pt x="81713" y="24681"/>
                    <a:pt x="81713" y="44950"/>
                  </a:cubicBezTo>
                  <a:cubicBezTo>
                    <a:pt x="81713" y="65219"/>
                    <a:pt x="65219" y="81713"/>
                    <a:pt x="44950" y="81713"/>
                  </a:cubicBezTo>
                  <a:cubicBezTo>
                    <a:pt x="24681" y="81713"/>
                    <a:pt x="8187" y="65219"/>
                    <a:pt x="8187" y="44950"/>
                  </a:cubicBezTo>
                  <a:cubicBezTo>
                    <a:pt x="8187" y="24681"/>
                    <a:pt x="24681" y="8187"/>
                    <a:pt x="44950" y="8187"/>
                  </a:cubicBezTo>
                  <a:close/>
                  <a:moveTo>
                    <a:pt x="44950" y="1"/>
                  </a:moveTo>
                  <a:cubicBezTo>
                    <a:pt x="20172" y="1"/>
                    <a:pt x="1" y="20172"/>
                    <a:pt x="1" y="44950"/>
                  </a:cubicBezTo>
                  <a:cubicBezTo>
                    <a:pt x="1" y="69728"/>
                    <a:pt x="20172" y="89875"/>
                    <a:pt x="44950" y="89875"/>
                  </a:cubicBezTo>
                  <a:cubicBezTo>
                    <a:pt x="69728" y="89875"/>
                    <a:pt x="89875" y="69728"/>
                    <a:pt x="89875" y="44950"/>
                  </a:cubicBezTo>
                  <a:cubicBezTo>
                    <a:pt x="89875" y="20172"/>
                    <a:pt x="69728" y="1"/>
                    <a:pt x="449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9"/>
            <p:cNvSpPr/>
            <p:nvPr/>
          </p:nvSpPr>
          <p:spPr>
            <a:xfrm>
              <a:off x="3090050" y="2137550"/>
              <a:ext cx="1429500" cy="1429500"/>
            </a:xfrm>
            <a:custGeom>
              <a:avLst/>
              <a:gdLst/>
              <a:ahLst/>
              <a:cxnLst/>
              <a:rect l="l" t="t" r="r" b="b"/>
              <a:pathLst>
                <a:path w="57180" h="57180" extrusionOk="0">
                  <a:moveTo>
                    <a:pt x="28602" y="8162"/>
                  </a:moveTo>
                  <a:cubicBezTo>
                    <a:pt x="39851" y="8162"/>
                    <a:pt x="49018" y="17328"/>
                    <a:pt x="49018" y="28602"/>
                  </a:cubicBezTo>
                  <a:cubicBezTo>
                    <a:pt x="49018" y="39851"/>
                    <a:pt x="39851" y="49018"/>
                    <a:pt x="28602" y="49018"/>
                  </a:cubicBezTo>
                  <a:cubicBezTo>
                    <a:pt x="17328" y="49018"/>
                    <a:pt x="8162" y="39851"/>
                    <a:pt x="8162" y="28602"/>
                  </a:cubicBezTo>
                  <a:cubicBezTo>
                    <a:pt x="8162" y="17328"/>
                    <a:pt x="17328" y="8162"/>
                    <a:pt x="28602" y="8162"/>
                  </a:cubicBezTo>
                  <a:close/>
                  <a:moveTo>
                    <a:pt x="28602" y="0"/>
                  </a:moveTo>
                  <a:cubicBezTo>
                    <a:pt x="12818" y="0"/>
                    <a:pt x="0" y="12818"/>
                    <a:pt x="0" y="28602"/>
                  </a:cubicBezTo>
                  <a:cubicBezTo>
                    <a:pt x="0" y="44361"/>
                    <a:pt x="12818" y="57179"/>
                    <a:pt x="28602" y="57179"/>
                  </a:cubicBezTo>
                  <a:cubicBezTo>
                    <a:pt x="44361" y="57179"/>
                    <a:pt x="57179" y="44361"/>
                    <a:pt x="57179" y="28602"/>
                  </a:cubicBezTo>
                  <a:cubicBezTo>
                    <a:pt x="57179" y="12818"/>
                    <a:pt x="44361" y="0"/>
                    <a:pt x="286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9"/>
            <p:cNvSpPr/>
            <p:nvPr/>
          </p:nvSpPr>
          <p:spPr>
            <a:xfrm>
              <a:off x="4683125" y="1157200"/>
              <a:ext cx="816775" cy="816775"/>
            </a:xfrm>
            <a:custGeom>
              <a:avLst/>
              <a:gdLst/>
              <a:ahLst/>
              <a:cxnLst/>
              <a:rect l="l" t="t" r="r" b="b"/>
              <a:pathLst>
                <a:path w="32671" h="32671" extrusionOk="0">
                  <a:moveTo>
                    <a:pt x="16347" y="8162"/>
                  </a:moveTo>
                  <a:cubicBezTo>
                    <a:pt x="20832" y="8162"/>
                    <a:pt x="24509" y="11838"/>
                    <a:pt x="24509" y="16348"/>
                  </a:cubicBezTo>
                  <a:cubicBezTo>
                    <a:pt x="24509" y="20857"/>
                    <a:pt x="20832" y="24509"/>
                    <a:pt x="16347" y="24509"/>
                  </a:cubicBezTo>
                  <a:cubicBezTo>
                    <a:pt x="11838" y="24509"/>
                    <a:pt x="8161" y="20857"/>
                    <a:pt x="8161" y="16348"/>
                  </a:cubicBezTo>
                  <a:cubicBezTo>
                    <a:pt x="8161" y="11838"/>
                    <a:pt x="11838" y="8162"/>
                    <a:pt x="16347" y="8162"/>
                  </a:cubicBezTo>
                  <a:close/>
                  <a:moveTo>
                    <a:pt x="16347" y="0"/>
                  </a:moveTo>
                  <a:cubicBezTo>
                    <a:pt x="7328" y="0"/>
                    <a:pt x="0" y="7328"/>
                    <a:pt x="0" y="16348"/>
                  </a:cubicBezTo>
                  <a:cubicBezTo>
                    <a:pt x="0" y="25342"/>
                    <a:pt x="7328" y="32670"/>
                    <a:pt x="16347" y="32670"/>
                  </a:cubicBezTo>
                  <a:cubicBezTo>
                    <a:pt x="25342" y="32670"/>
                    <a:pt x="32670" y="25342"/>
                    <a:pt x="32670" y="16348"/>
                  </a:cubicBezTo>
                  <a:cubicBezTo>
                    <a:pt x="32670" y="7328"/>
                    <a:pt x="25342" y="0"/>
                    <a:pt x="163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9"/>
            <p:cNvSpPr/>
            <p:nvPr/>
          </p:nvSpPr>
          <p:spPr>
            <a:xfrm>
              <a:off x="3090050" y="238125"/>
              <a:ext cx="204050" cy="204050"/>
            </a:xfrm>
            <a:custGeom>
              <a:avLst/>
              <a:gdLst/>
              <a:ahLst/>
              <a:cxnLst/>
              <a:rect l="l" t="t" r="r" b="b"/>
              <a:pathLst>
                <a:path w="8162" h="8162" extrusionOk="0">
                  <a:moveTo>
                    <a:pt x="4093" y="0"/>
                  </a:moveTo>
                  <a:cubicBezTo>
                    <a:pt x="1838" y="0"/>
                    <a:pt x="0" y="1838"/>
                    <a:pt x="0" y="4093"/>
                  </a:cubicBezTo>
                  <a:cubicBezTo>
                    <a:pt x="0" y="6348"/>
                    <a:pt x="1838" y="8161"/>
                    <a:pt x="4093" y="8161"/>
                  </a:cubicBezTo>
                  <a:cubicBezTo>
                    <a:pt x="6348" y="8161"/>
                    <a:pt x="8162" y="6348"/>
                    <a:pt x="8162" y="4093"/>
                  </a:cubicBezTo>
                  <a:cubicBezTo>
                    <a:pt x="8162" y="1838"/>
                    <a:pt x="6348" y="0"/>
                    <a:pt x="40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9"/>
            <p:cNvSpPr/>
            <p:nvPr/>
          </p:nvSpPr>
          <p:spPr>
            <a:xfrm>
              <a:off x="4315475" y="4853725"/>
              <a:ext cx="204075" cy="204675"/>
            </a:xfrm>
            <a:custGeom>
              <a:avLst/>
              <a:gdLst/>
              <a:ahLst/>
              <a:cxnLst/>
              <a:rect l="l" t="t" r="r" b="b"/>
              <a:pathLst>
                <a:path w="8163" h="8187" extrusionOk="0">
                  <a:moveTo>
                    <a:pt x="4094" y="1"/>
                  </a:moveTo>
                  <a:cubicBezTo>
                    <a:pt x="1839" y="1"/>
                    <a:pt x="1" y="1839"/>
                    <a:pt x="1" y="4094"/>
                  </a:cubicBezTo>
                  <a:cubicBezTo>
                    <a:pt x="1" y="6348"/>
                    <a:pt x="1839" y="8187"/>
                    <a:pt x="4094" y="8187"/>
                  </a:cubicBezTo>
                  <a:cubicBezTo>
                    <a:pt x="6349" y="8187"/>
                    <a:pt x="8162" y="6348"/>
                    <a:pt x="8162" y="4094"/>
                  </a:cubicBezTo>
                  <a:cubicBezTo>
                    <a:pt x="8162" y="1839"/>
                    <a:pt x="6349" y="1"/>
                    <a:pt x="40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1" name="Google Shape;411;p39"/>
          <p:cNvGrpSpPr/>
          <p:nvPr/>
        </p:nvGrpSpPr>
        <p:grpSpPr>
          <a:xfrm>
            <a:off x="8125968" y="1608072"/>
            <a:ext cx="417869" cy="419837"/>
            <a:chOff x="1204700" y="238125"/>
            <a:chExt cx="5203850" cy="5228350"/>
          </a:xfrm>
        </p:grpSpPr>
        <p:sp>
          <p:nvSpPr>
            <p:cNvPr id="412" name="Google Shape;412;p39"/>
            <p:cNvSpPr/>
            <p:nvPr/>
          </p:nvSpPr>
          <p:spPr>
            <a:xfrm>
              <a:off x="1204700" y="238125"/>
              <a:ext cx="5203850" cy="5228350"/>
            </a:xfrm>
            <a:custGeom>
              <a:avLst/>
              <a:gdLst/>
              <a:ahLst/>
              <a:cxnLst/>
              <a:rect l="l" t="t" r="r" b="b"/>
              <a:pathLst>
                <a:path w="208154" h="209134" extrusionOk="0">
                  <a:moveTo>
                    <a:pt x="104555" y="0"/>
                  </a:moveTo>
                  <a:cubicBezTo>
                    <a:pt x="82791" y="0"/>
                    <a:pt x="61959" y="6666"/>
                    <a:pt x="44313" y="19313"/>
                  </a:cubicBezTo>
                  <a:cubicBezTo>
                    <a:pt x="42474" y="20612"/>
                    <a:pt x="42058" y="23185"/>
                    <a:pt x="43381" y="24999"/>
                  </a:cubicBezTo>
                  <a:cubicBezTo>
                    <a:pt x="44171" y="26117"/>
                    <a:pt x="45433" y="26709"/>
                    <a:pt x="46708" y="26709"/>
                  </a:cubicBezTo>
                  <a:cubicBezTo>
                    <a:pt x="47530" y="26709"/>
                    <a:pt x="48357" y="26464"/>
                    <a:pt x="49067" y="25955"/>
                  </a:cubicBezTo>
                  <a:cubicBezTo>
                    <a:pt x="65317" y="14313"/>
                    <a:pt x="84507" y="8161"/>
                    <a:pt x="104555" y="8161"/>
                  </a:cubicBezTo>
                  <a:cubicBezTo>
                    <a:pt x="157175" y="8161"/>
                    <a:pt x="199992" y="50978"/>
                    <a:pt x="199992" y="103599"/>
                  </a:cubicBezTo>
                  <a:cubicBezTo>
                    <a:pt x="199992" y="156219"/>
                    <a:pt x="157175" y="199036"/>
                    <a:pt x="104555" y="199036"/>
                  </a:cubicBezTo>
                  <a:cubicBezTo>
                    <a:pt x="88526" y="199036"/>
                    <a:pt x="72669" y="194967"/>
                    <a:pt x="58724" y="187321"/>
                  </a:cubicBezTo>
                  <a:cubicBezTo>
                    <a:pt x="58113" y="186983"/>
                    <a:pt x="57438" y="186814"/>
                    <a:pt x="56756" y="186814"/>
                  </a:cubicBezTo>
                  <a:cubicBezTo>
                    <a:pt x="56398" y="186814"/>
                    <a:pt x="56038" y="186860"/>
                    <a:pt x="55685" y="186953"/>
                  </a:cubicBezTo>
                  <a:lnTo>
                    <a:pt x="10221" y="199232"/>
                  </a:lnTo>
                  <a:lnTo>
                    <a:pt x="22622" y="154993"/>
                  </a:lnTo>
                  <a:cubicBezTo>
                    <a:pt x="22916" y="153915"/>
                    <a:pt x="22769" y="152788"/>
                    <a:pt x="22206" y="151832"/>
                  </a:cubicBezTo>
                  <a:cubicBezTo>
                    <a:pt x="13652" y="137249"/>
                    <a:pt x="9142" y="120583"/>
                    <a:pt x="9142" y="103599"/>
                  </a:cubicBezTo>
                  <a:cubicBezTo>
                    <a:pt x="9142" y="83550"/>
                    <a:pt x="15270" y="64360"/>
                    <a:pt x="26911" y="48111"/>
                  </a:cubicBezTo>
                  <a:cubicBezTo>
                    <a:pt x="28235" y="46273"/>
                    <a:pt x="27794" y="43724"/>
                    <a:pt x="25980" y="42425"/>
                  </a:cubicBezTo>
                  <a:cubicBezTo>
                    <a:pt x="25255" y="41903"/>
                    <a:pt x="24419" y="41651"/>
                    <a:pt x="23591" y="41651"/>
                  </a:cubicBezTo>
                  <a:cubicBezTo>
                    <a:pt x="22321" y="41651"/>
                    <a:pt x="21071" y="42243"/>
                    <a:pt x="20269" y="43356"/>
                  </a:cubicBezTo>
                  <a:cubicBezTo>
                    <a:pt x="7647" y="61002"/>
                    <a:pt x="957" y="81835"/>
                    <a:pt x="957" y="103599"/>
                  </a:cubicBezTo>
                  <a:cubicBezTo>
                    <a:pt x="957" y="121441"/>
                    <a:pt x="5564" y="138989"/>
                    <a:pt x="14289" y="154430"/>
                  </a:cubicBezTo>
                  <a:lnTo>
                    <a:pt x="417" y="203962"/>
                  </a:lnTo>
                  <a:cubicBezTo>
                    <a:pt x="1" y="205359"/>
                    <a:pt x="393" y="206879"/>
                    <a:pt x="1447" y="207932"/>
                  </a:cubicBezTo>
                  <a:cubicBezTo>
                    <a:pt x="2206" y="208717"/>
                    <a:pt x="3260" y="209133"/>
                    <a:pt x="4339" y="209133"/>
                  </a:cubicBezTo>
                  <a:cubicBezTo>
                    <a:pt x="4706" y="209133"/>
                    <a:pt x="5050" y="209084"/>
                    <a:pt x="5393" y="209011"/>
                  </a:cubicBezTo>
                  <a:lnTo>
                    <a:pt x="56248" y="195261"/>
                  </a:lnTo>
                  <a:cubicBezTo>
                    <a:pt x="71052" y="203080"/>
                    <a:pt x="87718" y="207197"/>
                    <a:pt x="104555" y="207197"/>
                  </a:cubicBezTo>
                  <a:cubicBezTo>
                    <a:pt x="132226" y="207197"/>
                    <a:pt x="158254" y="196413"/>
                    <a:pt x="177812" y="176855"/>
                  </a:cubicBezTo>
                  <a:cubicBezTo>
                    <a:pt x="197370" y="157297"/>
                    <a:pt x="208154" y="131269"/>
                    <a:pt x="208154" y="103599"/>
                  </a:cubicBezTo>
                  <a:cubicBezTo>
                    <a:pt x="208154" y="75928"/>
                    <a:pt x="197370" y="49900"/>
                    <a:pt x="177812" y="30342"/>
                  </a:cubicBezTo>
                  <a:cubicBezTo>
                    <a:pt x="158254" y="10784"/>
                    <a:pt x="132226" y="0"/>
                    <a:pt x="104555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9"/>
            <p:cNvSpPr/>
            <p:nvPr/>
          </p:nvSpPr>
          <p:spPr>
            <a:xfrm>
              <a:off x="1637275" y="646800"/>
              <a:ext cx="4362600" cy="4362575"/>
            </a:xfrm>
            <a:custGeom>
              <a:avLst/>
              <a:gdLst/>
              <a:ahLst/>
              <a:cxnLst/>
              <a:rect l="l" t="t" r="r" b="b"/>
              <a:pathLst>
                <a:path w="174504" h="174503" extrusionOk="0">
                  <a:moveTo>
                    <a:pt x="87252" y="0"/>
                  </a:moveTo>
                  <a:cubicBezTo>
                    <a:pt x="63944" y="0"/>
                    <a:pt x="42033" y="9069"/>
                    <a:pt x="25564" y="25538"/>
                  </a:cubicBezTo>
                  <a:cubicBezTo>
                    <a:pt x="9069" y="42033"/>
                    <a:pt x="1" y="63944"/>
                    <a:pt x="1" y="87252"/>
                  </a:cubicBezTo>
                  <a:cubicBezTo>
                    <a:pt x="1" y="102766"/>
                    <a:pt x="4118" y="118010"/>
                    <a:pt x="11937" y="131343"/>
                  </a:cubicBezTo>
                  <a:lnTo>
                    <a:pt x="14584" y="135828"/>
                  </a:lnTo>
                  <a:lnTo>
                    <a:pt x="6594" y="164332"/>
                  </a:lnTo>
                  <a:cubicBezTo>
                    <a:pt x="6202" y="165753"/>
                    <a:pt x="6594" y="167273"/>
                    <a:pt x="7623" y="168302"/>
                  </a:cubicBezTo>
                  <a:cubicBezTo>
                    <a:pt x="8396" y="169094"/>
                    <a:pt x="9446" y="169526"/>
                    <a:pt x="10523" y="169526"/>
                  </a:cubicBezTo>
                  <a:cubicBezTo>
                    <a:pt x="10880" y="169526"/>
                    <a:pt x="11240" y="169478"/>
                    <a:pt x="11594" y="169380"/>
                  </a:cubicBezTo>
                  <a:lnTo>
                    <a:pt x="41004" y="161415"/>
                  </a:lnTo>
                  <a:lnTo>
                    <a:pt x="45342" y="163792"/>
                  </a:lnTo>
                  <a:cubicBezTo>
                    <a:pt x="58111" y="170802"/>
                    <a:pt x="72596" y="174503"/>
                    <a:pt x="87252" y="174503"/>
                  </a:cubicBezTo>
                  <a:cubicBezTo>
                    <a:pt x="104580" y="174503"/>
                    <a:pt x="121295" y="169454"/>
                    <a:pt x="135632" y="159871"/>
                  </a:cubicBezTo>
                  <a:cubicBezTo>
                    <a:pt x="137520" y="158621"/>
                    <a:pt x="138034" y="156097"/>
                    <a:pt x="136784" y="154210"/>
                  </a:cubicBezTo>
                  <a:cubicBezTo>
                    <a:pt x="135985" y="153026"/>
                    <a:pt x="134694" y="152392"/>
                    <a:pt x="133377" y="152392"/>
                  </a:cubicBezTo>
                  <a:cubicBezTo>
                    <a:pt x="132594" y="152392"/>
                    <a:pt x="131802" y="152616"/>
                    <a:pt x="131098" y="153082"/>
                  </a:cubicBezTo>
                  <a:cubicBezTo>
                    <a:pt x="118109" y="161758"/>
                    <a:pt x="102938" y="166341"/>
                    <a:pt x="87252" y="166341"/>
                  </a:cubicBezTo>
                  <a:cubicBezTo>
                    <a:pt x="73968" y="166341"/>
                    <a:pt x="60832" y="162984"/>
                    <a:pt x="49264" y="156636"/>
                  </a:cubicBezTo>
                  <a:lnTo>
                    <a:pt x="43504" y="153474"/>
                  </a:lnTo>
                  <a:cubicBezTo>
                    <a:pt x="42893" y="153137"/>
                    <a:pt x="42218" y="152968"/>
                    <a:pt x="41536" y="152968"/>
                  </a:cubicBezTo>
                  <a:cubicBezTo>
                    <a:pt x="41178" y="152968"/>
                    <a:pt x="40819" y="153014"/>
                    <a:pt x="40465" y="153107"/>
                  </a:cubicBezTo>
                  <a:lnTo>
                    <a:pt x="16397" y="159626"/>
                  </a:lnTo>
                  <a:lnTo>
                    <a:pt x="16397" y="159626"/>
                  </a:lnTo>
                  <a:lnTo>
                    <a:pt x="22917" y="136367"/>
                  </a:lnTo>
                  <a:cubicBezTo>
                    <a:pt x="23211" y="135289"/>
                    <a:pt x="23064" y="134161"/>
                    <a:pt x="22500" y="133206"/>
                  </a:cubicBezTo>
                  <a:lnTo>
                    <a:pt x="18995" y="127201"/>
                  </a:lnTo>
                  <a:cubicBezTo>
                    <a:pt x="11912" y="115143"/>
                    <a:pt x="8162" y="101320"/>
                    <a:pt x="8162" y="87252"/>
                  </a:cubicBezTo>
                  <a:cubicBezTo>
                    <a:pt x="8162" y="43650"/>
                    <a:pt x="43651" y="8162"/>
                    <a:pt x="87252" y="8162"/>
                  </a:cubicBezTo>
                  <a:cubicBezTo>
                    <a:pt x="130878" y="8162"/>
                    <a:pt x="166342" y="43650"/>
                    <a:pt x="166342" y="87252"/>
                  </a:cubicBezTo>
                  <a:cubicBezTo>
                    <a:pt x="166342" y="102937"/>
                    <a:pt x="161759" y="118108"/>
                    <a:pt x="153083" y="131098"/>
                  </a:cubicBezTo>
                  <a:cubicBezTo>
                    <a:pt x="151833" y="132985"/>
                    <a:pt x="152347" y="135509"/>
                    <a:pt x="154210" y="136759"/>
                  </a:cubicBezTo>
                  <a:cubicBezTo>
                    <a:pt x="154914" y="137225"/>
                    <a:pt x="155706" y="137449"/>
                    <a:pt x="156488" y="137449"/>
                  </a:cubicBezTo>
                  <a:cubicBezTo>
                    <a:pt x="157803" y="137449"/>
                    <a:pt x="159088" y="136815"/>
                    <a:pt x="159872" y="135632"/>
                  </a:cubicBezTo>
                  <a:cubicBezTo>
                    <a:pt x="169455" y="121294"/>
                    <a:pt x="174503" y="104555"/>
                    <a:pt x="174503" y="87252"/>
                  </a:cubicBezTo>
                  <a:cubicBezTo>
                    <a:pt x="174503" y="63944"/>
                    <a:pt x="165435" y="42033"/>
                    <a:pt x="148965" y="25538"/>
                  </a:cubicBezTo>
                  <a:cubicBezTo>
                    <a:pt x="132471" y="9069"/>
                    <a:pt x="110560" y="0"/>
                    <a:pt x="87252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9"/>
            <p:cNvSpPr/>
            <p:nvPr/>
          </p:nvSpPr>
          <p:spPr>
            <a:xfrm>
              <a:off x="2430750" y="1598375"/>
              <a:ext cx="2754200" cy="2533600"/>
            </a:xfrm>
            <a:custGeom>
              <a:avLst/>
              <a:gdLst/>
              <a:ahLst/>
              <a:cxnLst/>
              <a:rect l="l" t="t" r="r" b="b"/>
              <a:pathLst>
                <a:path w="110168" h="101344" extrusionOk="0">
                  <a:moveTo>
                    <a:pt x="22090" y="8171"/>
                  </a:moveTo>
                  <a:cubicBezTo>
                    <a:pt x="22803" y="8171"/>
                    <a:pt x="23739" y="8181"/>
                    <a:pt x="24951" y="8210"/>
                  </a:cubicBezTo>
                  <a:cubicBezTo>
                    <a:pt x="25931" y="8210"/>
                    <a:pt x="26397" y="8480"/>
                    <a:pt x="26544" y="8627"/>
                  </a:cubicBezTo>
                  <a:cubicBezTo>
                    <a:pt x="26740" y="9092"/>
                    <a:pt x="32499" y="22253"/>
                    <a:pt x="34656" y="27278"/>
                  </a:cubicBezTo>
                  <a:cubicBezTo>
                    <a:pt x="35735" y="29802"/>
                    <a:pt x="35073" y="30537"/>
                    <a:pt x="34754" y="30905"/>
                  </a:cubicBezTo>
                  <a:cubicBezTo>
                    <a:pt x="34705" y="30954"/>
                    <a:pt x="34656" y="31003"/>
                    <a:pt x="34607" y="31052"/>
                  </a:cubicBezTo>
                  <a:lnTo>
                    <a:pt x="34362" y="31346"/>
                  </a:lnTo>
                  <a:cubicBezTo>
                    <a:pt x="32009" y="34116"/>
                    <a:pt x="30343" y="35978"/>
                    <a:pt x="29436" y="36934"/>
                  </a:cubicBezTo>
                  <a:cubicBezTo>
                    <a:pt x="26421" y="40022"/>
                    <a:pt x="26715" y="44311"/>
                    <a:pt x="28259" y="46983"/>
                  </a:cubicBezTo>
                  <a:cubicBezTo>
                    <a:pt x="32181" y="53796"/>
                    <a:pt x="38994" y="61492"/>
                    <a:pt x="45587" y="66614"/>
                  </a:cubicBezTo>
                  <a:cubicBezTo>
                    <a:pt x="48332" y="68722"/>
                    <a:pt x="53650" y="72643"/>
                    <a:pt x="58822" y="75266"/>
                  </a:cubicBezTo>
                  <a:cubicBezTo>
                    <a:pt x="60442" y="76100"/>
                    <a:pt x="64290" y="78049"/>
                    <a:pt x="68033" y="78049"/>
                  </a:cubicBezTo>
                  <a:cubicBezTo>
                    <a:pt x="69897" y="78049"/>
                    <a:pt x="71734" y="77566"/>
                    <a:pt x="73257" y="76222"/>
                  </a:cubicBezTo>
                  <a:cubicBezTo>
                    <a:pt x="74532" y="75094"/>
                    <a:pt x="76321" y="72742"/>
                    <a:pt x="78723" y="69531"/>
                  </a:cubicBezTo>
                  <a:cubicBezTo>
                    <a:pt x="79409" y="68624"/>
                    <a:pt x="80267" y="67472"/>
                    <a:pt x="80586" y="67080"/>
                  </a:cubicBezTo>
                  <a:cubicBezTo>
                    <a:pt x="80806" y="66884"/>
                    <a:pt x="80978" y="66712"/>
                    <a:pt x="81125" y="66516"/>
                  </a:cubicBezTo>
                  <a:cubicBezTo>
                    <a:pt x="81574" y="66037"/>
                    <a:pt x="81877" y="65713"/>
                    <a:pt x="82420" y="65713"/>
                  </a:cubicBezTo>
                  <a:cubicBezTo>
                    <a:pt x="82765" y="65713"/>
                    <a:pt x="83207" y="65844"/>
                    <a:pt x="83845" y="66149"/>
                  </a:cubicBezTo>
                  <a:cubicBezTo>
                    <a:pt x="88772" y="68551"/>
                    <a:pt x="101050" y="74629"/>
                    <a:pt x="101492" y="74849"/>
                  </a:cubicBezTo>
                  <a:cubicBezTo>
                    <a:pt x="101639" y="74996"/>
                    <a:pt x="101859" y="75486"/>
                    <a:pt x="101835" y="76467"/>
                  </a:cubicBezTo>
                  <a:cubicBezTo>
                    <a:pt x="101761" y="79874"/>
                    <a:pt x="101614" y="81099"/>
                    <a:pt x="101590" y="81320"/>
                  </a:cubicBezTo>
                  <a:cubicBezTo>
                    <a:pt x="101565" y="81393"/>
                    <a:pt x="101590" y="81344"/>
                    <a:pt x="101565" y="81442"/>
                  </a:cubicBezTo>
                  <a:cubicBezTo>
                    <a:pt x="101516" y="81712"/>
                    <a:pt x="101001" y="84457"/>
                    <a:pt x="98771" y="87153"/>
                  </a:cubicBezTo>
                  <a:cubicBezTo>
                    <a:pt x="95585" y="90952"/>
                    <a:pt x="90487" y="92961"/>
                    <a:pt x="83625" y="93157"/>
                  </a:cubicBezTo>
                  <a:cubicBezTo>
                    <a:pt x="83327" y="93167"/>
                    <a:pt x="83029" y="93172"/>
                    <a:pt x="82729" y="93172"/>
                  </a:cubicBezTo>
                  <a:cubicBezTo>
                    <a:pt x="73756" y="93172"/>
                    <a:pt x="63662" y="88994"/>
                    <a:pt x="56690" y="85413"/>
                  </a:cubicBezTo>
                  <a:cubicBezTo>
                    <a:pt x="41984" y="77937"/>
                    <a:pt x="32499" y="69849"/>
                    <a:pt x="21617" y="55585"/>
                  </a:cubicBezTo>
                  <a:cubicBezTo>
                    <a:pt x="12647" y="43797"/>
                    <a:pt x="8383" y="33429"/>
                    <a:pt x="9290" y="25562"/>
                  </a:cubicBezTo>
                  <a:cubicBezTo>
                    <a:pt x="10981" y="10783"/>
                    <a:pt x="19093" y="8455"/>
                    <a:pt x="20196" y="8210"/>
                  </a:cubicBezTo>
                  <a:cubicBezTo>
                    <a:pt x="20419" y="8195"/>
                    <a:pt x="20987" y="8171"/>
                    <a:pt x="22090" y="8171"/>
                  </a:cubicBezTo>
                  <a:close/>
                  <a:moveTo>
                    <a:pt x="22665" y="1"/>
                  </a:moveTo>
                  <a:cubicBezTo>
                    <a:pt x="20305" y="1"/>
                    <a:pt x="19408" y="79"/>
                    <a:pt x="19142" y="98"/>
                  </a:cubicBezTo>
                  <a:cubicBezTo>
                    <a:pt x="19118" y="98"/>
                    <a:pt x="19093" y="122"/>
                    <a:pt x="19044" y="122"/>
                  </a:cubicBezTo>
                  <a:cubicBezTo>
                    <a:pt x="18431" y="220"/>
                    <a:pt x="3726" y="2597"/>
                    <a:pt x="1177" y="24631"/>
                  </a:cubicBezTo>
                  <a:cubicBezTo>
                    <a:pt x="1" y="34777"/>
                    <a:pt x="4706" y="46860"/>
                    <a:pt x="15123" y="60536"/>
                  </a:cubicBezTo>
                  <a:cubicBezTo>
                    <a:pt x="26666" y="75683"/>
                    <a:pt x="37279" y="84702"/>
                    <a:pt x="52964" y="92692"/>
                  </a:cubicBezTo>
                  <a:cubicBezTo>
                    <a:pt x="60783" y="96687"/>
                    <a:pt x="72204" y="101343"/>
                    <a:pt x="82816" y="101343"/>
                  </a:cubicBezTo>
                  <a:lnTo>
                    <a:pt x="83845" y="101343"/>
                  </a:lnTo>
                  <a:cubicBezTo>
                    <a:pt x="95781" y="100976"/>
                    <a:pt x="102153" y="96025"/>
                    <a:pt x="105413" y="91932"/>
                  </a:cubicBezTo>
                  <a:cubicBezTo>
                    <a:pt x="108844" y="87569"/>
                    <a:pt x="109579" y="83280"/>
                    <a:pt x="109678" y="82545"/>
                  </a:cubicBezTo>
                  <a:cubicBezTo>
                    <a:pt x="109751" y="82079"/>
                    <a:pt x="109898" y="80584"/>
                    <a:pt x="110021" y="76712"/>
                  </a:cubicBezTo>
                  <a:cubicBezTo>
                    <a:pt x="110168" y="71271"/>
                    <a:pt x="107055" y="68403"/>
                    <a:pt x="105045" y="67497"/>
                  </a:cubicBezTo>
                  <a:cubicBezTo>
                    <a:pt x="103893" y="66933"/>
                    <a:pt x="92203" y="61124"/>
                    <a:pt x="87399" y="58821"/>
                  </a:cubicBezTo>
                  <a:cubicBezTo>
                    <a:pt x="85957" y="58110"/>
                    <a:pt x="84213" y="57541"/>
                    <a:pt x="82343" y="57541"/>
                  </a:cubicBezTo>
                  <a:cubicBezTo>
                    <a:pt x="80017" y="57541"/>
                    <a:pt x="77497" y="58421"/>
                    <a:pt x="75120" y="61002"/>
                  </a:cubicBezTo>
                  <a:cubicBezTo>
                    <a:pt x="75096" y="61026"/>
                    <a:pt x="75096" y="61026"/>
                    <a:pt x="75071" y="61051"/>
                  </a:cubicBezTo>
                  <a:cubicBezTo>
                    <a:pt x="74483" y="61566"/>
                    <a:pt x="73919" y="62325"/>
                    <a:pt x="72179" y="64654"/>
                  </a:cubicBezTo>
                  <a:cubicBezTo>
                    <a:pt x="71101" y="66075"/>
                    <a:pt x="68968" y="68943"/>
                    <a:pt x="68062" y="69898"/>
                  </a:cubicBezTo>
                  <a:cubicBezTo>
                    <a:pt x="68014" y="69902"/>
                    <a:pt x="67964" y="69904"/>
                    <a:pt x="67911" y="69904"/>
                  </a:cubicBezTo>
                  <a:cubicBezTo>
                    <a:pt x="65810" y="69904"/>
                    <a:pt x="59482" y="67030"/>
                    <a:pt x="50611" y="60169"/>
                  </a:cubicBezTo>
                  <a:cubicBezTo>
                    <a:pt x="44852" y="55708"/>
                    <a:pt x="38725" y="48796"/>
                    <a:pt x="35342" y="42939"/>
                  </a:cubicBezTo>
                  <a:cubicBezTo>
                    <a:pt x="35318" y="42841"/>
                    <a:pt x="35293" y="42694"/>
                    <a:pt x="35293" y="42620"/>
                  </a:cubicBezTo>
                  <a:cubicBezTo>
                    <a:pt x="36690" y="41174"/>
                    <a:pt x="38994" y="38527"/>
                    <a:pt x="40587" y="36640"/>
                  </a:cubicBezTo>
                  <a:lnTo>
                    <a:pt x="40857" y="36321"/>
                  </a:lnTo>
                  <a:cubicBezTo>
                    <a:pt x="44509" y="32229"/>
                    <a:pt x="43602" y="27400"/>
                    <a:pt x="42180" y="24067"/>
                  </a:cubicBezTo>
                  <a:cubicBezTo>
                    <a:pt x="40073" y="19165"/>
                    <a:pt x="34583" y="6617"/>
                    <a:pt x="34068" y="5440"/>
                  </a:cubicBezTo>
                  <a:cubicBezTo>
                    <a:pt x="33259" y="3382"/>
                    <a:pt x="30563" y="147"/>
                    <a:pt x="25122" y="24"/>
                  </a:cubicBezTo>
                  <a:cubicBezTo>
                    <a:pt x="24165" y="7"/>
                    <a:pt x="23353" y="1"/>
                    <a:pt x="22665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9"/>
            <p:cNvSpPr/>
            <p:nvPr/>
          </p:nvSpPr>
          <p:spPr>
            <a:xfrm>
              <a:off x="1946100" y="966975"/>
              <a:ext cx="226725" cy="204325"/>
            </a:xfrm>
            <a:custGeom>
              <a:avLst/>
              <a:gdLst/>
              <a:ahLst/>
              <a:cxnLst/>
              <a:rect l="l" t="t" r="r" b="b"/>
              <a:pathLst>
                <a:path w="9069" h="8173" extrusionOk="0">
                  <a:moveTo>
                    <a:pt x="4532" y="1"/>
                  </a:moveTo>
                  <a:cubicBezTo>
                    <a:pt x="3553" y="1"/>
                    <a:pt x="2572" y="352"/>
                    <a:pt x="1789" y="1065"/>
                  </a:cubicBezTo>
                  <a:cubicBezTo>
                    <a:pt x="123" y="2585"/>
                    <a:pt x="0" y="5158"/>
                    <a:pt x="1520" y="6825"/>
                  </a:cubicBezTo>
                  <a:cubicBezTo>
                    <a:pt x="2329" y="7707"/>
                    <a:pt x="3432" y="8173"/>
                    <a:pt x="4534" y="8173"/>
                  </a:cubicBezTo>
                  <a:cubicBezTo>
                    <a:pt x="5515" y="8173"/>
                    <a:pt x="6495" y="7805"/>
                    <a:pt x="7279" y="7094"/>
                  </a:cubicBezTo>
                  <a:cubicBezTo>
                    <a:pt x="8946" y="5575"/>
                    <a:pt x="9069" y="3002"/>
                    <a:pt x="7549" y="1335"/>
                  </a:cubicBezTo>
                  <a:cubicBezTo>
                    <a:pt x="6743" y="450"/>
                    <a:pt x="5639" y="1"/>
                    <a:pt x="4532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9"/>
            <p:cNvSpPr/>
            <p:nvPr/>
          </p:nvSpPr>
          <p:spPr>
            <a:xfrm>
              <a:off x="5175750" y="4196075"/>
              <a:ext cx="226725" cy="204275"/>
            </a:xfrm>
            <a:custGeom>
              <a:avLst/>
              <a:gdLst/>
              <a:ahLst/>
              <a:cxnLst/>
              <a:rect l="l" t="t" r="r" b="b"/>
              <a:pathLst>
                <a:path w="9069" h="8171" extrusionOk="0">
                  <a:moveTo>
                    <a:pt x="4538" y="1"/>
                  </a:moveTo>
                  <a:cubicBezTo>
                    <a:pt x="3424" y="1"/>
                    <a:pt x="2316" y="456"/>
                    <a:pt x="1520" y="1357"/>
                  </a:cubicBezTo>
                  <a:lnTo>
                    <a:pt x="1495" y="1357"/>
                  </a:lnTo>
                  <a:cubicBezTo>
                    <a:pt x="0" y="3023"/>
                    <a:pt x="123" y="5597"/>
                    <a:pt x="1789" y="7116"/>
                  </a:cubicBezTo>
                  <a:cubicBezTo>
                    <a:pt x="2573" y="7827"/>
                    <a:pt x="3554" y="8170"/>
                    <a:pt x="4534" y="8170"/>
                  </a:cubicBezTo>
                  <a:cubicBezTo>
                    <a:pt x="5637" y="8170"/>
                    <a:pt x="6740" y="7729"/>
                    <a:pt x="7549" y="6847"/>
                  </a:cubicBezTo>
                  <a:cubicBezTo>
                    <a:pt x="9068" y="5180"/>
                    <a:pt x="8946" y="2582"/>
                    <a:pt x="7279" y="1063"/>
                  </a:cubicBezTo>
                  <a:cubicBezTo>
                    <a:pt x="6500" y="352"/>
                    <a:pt x="5517" y="1"/>
                    <a:pt x="453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7" name="Google Shape;417;p39"/>
          <p:cNvGrpSpPr/>
          <p:nvPr/>
        </p:nvGrpSpPr>
        <p:grpSpPr>
          <a:xfrm>
            <a:off x="6658866" y="2523420"/>
            <a:ext cx="420477" cy="342935"/>
            <a:chOff x="1180800" y="717250"/>
            <a:chExt cx="5236325" cy="4270675"/>
          </a:xfrm>
        </p:grpSpPr>
        <p:sp>
          <p:nvSpPr>
            <p:cNvPr id="418" name="Google Shape;418;p39"/>
            <p:cNvSpPr/>
            <p:nvPr/>
          </p:nvSpPr>
          <p:spPr>
            <a:xfrm>
              <a:off x="1180800" y="904475"/>
              <a:ext cx="2879825" cy="4083450"/>
            </a:xfrm>
            <a:custGeom>
              <a:avLst/>
              <a:gdLst/>
              <a:ahLst/>
              <a:cxnLst/>
              <a:rect l="l" t="t" r="r" b="b"/>
              <a:pathLst>
                <a:path w="115193" h="163338" extrusionOk="0">
                  <a:moveTo>
                    <a:pt x="18003" y="0"/>
                  </a:moveTo>
                  <a:cubicBezTo>
                    <a:pt x="17902" y="0"/>
                    <a:pt x="17799" y="4"/>
                    <a:pt x="17696" y="12"/>
                  </a:cubicBezTo>
                  <a:cubicBezTo>
                    <a:pt x="16397" y="110"/>
                    <a:pt x="15221" y="820"/>
                    <a:pt x="14535" y="1948"/>
                  </a:cubicBezTo>
                  <a:cubicBezTo>
                    <a:pt x="14314" y="2291"/>
                    <a:pt x="9339" y="10501"/>
                    <a:pt x="8456" y="21947"/>
                  </a:cubicBezTo>
                  <a:cubicBezTo>
                    <a:pt x="7844" y="30010"/>
                    <a:pt x="9241" y="40868"/>
                    <a:pt x="17500" y="51553"/>
                  </a:cubicBezTo>
                  <a:cubicBezTo>
                    <a:pt x="16471" y="51088"/>
                    <a:pt x="15441" y="50549"/>
                    <a:pt x="14437" y="49936"/>
                  </a:cubicBezTo>
                  <a:cubicBezTo>
                    <a:pt x="13784" y="49523"/>
                    <a:pt x="13038" y="49313"/>
                    <a:pt x="12288" y="49313"/>
                  </a:cubicBezTo>
                  <a:cubicBezTo>
                    <a:pt x="11658" y="49313"/>
                    <a:pt x="11024" y="49462"/>
                    <a:pt x="10442" y="49764"/>
                  </a:cubicBezTo>
                  <a:cubicBezTo>
                    <a:pt x="9167" y="50402"/>
                    <a:pt x="8334" y="51652"/>
                    <a:pt x="8211" y="53073"/>
                  </a:cubicBezTo>
                  <a:cubicBezTo>
                    <a:pt x="8187" y="53441"/>
                    <a:pt x="7550" y="62117"/>
                    <a:pt x="11643" y="71969"/>
                  </a:cubicBezTo>
                  <a:cubicBezTo>
                    <a:pt x="14142" y="77974"/>
                    <a:pt x="18775" y="85204"/>
                    <a:pt x="27328" y="90817"/>
                  </a:cubicBezTo>
                  <a:cubicBezTo>
                    <a:pt x="27181" y="90817"/>
                    <a:pt x="27059" y="90792"/>
                    <a:pt x="26911" y="90792"/>
                  </a:cubicBezTo>
                  <a:cubicBezTo>
                    <a:pt x="26760" y="90775"/>
                    <a:pt x="26608" y="90767"/>
                    <a:pt x="26458" y="90767"/>
                  </a:cubicBezTo>
                  <a:cubicBezTo>
                    <a:pt x="25272" y="90767"/>
                    <a:pt x="24144" y="91275"/>
                    <a:pt x="23382" y="92189"/>
                  </a:cubicBezTo>
                  <a:cubicBezTo>
                    <a:pt x="22500" y="93218"/>
                    <a:pt x="22181" y="94591"/>
                    <a:pt x="22524" y="95890"/>
                  </a:cubicBezTo>
                  <a:cubicBezTo>
                    <a:pt x="22622" y="96208"/>
                    <a:pt x="24681" y="103659"/>
                    <a:pt x="30857" y="111208"/>
                  </a:cubicBezTo>
                  <a:cubicBezTo>
                    <a:pt x="35293" y="116600"/>
                    <a:pt x="42524" y="122874"/>
                    <a:pt x="53602" y="125742"/>
                  </a:cubicBezTo>
                  <a:cubicBezTo>
                    <a:pt x="45331" y="130336"/>
                    <a:pt x="31359" y="136086"/>
                    <a:pt x="13147" y="136086"/>
                  </a:cubicBezTo>
                  <a:cubicBezTo>
                    <a:pt x="10473" y="136086"/>
                    <a:pt x="7707" y="135962"/>
                    <a:pt x="4854" y="135692"/>
                  </a:cubicBezTo>
                  <a:cubicBezTo>
                    <a:pt x="4728" y="135681"/>
                    <a:pt x="4604" y="135675"/>
                    <a:pt x="4480" y="135675"/>
                  </a:cubicBezTo>
                  <a:cubicBezTo>
                    <a:pt x="2762" y="135675"/>
                    <a:pt x="1208" y="136767"/>
                    <a:pt x="614" y="138413"/>
                  </a:cubicBezTo>
                  <a:cubicBezTo>
                    <a:pt x="1" y="140177"/>
                    <a:pt x="663" y="142138"/>
                    <a:pt x="2231" y="143167"/>
                  </a:cubicBezTo>
                  <a:cubicBezTo>
                    <a:pt x="22573" y="156549"/>
                    <a:pt x="45318" y="163338"/>
                    <a:pt x="68184" y="163338"/>
                  </a:cubicBezTo>
                  <a:cubicBezTo>
                    <a:pt x="82988" y="163338"/>
                    <a:pt x="97840" y="160495"/>
                    <a:pt x="112104" y="154711"/>
                  </a:cubicBezTo>
                  <a:cubicBezTo>
                    <a:pt x="114187" y="153878"/>
                    <a:pt x="115192" y="151500"/>
                    <a:pt x="114334" y="149417"/>
                  </a:cubicBezTo>
                  <a:cubicBezTo>
                    <a:pt x="113700" y="147830"/>
                    <a:pt x="112169" y="146869"/>
                    <a:pt x="110556" y="146869"/>
                  </a:cubicBezTo>
                  <a:cubicBezTo>
                    <a:pt x="110050" y="146869"/>
                    <a:pt x="109537" y="146964"/>
                    <a:pt x="109040" y="147162"/>
                  </a:cubicBezTo>
                  <a:cubicBezTo>
                    <a:pt x="95768" y="152523"/>
                    <a:pt x="81959" y="155175"/>
                    <a:pt x="68188" y="155175"/>
                  </a:cubicBezTo>
                  <a:cubicBezTo>
                    <a:pt x="51799" y="155175"/>
                    <a:pt x="35463" y="151419"/>
                    <a:pt x="20147" y="144001"/>
                  </a:cubicBezTo>
                  <a:cubicBezTo>
                    <a:pt x="49116" y="141868"/>
                    <a:pt x="66591" y="127016"/>
                    <a:pt x="67424" y="126281"/>
                  </a:cubicBezTo>
                  <a:cubicBezTo>
                    <a:pt x="68699" y="125202"/>
                    <a:pt x="69165" y="123438"/>
                    <a:pt x="68601" y="121845"/>
                  </a:cubicBezTo>
                  <a:cubicBezTo>
                    <a:pt x="68037" y="120276"/>
                    <a:pt x="66567" y="119198"/>
                    <a:pt x="64900" y="119124"/>
                  </a:cubicBezTo>
                  <a:cubicBezTo>
                    <a:pt x="53405" y="118757"/>
                    <a:pt x="44166" y="114418"/>
                    <a:pt x="37377" y="106282"/>
                  </a:cubicBezTo>
                  <a:cubicBezTo>
                    <a:pt x="35293" y="103806"/>
                    <a:pt x="33774" y="101306"/>
                    <a:pt x="32696" y="99223"/>
                  </a:cubicBezTo>
                  <a:cubicBezTo>
                    <a:pt x="39999" y="99174"/>
                    <a:pt x="45514" y="97900"/>
                    <a:pt x="45808" y="97826"/>
                  </a:cubicBezTo>
                  <a:cubicBezTo>
                    <a:pt x="47646" y="97385"/>
                    <a:pt x="48945" y="95743"/>
                    <a:pt x="48945" y="93856"/>
                  </a:cubicBezTo>
                  <a:cubicBezTo>
                    <a:pt x="48945" y="91993"/>
                    <a:pt x="47670" y="90351"/>
                    <a:pt x="45832" y="89885"/>
                  </a:cubicBezTo>
                  <a:cubicBezTo>
                    <a:pt x="23505" y="84420"/>
                    <a:pt x="17990" y="68857"/>
                    <a:pt x="16691" y="60034"/>
                  </a:cubicBezTo>
                  <a:lnTo>
                    <a:pt x="16691" y="60034"/>
                  </a:lnTo>
                  <a:cubicBezTo>
                    <a:pt x="23300" y="62449"/>
                    <a:pt x="29104" y="62534"/>
                    <a:pt x="30142" y="62534"/>
                  </a:cubicBezTo>
                  <a:cubicBezTo>
                    <a:pt x="30220" y="62534"/>
                    <a:pt x="30271" y="62533"/>
                    <a:pt x="30294" y="62533"/>
                  </a:cubicBezTo>
                  <a:cubicBezTo>
                    <a:pt x="32034" y="62484"/>
                    <a:pt x="33553" y="61382"/>
                    <a:pt x="34093" y="59739"/>
                  </a:cubicBezTo>
                  <a:cubicBezTo>
                    <a:pt x="34632" y="58097"/>
                    <a:pt x="34093" y="56284"/>
                    <a:pt x="32720" y="55230"/>
                  </a:cubicBezTo>
                  <a:cubicBezTo>
                    <a:pt x="12108" y="39201"/>
                    <a:pt x="15686" y="20329"/>
                    <a:pt x="19044" y="11384"/>
                  </a:cubicBezTo>
                  <a:lnTo>
                    <a:pt x="19044" y="11384"/>
                  </a:lnTo>
                  <a:cubicBezTo>
                    <a:pt x="21863" y="14349"/>
                    <a:pt x="24975" y="17315"/>
                    <a:pt x="28333" y="20207"/>
                  </a:cubicBezTo>
                  <a:cubicBezTo>
                    <a:pt x="29112" y="20874"/>
                    <a:pt x="30067" y="21203"/>
                    <a:pt x="31016" y="21203"/>
                  </a:cubicBezTo>
                  <a:cubicBezTo>
                    <a:pt x="32158" y="21203"/>
                    <a:pt x="33290" y="20727"/>
                    <a:pt x="34093" y="19790"/>
                  </a:cubicBezTo>
                  <a:cubicBezTo>
                    <a:pt x="35563" y="18099"/>
                    <a:pt x="35367" y="15526"/>
                    <a:pt x="33676" y="14055"/>
                  </a:cubicBezTo>
                  <a:cubicBezTo>
                    <a:pt x="28872" y="9889"/>
                    <a:pt x="24657" y="5649"/>
                    <a:pt x="21127" y="1458"/>
                  </a:cubicBezTo>
                  <a:cubicBezTo>
                    <a:pt x="20336" y="531"/>
                    <a:pt x="19212" y="0"/>
                    <a:pt x="18003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9"/>
            <p:cNvSpPr/>
            <p:nvPr/>
          </p:nvSpPr>
          <p:spPr>
            <a:xfrm>
              <a:off x="2513475" y="717250"/>
              <a:ext cx="3903650" cy="3653675"/>
            </a:xfrm>
            <a:custGeom>
              <a:avLst/>
              <a:gdLst/>
              <a:ahLst/>
              <a:cxnLst/>
              <a:rect l="l" t="t" r="r" b="b"/>
              <a:pathLst>
                <a:path w="156146" h="146147" extrusionOk="0">
                  <a:moveTo>
                    <a:pt x="90144" y="1"/>
                  </a:moveTo>
                  <a:cubicBezTo>
                    <a:pt x="65292" y="1"/>
                    <a:pt x="45072" y="20221"/>
                    <a:pt x="45072" y="45048"/>
                  </a:cubicBezTo>
                  <a:cubicBezTo>
                    <a:pt x="45072" y="46788"/>
                    <a:pt x="45170" y="48504"/>
                    <a:pt x="45366" y="50219"/>
                  </a:cubicBezTo>
                  <a:cubicBezTo>
                    <a:pt x="45047" y="50225"/>
                    <a:pt x="44729" y="50228"/>
                    <a:pt x="44410" y="50228"/>
                  </a:cubicBezTo>
                  <a:cubicBezTo>
                    <a:pt x="30410" y="50228"/>
                    <a:pt x="16345" y="44515"/>
                    <a:pt x="6544" y="39386"/>
                  </a:cubicBezTo>
                  <a:cubicBezTo>
                    <a:pt x="5936" y="39068"/>
                    <a:pt x="5288" y="38917"/>
                    <a:pt x="4650" y="38917"/>
                  </a:cubicBezTo>
                  <a:cubicBezTo>
                    <a:pt x="3179" y="38917"/>
                    <a:pt x="1765" y="39717"/>
                    <a:pt x="1030" y="41102"/>
                  </a:cubicBezTo>
                  <a:cubicBezTo>
                    <a:pt x="0" y="43087"/>
                    <a:pt x="760" y="45563"/>
                    <a:pt x="2745" y="46617"/>
                  </a:cubicBezTo>
                  <a:cubicBezTo>
                    <a:pt x="13409" y="52187"/>
                    <a:pt x="28768" y="58370"/>
                    <a:pt x="44434" y="58370"/>
                  </a:cubicBezTo>
                  <a:cubicBezTo>
                    <a:pt x="46483" y="58370"/>
                    <a:pt x="48537" y="58264"/>
                    <a:pt x="50587" y="58038"/>
                  </a:cubicBezTo>
                  <a:cubicBezTo>
                    <a:pt x="51738" y="57915"/>
                    <a:pt x="52768" y="57302"/>
                    <a:pt x="53454" y="56371"/>
                  </a:cubicBezTo>
                  <a:cubicBezTo>
                    <a:pt x="54116" y="55415"/>
                    <a:pt x="54361" y="54239"/>
                    <a:pt x="54116" y="53111"/>
                  </a:cubicBezTo>
                  <a:cubicBezTo>
                    <a:pt x="53528" y="50464"/>
                    <a:pt x="53233" y="47768"/>
                    <a:pt x="53233" y="45048"/>
                  </a:cubicBezTo>
                  <a:cubicBezTo>
                    <a:pt x="53233" y="24706"/>
                    <a:pt x="69777" y="8138"/>
                    <a:pt x="90144" y="8138"/>
                  </a:cubicBezTo>
                  <a:cubicBezTo>
                    <a:pt x="100364" y="8138"/>
                    <a:pt x="109873" y="12231"/>
                    <a:pt x="116907" y="19657"/>
                  </a:cubicBezTo>
                  <a:cubicBezTo>
                    <a:pt x="117687" y="20481"/>
                    <a:pt x="118769" y="20920"/>
                    <a:pt x="119862" y="20920"/>
                  </a:cubicBezTo>
                  <a:cubicBezTo>
                    <a:pt x="119972" y="20920"/>
                    <a:pt x="120082" y="20916"/>
                    <a:pt x="120191" y="20907"/>
                  </a:cubicBezTo>
                  <a:cubicBezTo>
                    <a:pt x="122887" y="20735"/>
                    <a:pt x="129995" y="19338"/>
                    <a:pt x="137666" y="16152"/>
                  </a:cubicBezTo>
                  <a:lnTo>
                    <a:pt x="137666" y="16152"/>
                  </a:lnTo>
                  <a:cubicBezTo>
                    <a:pt x="135338" y="19142"/>
                    <a:pt x="131931" y="22573"/>
                    <a:pt x="126858" y="26152"/>
                  </a:cubicBezTo>
                  <a:cubicBezTo>
                    <a:pt x="125363" y="27206"/>
                    <a:pt x="124750" y="29142"/>
                    <a:pt x="125387" y="30857"/>
                  </a:cubicBezTo>
                  <a:cubicBezTo>
                    <a:pt x="125963" y="32494"/>
                    <a:pt x="127493" y="33566"/>
                    <a:pt x="129202" y="33566"/>
                  </a:cubicBezTo>
                  <a:cubicBezTo>
                    <a:pt x="129310" y="33566"/>
                    <a:pt x="129420" y="33562"/>
                    <a:pt x="129529" y="33553"/>
                  </a:cubicBezTo>
                  <a:cubicBezTo>
                    <a:pt x="129799" y="33529"/>
                    <a:pt x="134284" y="33161"/>
                    <a:pt x="140730" y="31495"/>
                  </a:cubicBezTo>
                  <a:lnTo>
                    <a:pt x="140730" y="31495"/>
                  </a:lnTo>
                  <a:cubicBezTo>
                    <a:pt x="137176" y="35367"/>
                    <a:pt x="133010" y="38970"/>
                    <a:pt x="128892" y="41641"/>
                  </a:cubicBezTo>
                  <a:cubicBezTo>
                    <a:pt x="127740" y="42401"/>
                    <a:pt x="127054" y="43675"/>
                    <a:pt x="127054" y="45048"/>
                  </a:cubicBezTo>
                  <a:cubicBezTo>
                    <a:pt x="127054" y="82644"/>
                    <a:pt x="110976" y="116859"/>
                    <a:pt x="82963" y="138868"/>
                  </a:cubicBezTo>
                  <a:cubicBezTo>
                    <a:pt x="81173" y="140240"/>
                    <a:pt x="80879" y="142813"/>
                    <a:pt x="82276" y="144578"/>
                  </a:cubicBezTo>
                  <a:cubicBezTo>
                    <a:pt x="83061" y="145607"/>
                    <a:pt x="84262" y="146147"/>
                    <a:pt x="85463" y="146147"/>
                  </a:cubicBezTo>
                  <a:cubicBezTo>
                    <a:pt x="86345" y="146147"/>
                    <a:pt x="87252" y="145853"/>
                    <a:pt x="87987" y="145264"/>
                  </a:cubicBezTo>
                  <a:cubicBezTo>
                    <a:pt x="102300" y="134039"/>
                    <a:pt x="114113" y="119408"/>
                    <a:pt x="122152" y="102962"/>
                  </a:cubicBezTo>
                  <a:cubicBezTo>
                    <a:pt x="130510" y="85880"/>
                    <a:pt x="134872" y="67155"/>
                    <a:pt x="135191" y="47229"/>
                  </a:cubicBezTo>
                  <a:cubicBezTo>
                    <a:pt x="143328" y="41494"/>
                    <a:pt x="151097" y="33088"/>
                    <a:pt x="155313" y="25343"/>
                  </a:cubicBezTo>
                  <a:cubicBezTo>
                    <a:pt x="156146" y="23799"/>
                    <a:pt x="155925" y="21912"/>
                    <a:pt x="154749" y="20613"/>
                  </a:cubicBezTo>
                  <a:cubicBezTo>
                    <a:pt x="153965" y="19763"/>
                    <a:pt x="152864" y="19306"/>
                    <a:pt x="151746" y="19306"/>
                  </a:cubicBezTo>
                  <a:cubicBezTo>
                    <a:pt x="151187" y="19306"/>
                    <a:pt x="150623" y="19420"/>
                    <a:pt x="150092" y="19657"/>
                  </a:cubicBezTo>
                  <a:cubicBezTo>
                    <a:pt x="147739" y="20686"/>
                    <a:pt x="145435" y="21544"/>
                    <a:pt x="143254" y="22255"/>
                  </a:cubicBezTo>
                  <a:cubicBezTo>
                    <a:pt x="149970" y="14191"/>
                    <a:pt x="150509" y="7893"/>
                    <a:pt x="150558" y="6961"/>
                  </a:cubicBezTo>
                  <a:cubicBezTo>
                    <a:pt x="150631" y="5417"/>
                    <a:pt x="149823" y="3947"/>
                    <a:pt x="148450" y="3187"/>
                  </a:cubicBezTo>
                  <a:cubicBezTo>
                    <a:pt x="147842" y="2855"/>
                    <a:pt x="147163" y="2688"/>
                    <a:pt x="146485" y="2688"/>
                  </a:cubicBezTo>
                  <a:cubicBezTo>
                    <a:pt x="145660" y="2688"/>
                    <a:pt x="144836" y="2935"/>
                    <a:pt x="144137" y="3432"/>
                  </a:cubicBezTo>
                  <a:cubicBezTo>
                    <a:pt x="136073" y="9094"/>
                    <a:pt x="125804" y="11814"/>
                    <a:pt x="121343" y="12549"/>
                  </a:cubicBezTo>
                  <a:cubicBezTo>
                    <a:pt x="112912" y="4437"/>
                    <a:pt x="101908" y="1"/>
                    <a:pt x="90144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9"/>
            <p:cNvSpPr/>
            <p:nvPr/>
          </p:nvSpPr>
          <p:spPr>
            <a:xfrm>
              <a:off x="4195400" y="4396600"/>
              <a:ext cx="232850" cy="204100"/>
            </a:xfrm>
            <a:custGeom>
              <a:avLst/>
              <a:gdLst/>
              <a:ahLst/>
              <a:cxnLst/>
              <a:rect l="l" t="t" r="r" b="b"/>
              <a:pathLst>
                <a:path w="9314" h="8164" extrusionOk="0">
                  <a:moveTo>
                    <a:pt x="4660" y="0"/>
                  </a:moveTo>
                  <a:cubicBezTo>
                    <a:pt x="4010" y="0"/>
                    <a:pt x="3353" y="158"/>
                    <a:pt x="2745" y="492"/>
                  </a:cubicBezTo>
                  <a:cubicBezTo>
                    <a:pt x="760" y="1546"/>
                    <a:pt x="0" y="4021"/>
                    <a:pt x="1078" y="6007"/>
                  </a:cubicBezTo>
                  <a:cubicBezTo>
                    <a:pt x="1814" y="7379"/>
                    <a:pt x="3211" y="8163"/>
                    <a:pt x="4681" y="8163"/>
                  </a:cubicBezTo>
                  <a:cubicBezTo>
                    <a:pt x="5318" y="8163"/>
                    <a:pt x="5980" y="7992"/>
                    <a:pt x="6593" y="7673"/>
                  </a:cubicBezTo>
                  <a:cubicBezTo>
                    <a:pt x="8578" y="6595"/>
                    <a:pt x="9313" y="4120"/>
                    <a:pt x="8259" y="2134"/>
                  </a:cubicBezTo>
                  <a:cubicBezTo>
                    <a:pt x="7515" y="781"/>
                    <a:pt x="6106" y="0"/>
                    <a:pt x="4660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9"/>
            <p:cNvSpPr/>
            <p:nvPr/>
          </p:nvSpPr>
          <p:spPr>
            <a:xfrm>
              <a:off x="2163600" y="1479450"/>
              <a:ext cx="231650" cy="204100"/>
            </a:xfrm>
            <a:custGeom>
              <a:avLst/>
              <a:gdLst/>
              <a:ahLst/>
              <a:cxnLst/>
              <a:rect l="l" t="t" r="r" b="b"/>
              <a:pathLst>
                <a:path w="9266" h="8164" extrusionOk="0">
                  <a:moveTo>
                    <a:pt x="4634" y="0"/>
                  </a:moveTo>
                  <a:cubicBezTo>
                    <a:pt x="3343" y="0"/>
                    <a:pt x="2076" y="618"/>
                    <a:pt x="1275" y="1766"/>
                  </a:cubicBezTo>
                  <a:cubicBezTo>
                    <a:pt x="1" y="3605"/>
                    <a:pt x="467" y="6153"/>
                    <a:pt x="2329" y="7428"/>
                  </a:cubicBezTo>
                  <a:cubicBezTo>
                    <a:pt x="3016" y="7918"/>
                    <a:pt x="3824" y="8163"/>
                    <a:pt x="4633" y="8163"/>
                  </a:cubicBezTo>
                  <a:cubicBezTo>
                    <a:pt x="5932" y="8163"/>
                    <a:pt x="7207" y="7550"/>
                    <a:pt x="7991" y="6399"/>
                  </a:cubicBezTo>
                  <a:cubicBezTo>
                    <a:pt x="9265" y="4536"/>
                    <a:pt x="8800" y="2011"/>
                    <a:pt x="6961" y="737"/>
                  </a:cubicBezTo>
                  <a:cubicBezTo>
                    <a:pt x="6247" y="239"/>
                    <a:pt x="5436" y="0"/>
                    <a:pt x="4634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2" name="Google Shape;422;p39"/>
          <p:cNvSpPr/>
          <p:nvPr/>
        </p:nvSpPr>
        <p:spPr>
          <a:xfrm>
            <a:off x="4872350" y="1988588"/>
            <a:ext cx="32400" cy="32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9"/>
          <p:cNvSpPr/>
          <p:nvPr/>
        </p:nvSpPr>
        <p:spPr>
          <a:xfrm>
            <a:off x="4680750" y="3701488"/>
            <a:ext cx="32400" cy="32400"/>
          </a:xfrm>
          <a:prstGeom prst="ellipse">
            <a:avLst/>
          </a:prstGeom>
          <a:gradFill>
            <a:gsLst>
              <a:gs pos="0">
                <a:srgbClr val="645CA7"/>
              </a:gs>
              <a:gs pos="100000">
                <a:srgbClr val="D77EAD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39"/>
          <p:cNvSpPr/>
          <p:nvPr/>
        </p:nvSpPr>
        <p:spPr>
          <a:xfrm>
            <a:off x="5229975" y="3018450"/>
            <a:ext cx="62400" cy="62400"/>
          </a:xfrm>
          <a:prstGeom prst="ellipse">
            <a:avLst/>
          </a:prstGeom>
          <a:gradFill>
            <a:gsLst>
              <a:gs pos="0">
                <a:srgbClr val="645CA7"/>
              </a:gs>
              <a:gs pos="100000">
                <a:srgbClr val="D77EAD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39"/>
          <p:cNvSpPr/>
          <p:nvPr/>
        </p:nvSpPr>
        <p:spPr>
          <a:xfrm>
            <a:off x="5495825" y="1988588"/>
            <a:ext cx="32400" cy="32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39"/>
          <p:cNvSpPr/>
          <p:nvPr/>
        </p:nvSpPr>
        <p:spPr>
          <a:xfrm>
            <a:off x="3934250" y="2662488"/>
            <a:ext cx="32400" cy="32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7" name="Google Shape;427;p39"/>
          <p:cNvGrpSpPr/>
          <p:nvPr/>
        </p:nvGrpSpPr>
        <p:grpSpPr>
          <a:xfrm>
            <a:off x="4526227" y="1400489"/>
            <a:ext cx="1841775" cy="1360750"/>
            <a:chOff x="4166100" y="2340750"/>
            <a:chExt cx="1841775" cy="1360750"/>
          </a:xfrm>
        </p:grpSpPr>
        <p:sp>
          <p:nvSpPr>
            <p:cNvPr id="428" name="Google Shape;428;p39"/>
            <p:cNvSpPr/>
            <p:nvPr/>
          </p:nvSpPr>
          <p:spPr>
            <a:xfrm>
              <a:off x="4166100" y="3132025"/>
              <a:ext cx="62400" cy="6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9"/>
            <p:cNvSpPr/>
            <p:nvPr/>
          </p:nvSpPr>
          <p:spPr>
            <a:xfrm>
              <a:off x="5617825" y="2340750"/>
              <a:ext cx="62400" cy="6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9"/>
            <p:cNvSpPr/>
            <p:nvPr/>
          </p:nvSpPr>
          <p:spPr>
            <a:xfrm>
              <a:off x="5881775" y="3162113"/>
              <a:ext cx="32400" cy="3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9"/>
            <p:cNvSpPr/>
            <p:nvPr/>
          </p:nvSpPr>
          <p:spPr>
            <a:xfrm>
              <a:off x="4648350" y="2573563"/>
              <a:ext cx="32400" cy="3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9"/>
            <p:cNvSpPr/>
            <p:nvPr/>
          </p:nvSpPr>
          <p:spPr>
            <a:xfrm>
              <a:off x="5395700" y="3639100"/>
              <a:ext cx="62400" cy="6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9"/>
            <p:cNvSpPr/>
            <p:nvPr/>
          </p:nvSpPr>
          <p:spPr>
            <a:xfrm>
              <a:off x="5945475" y="2647500"/>
              <a:ext cx="62400" cy="62400"/>
            </a:xfrm>
            <a:prstGeom prst="ellipse">
              <a:avLst/>
            </a:pr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9"/>
            <p:cNvSpPr/>
            <p:nvPr/>
          </p:nvSpPr>
          <p:spPr>
            <a:xfrm>
              <a:off x="4276150" y="2429925"/>
              <a:ext cx="62400" cy="62400"/>
            </a:xfrm>
            <a:prstGeom prst="ellipse">
              <a:avLst/>
            </a:pr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9"/>
            <p:cNvSpPr/>
            <p:nvPr/>
          </p:nvSpPr>
          <p:spPr>
            <a:xfrm>
              <a:off x="5363300" y="2709888"/>
              <a:ext cx="32400" cy="3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2114886" y="444205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* Dạy trẻ đọc thơ</a:t>
            </a:r>
            <a:r>
              <a:rPr lang="vi-VN" dirty="0">
                <a:latin typeface="Times New Roman" panose="02020603050405020304" pitchFamily="18" charset="0"/>
              </a:rPr>
              <a:t>:</a:t>
            </a:r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6211749" y="1473669"/>
            <a:ext cx="1225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Cả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lớp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368002" y="2991953"/>
            <a:ext cx="1225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Tổ</a:t>
            </a:r>
            <a:r>
              <a:rPr lang="en-US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nhóm</a:t>
            </a:r>
            <a:r>
              <a:rPr lang="en-US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91200" y="2059036"/>
            <a:ext cx="1225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Cá</a:t>
            </a:r>
            <a:r>
              <a:rPr lang="en-US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nhân</a:t>
            </a:r>
            <a:r>
              <a:rPr lang="en-US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đọc</a:t>
            </a:r>
            <a:r>
              <a:rPr lang="vi-VN" i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6" y="1197222"/>
            <a:ext cx="5112673" cy="37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42"/>
          <p:cNvSpPr txBox="1">
            <a:spLocks noGrp="1"/>
          </p:cNvSpPr>
          <p:nvPr>
            <p:ph type="ctrTitle" idx="2"/>
          </p:nvPr>
        </p:nvSpPr>
        <p:spPr>
          <a:xfrm>
            <a:off x="310661" y="1470190"/>
            <a:ext cx="6821100" cy="21421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 smtClean="0"/>
              <a:t>CHÚC CÁC CON </a:t>
            </a:r>
            <a:br>
              <a:rPr lang="es" dirty="0" smtClean="0"/>
            </a:br>
            <a:r>
              <a:rPr lang="es" dirty="0" smtClean="0"/>
              <a:t>CHĂM NGOAN HỌC GIỎI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6930" y="344619"/>
            <a:ext cx="10855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vi-VN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Kết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thúc</a:t>
            </a:r>
            <a:r>
              <a:rPr lang="vi-VN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704;p42"/>
          <p:cNvSpPr txBox="1">
            <a:spLocks/>
          </p:cNvSpPr>
          <p:nvPr/>
        </p:nvSpPr>
        <p:spPr>
          <a:xfrm>
            <a:off x="5489242" y="1683943"/>
            <a:ext cx="3410314" cy="10230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CHÚC </a:t>
            </a:r>
          </a:p>
          <a:p>
            <a:pPr algn="ctr"/>
            <a:r>
              <a:rPr lang="en-US" sz="3200" dirty="0" smtClean="0">
                <a:solidFill>
                  <a:srgbClr val="7030A0"/>
                </a:solidFill>
              </a:rPr>
              <a:t>CÁC CON </a:t>
            </a:r>
            <a:br>
              <a:rPr lang="en-US" sz="3200" dirty="0" smtClean="0">
                <a:solidFill>
                  <a:srgbClr val="7030A0"/>
                </a:solidFill>
              </a:rPr>
            </a:br>
            <a:r>
              <a:rPr lang="en-US" sz="3200" dirty="0" smtClean="0">
                <a:solidFill>
                  <a:srgbClr val="7030A0"/>
                </a:solidFill>
              </a:rPr>
              <a:t>CHĂM NGOAN HỌC GIỎI!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oogle Shape;443;p40"/>
          <p:cNvGrpSpPr/>
          <p:nvPr/>
        </p:nvGrpSpPr>
        <p:grpSpPr>
          <a:xfrm>
            <a:off x="353842" y="1144160"/>
            <a:ext cx="2408761" cy="2606609"/>
            <a:chOff x="1620827" y="963391"/>
            <a:chExt cx="2408761" cy="2606609"/>
          </a:xfrm>
        </p:grpSpPr>
        <p:grpSp>
          <p:nvGrpSpPr>
            <p:cNvPr id="444" name="Google Shape;444;p40"/>
            <p:cNvGrpSpPr/>
            <p:nvPr/>
          </p:nvGrpSpPr>
          <p:grpSpPr>
            <a:xfrm>
              <a:off x="1620827" y="963391"/>
              <a:ext cx="2368213" cy="2606609"/>
              <a:chOff x="1763789" y="1203341"/>
              <a:chExt cx="2368213" cy="2606609"/>
            </a:xfrm>
          </p:grpSpPr>
          <p:sp>
            <p:nvSpPr>
              <p:cNvPr id="445" name="Google Shape;445;p40"/>
              <p:cNvSpPr/>
              <p:nvPr/>
            </p:nvSpPr>
            <p:spPr>
              <a:xfrm flipH="1">
                <a:off x="3061211" y="2436250"/>
                <a:ext cx="585697" cy="522996"/>
              </a:xfrm>
              <a:custGeom>
                <a:avLst/>
                <a:gdLst/>
                <a:ahLst/>
                <a:cxnLst/>
                <a:rect l="l" t="t" r="r" b="b"/>
                <a:pathLst>
                  <a:path w="10051" h="8975" extrusionOk="0">
                    <a:moveTo>
                      <a:pt x="7828" y="0"/>
                    </a:moveTo>
                    <a:cubicBezTo>
                      <a:pt x="7828" y="0"/>
                      <a:pt x="1066" y="3591"/>
                      <a:pt x="533" y="4635"/>
                    </a:cubicBezTo>
                    <a:cubicBezTo>
                      <a:pt x="1" y="5677"/>
                      <a:pt x="325" y="8254"/>
                      <a:pt x="1162" y="8940"/>
                    </a:cubicBezTo>
                    <a:cubicBezTo>
                      <a:pt x="1190" y="8963"/>
                      <a:pt x="1228" y="8975"/>
                      <a:pt x="1273" y="8975"/>
                    </a:cubicBezTo>
                    <a:cubicBezTo>
                      <a:pt x="2541" y="8975"/>
                      <a:pt x="10051" y="0"/>
                      <a:pt x="10051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40"/>
              <p:cNvSpPr/>
              <p:nvPr/>
            </p:nvSpPr>
            <p:spPr>
              <a:xfrm flipH="1">
                <a:off x="2173837" y="2428675"/>
                <a:ext cx="1500692" cy="1078158"/>
              </a:xfrm>
              <a:custGeom>
                <a:avLst/>
                <a:gdLst/>
                <a:ahLst/>
                <a:cxnLst/>
                <a:rect l="l" t="t" r="r" b="b"/>
                <a:pathLst>
                  <a:path w="25753" h="18502" extrusionOk="0">
                    <a:moveTo>
                      <a:pt x="10508" y="1"/>
                    </a:moveTo>
                    <a:cubicBezTo>
                      <a:pt x="6343" y="1523"/>
                      <a:pt x="1773" y="6026"/>
                      <a:pt x="888" y="10459"/>
                    </a:cubicBezTo>
                    <a:cubicBezTo>
                      <a:pt x="1" y="14894"/>
                      <a:pt x="308" y="17382"/>
                      <a:pt x="1469" y="17621"/>
                    </a:cubicBezTo>
                    <a:cubicBezTo>
                      <a:pt x="1537" y="17636"/>
                      <a:pt x="1639" y="17642"/>
                      <a:pt x="1770" y="17642"/>
                    </a:cubicBezTo>
                    <a:cubicBezTo>
                      <a:pt x="3651" y="17642"/>
                      <a:pt x="11584" y="16279"/>
                      <a:pt x="14763" y="16279"/>
                    </a:cubicBezTo>
                    <a:cubicBezTo>
                      <a:pt x="15100" y="16279"/>
                      <a:pt x="15384" y="16294"/>
                      <a:pt x="15601" y="16328"/>
                    </a:cubicBezTo>
                    <a:cubicBezTo>
                      <a:pt x="17530" y="16628"/>
                      <a:pt x="21522" y="18501"/>
                      <a:pt x="23579" y="18501"/>
                    </a:cubicBezTo>
                    <a:cubicBezTo>
                      <a:pt x="24092" y="18501"/>
                      <a:pt x="24484" y="18385"/>
                      <a:pt x="24695" y="18099"/>
                    </a:cubicBezTo>
                    <a:cubicBezTo>
                      <a:pt x="25753" y="16669"/>
                      <a:pt x="23627" y="8039"/>
                      <a:pt x="21790" y="4455"/>
                    </a:cubicBezTo>
                    <a:cubicBezTo>
                      <a:pt x="19953" y="874"/>
                      <a:pt x="10508" y="1"/>
                      <a:pt x="10508" y="1"/>
                    </a:cubicBezTo>
                    <a:close/>
                  </a:path>
                </a:pathLst>
              </a:custGeom>
              <a:solidFill>
                <a:srgbClr val="FF9C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40"/>
              <p:cNvSpPr/>
              <p:nvPr/>
            </p:nvSpPr>
            <p:spPr>
              <a:xfrm flipH="1">
                <a:off x="3011271" y="2793168"/>
                <a:ext cx="176099" cy="721122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2375" extrusionOk="0">
                    <a:moveTo>
                      <a:pt x="1146" y="0"/>
                    </a:moveTo>
                    <a:cubicBezTo>
                      <a:pt x="932" y="0"/>
                      <a:pt x="717" y="633"/>
                      <a:pt x="823" y="1272"/>
                    </a:cubicBezTo>
                    <a:cubicBezTo>
                      <a:pt x="963" y="2102"/>
                      <a:pt x="0" y="4014"/>
                      <a:pt x="331" y="4453"/>
                    </a:cubicBezTo>
                    <a:cubicBezTo>
                      <a:pt x="796" y="5068"/>
                      <a:pt x="441" y="5529"/>
                      <a:pt x="847" y="6174"/>
                    </a:cubicBezTo>
                    <a:cubicBezTo>
                      <a:pt x="1250" y="6820"/>
                      <a:pt x="1916" y="9427"/>
                      <a:pt x="577" y="9588"/>
                    </a:cubicBezTo>
                    <a:cubicBezTo>
                      <a:pt x="577" y="9588"/>
                      <a:pt x="451" y="11875"/>
                      <a:pt x="1417" y="12309"/>
                    </a:cubicBezTo>
                    <a:cubicBezTo>
                      <a:pt x="1519" y="12354"/>
                      <a:pt x="1618" y="12375"/>
                      <a:pt x="1713" y="12375"/>
                    </a:cubicBezTo>
                    <a:cubicBezTo>
                      <a:pt x="2512" y="12375"/>
                      <a:pt x="3022" y="10926"/>
                      <a:pt x="3022" y="10926"/>
                    </a:cubicBezTo>
                    <a:cubicBezTo>
                      <a:pt x="3022" y="10926"/>
                      <a:pt x="2356" y="8243"/>
                      <a:pt x="1913" y="6711"/>
                    </a:cubicBezTo>
                    <a:cubicBezTo>
                      <a:pt x="1059" y="3764"/>
                      <a:pt x="1513" y="398"/>
                      <a:pt x="1270" y="78"/>
                    </a:cubicBezTo>
                    <a:cubicBezTo>
                      <a:pt x="1231" y="25"/>
                      <a:pt x="1188" y="0"/>
                      <a:pt x="1146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40"/>
              <p:cNvSpPr/>
              <p:nvPr/>
            </p:nvSpPr>
            <p:spPr>
              <a:xfrm flipH="1">
                <a:off x="3062201" y="2428675"/>
                <a:ext cx="755736" cy="1073263"/>
              </a:xfrm>
              <a:custGeom>
                <a:avLst/>
                <a:gdLst/>
                <a:ahLst/>
                <a:cxnLst/>
                <a:rect l="l" t="t" r="r" b="b"/>
                <a:pathLst>
                  <a:path w="12969" h="18418" extrusionOk="0">
                    <a:moveTo>
                      <a:pt x="12969" y="1"/>
                    </a:moveTo>
                    <a:cubicBezTo>
                      <a:pt x="12968" y="1"/>
                      <a:pt x="9118" y="1451"/>
                      <a:pt x="4561" y="5162"/>
                    </a:cubicBezTo>
                    <a:cubicBezTo>
                      <a:pt x="0" y="8869"/>
                      <a:pt x="1656" y="17007"/>
                      <a:pt x="3210" y="18256"/>
                    </a:cubicBezTo>
                    <a:cubicBezTo>
                      <a:pt x="3347" y="18367"/>
                      <a:pt x="3485" y="18418"/>
                      <a:pt x="3623" y="18418"/>
                    </a:cubicBezTo>
                    <a:cubicBezTo>
                      <a:pt x="5037" y="18418"/>
                      <a:pt x="6367" y="13057"/>
                      <a:pt x="6367" y="13057"/>
                    </a:cubicBezTo>
                    <a:lnTo>
                      <a:pt x="6367" y="13057"/>
                    </a:lnTo>
                    <a:cubicBezTo>
                      <a:pt x="6367" y="13057"/>
                      <a:pt x="6218" y="13089"/>
                      <a:pt x="6004" y="13089"/>
                    </a:cubicBezTo>
                    <a:cubicBezTo>
                      <a:pt x="5261" y="13089"/>
                      <a:pt x="3731" y="12703"/>
                      <a:pt x="4875" y="9251"/>
                    </a:cubicBezTo>
                    <a:cubicBezTo>
                      <a:pt x="6350" y="4803"/>
                      <a:pt x="12968" y="1"/>
                      <a:pt x="12969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449;p40"/>
              <p:cNvSpPr/>
              <p:nvPr/>
            </p:nvSpPr>
            <p:spPr>
              <a:xfrm flipH="1">
                <a:off x="2526677" y="2483975"/>
                <a:ext cx="697522" cy="400449"/>
              </a:xfrm>
              <a:custGeom>
                <a:avLst/>
                <a:gdLst/>
                <a:ahLst/>
                <a:cxnLst/>
                <a:rect l="l" t="t" r="r" b="b"/>
                <a:pathLst>
                  <a:path w="11970" h="6872" extrusionOk="0">
                    <a:moveTo>
                      <a:pt x="1244" y="0"/>
                    </a:moveTo>
                    <a:lnTo>
                      <a:pt x="97" y="854"/>
                    </a:lnTo>
                    <a:cubicBezTo>
                      <a:pt x="1" y="1000"/>
                      <a:pt x="1371" y="3044"/>
                      <a:pt x="2557" y="3044"/>
                    </a:cubicBezTo>
                    <a:cubicBezTo>
                      <a:pt x="2638" y="3044"/>
                      <a:pt x="2718" y="3035"/>
                      <a:pt x="2797" y="3014"/>
                    </a:cubicBezTo>
                    <a:cubicBezTo>
                      <a:pt x="3013" y="2959"/>
                      <a:pt x="3156" y="2933"/>
                      <a:pt x="3246" y="2933"/>
                    </a:cubicBezTo>
                    <a:cubicBezTo>
                      <a:pt x="3670" y="2933"/>
                      <a:pt x="2934" y="3506"/>
                      <a:pt x="3196" y="4322"/>
                    </a:cubicBezTo>
                    <a:cubicBezTo>
                      <a:pt x="3402" y="4964"/>
                      <a:pt x="4201" y="5251"/>
                      <a:pt x="4945" y="5251"/>
                    </a:cubicBezTo>
                    <a:cubicBezTo>
                      <a:pt x="5348" y="5251"/>
                      <a:pt x="5735" y="5166"/>
                      <a:pt x="6002" y="5008"/>
                    </a:cubicBezTo>
                    <a:cubicBezTo>
                      <a:pt x="6105" y="4946"/>
                      <a:pt x="6194" y="4919"/>
                      <a:pt x="6274" y="4919"/>
                    </a:cubicBezTo>
                    <a:cubicBezTo>
                      <a:pt x="6778" y="4919"/>
                      <a:pt x="6921" y="6009"/>
                      <a:pt x="8111" y="6421"/>
                    </a:cubicBezTo>
                    <a:cubicBezTo>
                      <a:pt x="9362" y="6852"/>
                      <a:pt x="11514" y="6872"/>
                      <a:pt x="11907" y="6872"/>
                    </a:cubicBezTo>
                    <a:cubicBezTo>
                      <a:pt x="11948" y="6872"/>
                      <a:pt x="11969" y="6872"/>
                      <a:pt x="11969" y="6872"/>
                    </a:cubicBez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40"/>
              <p:cNvSpPr/>
              <p:nvPr/>
            </p:nvSpPr>
            <p:spPr>
              <a:xfrm flipH="1">
                <a:off x="2352035" y="2749756"/>
                <a:ext cx="95742" cy="73249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57" extrusionOk="0">
                    <a:moveTo>
                      <a:pt x="823" y="0"/>
                    </a:moveTo>
                    <a:lnTo>
                      <a:pt x="0" y="874"/>
                    </a:lnTo>
                    <a:cubicBezTo>
                      <a:pt x="0" y="874"/>
                      <a:pt x="361" y="1257"/>
                      <a:pt x="910" y="1257"/>
                    </a:cubicBezTo>
                    <a:cubicBezTo>
                      <a:pt x="1128" y="1257"/>
                      <a:pt x="1375" y="1196"/>
                      <a:pt x="1642" y="1028"/>
                    </a:cubicBezTo>
                    <a:lnTo>
                      <a:pt x="823" y="0"/>
                    </a:lnTo>
                    <a:close/>
                  </a:path>
                </a:pathLst>
              </a:custGeom>
              <a:solidFill>
                <a:srgbClr val="E5A6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40"/>
              <p:cNvSpPr/>
              <p:nvPr/>
            </p:nvSpPr>
            <p:spPr>
              <a:xfrm flipH="1">
                <a:off x="2232343" y="1721074"/>
                <a:ext cx="1100010" cy="726308"/>
              </a:xfrm>
              <a:custGeom>
                <a:avLst/>
                <a:gdLst/>
                <a:ahLst/>
                <a:cxnLst/>
                <a:rect l="l" t="t" r="r" b="b"/>
                <a:pathLst>
                  <a:path w="18877" h="12464" extrusionOk="0">
                    <a:moveTo>
                      <a:pt x="10211" y="0"/>
                    </a:moveTo>
                    <a:cubicBezTo>
                      <a:pt x="5546" y="0"/>
                      <a:pt x="327" y="2374"/>
                      <a:pt x="1792" y="7743"/>
                    </a:cubicBezTo>
                    <a:cubicBezTo>
                      <a:pt x="1792" y="7743"/>
                      <a:pt x="0" y="8289"/>
                      <a:pt x="325" y="10269"/>
                    </a:cubicBezTo>
                    <a:cubicBezTo>
                      <a:pt x="617" y="12054"/>
                      <a:pt x="1942" y="12464"/>
                      <a:pt x="3049" y="12464"/>
                    </a:cubicBezTo>
                    <a:cubicBezTo>
                      <a:pt x="3168" y="12464"/>
                      <a:pt x="3285" y="12459"/>
                      <a:pt x="3397" y="12451"/>
                    </a:cubicBezTo>
                    <a:cubicBezTo>
                      <a:pt x="4557" y="12365"/>
                      <a:pt x="16669" y="10283"/>
                      <a:pt x="17027" y="8306"/>
                    </a:cubicBezTo>
                    <a:cubicBezTo>
                      <a:pt x="17027" y="8306"/>
                      <a:pt x="18877" y="2694"/>
                      <a:pt x="14416" y="766"/>
                    </a:cubicBezTo>
                    <a:cubicBezTo>
                      <a:pt x="13254" y="263"/>
                      <a:pt x="11763" y="0"/>
                      <a:pt x="10211" y="0"/>
                    </a:cubicBezTo>
                    <a:close/>
                  </a:path>
                </a:pathLst>
              </a:custGeom>
              <a:solidFill>
                <a:srgbClr val="FF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40"/>
              <p:cNvSpPr/>
              <p:nvPr/>
            </p:nvSpPr>
            <p:spPr>
              <a:xfrm flipH="1">
                <a:off x="2743249" y="1720778"/>
                <a:ext cx="619262" cy="453302"/>
              </a:xfrm>
              <a:custGeom>
                <a:avLst/>
                <a:gdLst/>
                <a:ahLst/>
                <a:cxnLst/>
                <a:rect l="l" t="t" r="r" b="b"/>
                <a:pathLst>
                  <a:path w="10627" h="7779" extrusionOk="0">
                    <a:moveTo>
                      <a:pt x="9021" y="0"/>
                    </a:moveTo>
                    <a:cubicBezTo>
                      <a:pt x="7740" y="0"/>
                      <a:pt x="5817" y="236"/>
                      <a:pt x="3724" y="1313"/>
                    </a:cubicBezTo>
                    <a:cubicBezTo>
                      <a:pt x="1" y="3231"/>
                      <a:pt x="2008" y="7778"/>
                      <a:pt x="2008" y="7778"/>
                    </a:cubicBezTo>
                    <a:lnTo>
                      <a:pt x="3817" y="7601"/>
                    </a:lnTo>
                    <a:cubicBezTo>
                      <a:pt x="3287" y="289"/>
                      <a:pt x="10626" y="143"/>
                      <a:pt x="10626" y="143"/>
                    </a:cubicBezTo>
                    <a:cubicBezTo>
                      <a:pt x="10626" y="143"/>
                      <a:pt x="10018" y="0"/>
                      <a:pt x="9021" y="0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40"/>
              <p:cNvSpPr/>
              <p:nvPr/>
            </p:nvSpPr>
            <p:spPr>
              <a:xfrm flipH="1">
                <a:off x="2246853" y="2157592"/>
                <a:ext cx="918025" cy="726775"/>
              </a:xfrm>
              <a:custGeom>
                <a:avLst/>
                <a:gdLst/>
                <a:ahLst/>
                <a:cxnLst/>
                <a:rect l="l" t="t" r="r" b="b"/>
                <a:pathLst>
                  <a:path w="15754" h="12472" extrusionOk="0">
                    <a:moveTo>
                      <a:pt x="2625" y="1"/>
                    </a:moveTo>
                    <a:cubicBezTo>
                      <a:pt x="2328" y="1"/>
                      <a:pt x="1543" y="359"/>
                      <a:pt x="1632" y="597"/>
                    </a:cubicBezTo>
                    <a:cubicBezTo>
                      <a:pt x="1735" y="870"/>
                      <a:pt x="2431" y="2242"/>
                      <a:pt x="2329" y="3495"/>
                    </a:cubicBezTo>
                    <a:cubicBezTo>
                      <a:pt x="2165" y="5543"/>
                      <a:pt x="0" y="4403"/>
                      <a:pt x="205" y="6635"/>
                    </a:cubicBezTo>
                    <a:cubicBezTo>
                      <a:pt x="320" y="7908"/>
                      <a:pt x="1169" y="8146"/>
                      <a:pt x="1913" y="8146"/>
                    </a:cubicBezTo>
                    <a:cubicBezTo>
                      <a:pt x="2136" y="8146"/>
                      <a:pt x="2349" y="8125"/>
                      <a:pt x="2530" y="8103"/>
                    </a:cubicBezTo>
                    <a:cubicBezTo>
                      <a:pt x="2710" y="8081"/>
                      <a:pt x="2859" y="8061"/>
                      <a:pt x="2955" y="8061"/>
                    </a:cubicBezTo>
                    <a:cubicBezTo>
                      <a:pt x="3008" y="8061"/>
                      <a:pt x="3045" y="8067"/>
                      <a:pt x="3063" y="8083"/>
                    </a:cubicBezTo>
                    <a:cubicBezTo>
                      <a:pt x="3250" y="8253"/>
                      <a:pt x="2039" y="9039"/>
                      <a:pt x="3113" y="10131"/>
                    </a:cubicBezTo>
                    <a:cubicBezTo>
                      <a:pt x="3524" y="10548"/>
                      <a:pt x="3981" y="10676"/>
                      <a:pt x="4411" y="10676"/>
                    </a:cubicBezTo>
                    <a:cubicBezTo>
                      <a:pt x="4753" y="10676"/>
                      <a:pt x="5079" y="10595"/>
                      <a:pt x="5352" y="10514"/>
                    </a:cubicBezTo>
                    <a:cubicBezTo>
                      <a:pt x="5625" y="10432"/>
                      <a:pt x="5847" y="10353"/>
                      <a:pt x="5983" y="10353"/>
                    </a:cubicBezTo>
                    <a:cubicBezTo>
                      <a:pt x="5988" y="10353"/>
                      <a:pt x="5993" y="10353"/>
                      <a:pt x="5998" y="10353"/>
                    </a:cubicBezTo>
                    <a:cubicBezTo>
                      <a:pt x="6413" y="10370"/>
                      <a:pt x="7494" y="12471"/>
                      <a:pt x="10177" y="12471"/>
                    </a:cubicBezTo>
                    <a:cubicBezTo>
                      <a:pt x="10255" y="12471"/>
                      <a:pt x="10335" y="12470"/>
                      <a:pt x="10416" y="12466"/>
                    </a:cubicBezTo>
                    <a:cubicBezTo>
                      <a:pt x="12587" y="12370"/>
                      <a:pt x="12378" y="11117"/>
                      <a:pt x="12771" y="10947"/>
                    </a:cubicBezTo>
                    <a:cubicBezTo>
                      <a:pt x="12801" y="10934"/>
                      <a:pt x="12837" y="10928"/>
                      <a:pt x="12879" y="10928"/>
                    </a:cubicBezTo>
                    <a:cubicBezTo>
                      <a:pt x="13023" y="10928"/>
                      <a:pt x="13230" y="10998"/>
                      <a:pt x="13463" y="11070"/>
                    </a:cubicBezTo>
                    <a:cubicBezTo>
                      <a:pt x="13697" y="11140"/>
                      <a:pt x="13958" y="11210"/>
                      <a:pt x="14212" y="11210"/>
                    </a:cubicBezTo>
                    <a:cubicBezTo>
                      <a:pt x="14567" y="11210"/>
                      <a:pt x="14908" y="11073"/>
                      <a:pt x="15143" y="10605"/>
                    </a:cubicBezTo>
                    <a:cubicBezTo>
                      <a:pt x="15754" y="9380"/>
                      <a:pt x="14539" y="9107"/>
                      <a:pt x="14532" y="8783"/>
                    </a:cubicBezTo>
                    <a:cubicBezTo>
                      <a:pt x="14528" y="8458"/>
                      <a:pt x="15716" y="1208"/>
                      <a:pt x="14153" y="815"/>
                    </a:cubicBezTo>
                    <a:cubicBezTo>
                      <a:pt x="13711" y="704"/>
                      <a:pt x="13348" y="666"/>
                      <a:pt x="13020" y="666"/>
                    </a:cubicBezTo>
                    <a:cubicBezTo>
                      <a:pt x="12321" y="666"/>
                      <a:pt x="11788" y="839"/>
                      <a:pt x="11010" y="839"/>
                    </a:cubicBezTo>
                    <a:cubicBezTo>
                      <a:pt x="9866" y="839"/>
                      <a:pt x="6247" y="1833"/>
                      <a:pt x="4578" y="1870"/>
                    </a:cubicBezTo>
                    <a:cubicBezTo>
                      <a:pt x="4559" y="1871"/>
                      <a:pt x="4539" y="1871"/>
                      <a:pt x="4520" y="1871"/>
                    </a:cubicBezTo>
                    <a:cubicBezTo>
                      <a:pt x="2911" y="1871"/>
                      <a:pt x="3028" y="331"/>
                      <a:pt x="2721" y="27"/>
                    </a:cubicBezTo>
                    <a:cubicBezTo>
                      <a:pt x="2703" y="9"/>
                      <a:pt x="2669" y="1"/>
                      <a:pt x="262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40"/>
              <p:cNvSpPr/>
              <p:nvPr/>
            </p:nvSpPr>
            <p:spPr>
              <a:xfrm flipH="1">
                <a:off x="3070768" y="2294007"/>
                <a:ext cx="133910" cy="97140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1667" extrusionOk="0">
                    <a:moveTo>
                      <a:pt x="946" y="0"/>
                    </a:moveTo>
                    <a:cubicBezTo>
                      <a:pt x="817" y="0"/>
                      <a:pt x="690" y="21"/>
                      <a:pt x="578" y="62"/>
                    </a:cubicBezTo>
                    <a:cubicBezTo>
                      <a:pt x="407" y="127"/>
                      <a:pt x="260" y="239"/>
                      <a:pt x="161" y="399"/>
                    </a:cubicBezTo>
                    <a:cubicBezTo>
                      <a:pt x="59" y="560"/>
                      <a:pt x="1" y="771"/>
                      <a:pt x="1" y="1031"/>
                    </a:cubicBezTo>
                    <a:lnTo>
                      <a:pt x="69" y="1031"/>
                    </a:lnTo>
                    <a:cubicBezTo>
                      <a:pt x="69" y="864"/>
                      <a:pt x="93" y="721"/>
                      <a:pt x="137" y="601"/>
                    </a:cubicBezTo>
                    <a:cubicBezTo>
                      <a:pt x="202" y="420"/>
                      <a:pt x="315" y="287"/>
                      <a:pt x="451" y="198"/>
                    </a:cubicBezTo>
                    <a:cubicBezTo>
                      <a:pt x="591" y="113"/>
                      <a:pt x="762" y="68"/>
                      <a:pt x="946" y="68"/>
                    </a:cubicBezTo>
                    <a:cubicBezTo>
                      <a:pt x="1144" y="68"/>
                      <a:pt x="1359" y="116"/>
                      <a:pt x="1570" y="215"/>
                    </a:cubicBezTo>
                    <a:cubicBezTo>
                      <a:pt x="1761" y="303"/>
                      <a:pt x="1946" y="428"/>
                      <a:pt x="2119" y="588"/>
                    </a:cubicBezTo>
                    <a:lnTo>
                      <a:pt x="2119" y="588"/>
                    </a:lnTo>
                    <a:cubicBezTo>
                      <a:pt x="2096" y="588"/>
                      <a:pt x="2070" y="587"/>
                      <a:pt x="2042" y="587"/>
                    </a:cubicBezTo>
                    <a:cubicBezTo>
                      <a:pt x="1960" y="587"/>
                      <a:pt x="1854" y="594"/>
                      <a:pt x="1745" y="608"/>
                    </a:cubicBezTo>
                    <a:cubicBezTo>
                      <a:pt x="1581" y="628"/>
                      <a:pt x="1403" y="669"/>
                      <a:pt x="1260" y="758"/>
                    </a:cubicBezTo>
                    <a:cubicBezTo>
                      <a:pt x="1192" y="803"/>
                      <a:pt x="1131" y="861"/>
                      <a:pt x="1086" y="932"/>
                    </a:cubicBezTo>
                    <a:cubicBezTo>
                      <a:pt x="1042" y="1004"/>
                      <a:pt x="1017" y="1089"/>
                      <a:pt x="1017" y="1188"/>
                    </a:cubicBezTo>
                    <a:lnTo>
                      <a:pt x="1017" y="1215"/>
                    </a:lnTo>
                    <a:cubicBezTo>
                      <a:pt x="1022" y="1304"/>
                      <a:pt x="1038" y="1376"/>
                      <a:pt x="1063" y="1434"/>
                    </a:cubicBezTo>
                    <a:cubicBezTo>
                      <a:pt x="1083" y="1478"/>
                      <a:pt x="1107" y="1516"/>
                      <a:pt x="1134" y="1546"/>
                    </a:cubicBezTo>
                    <a:cubicBezTo>
                      <a:pt x="1178" y="1591"/>
                      <a:pt x="1230" y="1622"/>
                      <a:pt x="1284" y="1642"/>
                    </a:cubicBezTo>
                    <a:cubicBezTo>
                      <a:pt x="1339" y="1659"/>
                      <a:pt x="1400" y="1666"/>
                      <a:pt x="1458" y="1666"/>
                    </a:cubicBezTo>
                    <a:cubicBezTo>
                      <a:pt x="1564" y="1666"/>
                      <a:pt x="1670" y="1642"/>
                      <a:pt x="1752" y="1619"/>
                    </a:cubicBezTo>
                    <a:cubicBezTo>
                      <a:pt x="1830" y="1595"/>
                      <a:pt x="1882" y="1570"/>
                      <a:pt x="1885" y="1570"/>
                    </a:cubicBezTo>
                    <a:lnTo>
                      <a:pt x="1854" y="1509"/>
                    </a:lnTo>
                    <a:cubicBezTo>
                      <a:pt x="1851" y="1509"/>
                      <a:pt x="1796" y="1533"/>
                      <a:pt x="1725" y="1557"/>
                    </a:cubicBezTo>
                    <a:cubicBezTo>
                      <a:pt x="1649" y="1578"/>
                      <a:pt x="1550" y="1598"/>
                      <a:pt x="1458" y="1598"/>
                    </a:cubicBezTo>
                    <a:cubicBezTo>
                      <a:pt x="1411" y="1598"/>
                      <a:pt x="1366" y="1595"/>
                      <a:pt x="1321" y="1581"/>
                    </a:cubicBezTo>
                    <a:cubicBezTo>
                      <a:pt x="1291" y="1574"/>
                      <a:pt x="1260" y="1560"/>
                      <a:pt x="1233" y="1543"/>
                    </a:cubicBezTo>
                    <a:cubicBezTo>
                      <a:pt x="1195" y="1516"/>
                      <a:pt x="1161" y="1478"/>
                      <a:pt x="1134" y="1427"/>
                    </a:cubicBezTo>
                    <a:cubicBezTo>
                      <a:pt x="1107" y="1373"/>
                      <a:pt x="1090" y="1304"/>
                      <a:pt x="1086" y="1215"/>
                    </a:cubicBezTo>
                    <a:lnTo>
                      <a:pt x="1086" y="1188"/>
                    </a:lnTo>
                    <a:cubicBezTo>
                      <a:pt x="1086" y="1130"/>
                      <a:pt x="1096" y="1079"/>
                      <a:pt x="1113" y="1031"/>
                    </a:cubicBezTo>
                    <a:cubicBezTo>
                      <a:pt x="1144" y="952"/>
                      <a:pt x="1195" y="888"/>
                      <a:pt x="1267" y="837"/>
                    </a:cubicBezTo>
                    <a:cubicBezTo>
                      <a:pt x="1373" y="762"/>
                      <a:pt x="1513" y="717"/>
                      <a:pt x="1652" y="689"/>
                    </a:cubicBezTo>
                    <a:cubicBezTo>
                      <a:pt x="1796" y="662"/>
                      <a:pt x="1936" y="656"/>
                      <a:pt x="2042" y="656"/>
                    </a:cubicBezTo>
                    <a:cubicBezTo>
                      <a:pt x="2090" y="656"/>
                      <a:pt x="2131" y="659"/>
                      <a:pt x="2161" y="659"/>
                    </a:cubicBezTo>
                    <a:cubicBezTo>
                      <a:pt x="2175" y="662"/>
                      <a:pt x="2185" y="662"/>
                      <a:pt x="2196" y="662"/>
                    </a:cubicBezTo>
                    <a:lnTo>
                      <a:pt x="2205" y="662"/>
                    </a:lnTo>
                    <a:lnTo>
                      <a:pt x="2298" y="673"/>
                    </a:lnTo>
                    <a:lnTo>
                      <a:pt x="2233" y="604"/>
                    </a:lnTo>
                    <a:cubicBezTo>
                      <a:pt x="2038" y="407"/>
                      <a:pt x="1820" y="256"/>
                      <a:pt x="1602" y="154"/>
                    </a:cubicBezTo>
                    <a:cubicBezTo>
                      <a:pt x="1380" y="51"/>
                      <a:pt x="1154" y="0"/>
                      <a:pt x="946" y="0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40"/>
              <p:cNvSpPr/>
              <p:nvPr/>
            </p:nvSpPr>
            <p:spPr>
              <a:xfrm flipH="1">
                <a:off x="2334903" y="1953464"/>
                <a:ext cx="133269" cy="71267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1223" extrusionOk="0">
                    <a:moveTo>
                      <a:pt x="776" y="0"/>
                    </a:moveTo>
                    <a:cubicBezTo>
                      <a:pt x="526" y="0"/>
                      <a:pt x="310" y="70"/>
                      <a:pt x="200" y="236"/>
                    </a:cubicBezTo>
                    <a:cubicBezTo>
                      <a:pt x="1" y="534"/>
                      <a:pt x="1114" y="1223"/>
                      <a:pt x="1747" y="1223"/>
                    </a:cubicBezTo>
                    <a:cubicBezTo>
                      <a:pt x="1947" y="1223"/>
                      <a:pt x="2099" y="1154"/>
                      <a:pt x="2146" y="983"/>
                    </a:cubicBezTo>
                    <a:cubicBezTo>
                      <a:pt x="2286" y="467"/>
                      <a:pt x="1419" y="0"/>
                      <a:pt x="776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40"/>
              <p:cNvSpPr/>
              <p:nvPr/>
            </p:nvSpPr>
            <p:spPr>
              <a:xfrm flipH="1">
                <a:off x="2669445" y="1936332"/>
                <a:ext cx="206052" cy="82397"/>
              </a:xfrm>
              <a:custGeom>
                <a:avLst/>
                <a:gdLst/>
                <a:ahLst/>
                <a:cxnLst/>
                <a:rect l="l" t="t" r="r" b="b"/>
                <a:pathLst>
                  <a:path w="3536" h="1414" extrusionOk="0">
                    <a:moveTo>
                      <a:pt x="2647" y="1"/>
                    </a:moveTo>
                    <a:cubicBezTo>
                      <a:pt x="1698" y="1"/>
                      <a:pt x="1" y="660"/>
                      <a:pt x="373" y="1356"/>
                    </a:cubicBezTo>
                    <a:cubicBezTo>
                      <a:pt x="395" y="1396"/>
                      <a:pt x="468" y="1414"/>
                      <a:pt x="578" y="1414"/>
                    </a:cubicBezTo>
                    <a:cubicBezTo>
                      <a:pt x="1288" y="1414"/>
                      <a:pt x="3535" y="651"/>
                      <a:pt x="3210" y="175"/>
                    </a:cubicBezTo>
                    <a:cubicBezTo>
                      <a:pt x="3126" y="54"/>
                      <a:pt x="2917" y="1"/>
                      <a:pt x="2647" y="1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40"/>
              <p:cNvSpPr/>
              <p:nvPr/>
            </p:nvSpPr>
            <p:spPr>
              <a:xfrm flipH="1">
                <a:off x="2390844" y="2104972"/>
                <a:ext cx="50173" cy="25407"/>
              </a:xfrm>
              <a:custGeom>
                <a:avLst/>
                <a:gdLst/>
                <a:ahLst/>
                <a:cxnLst/>
                <a:rect l="l" t="t" r="r" b="b"/>
                <a:pathLst>
                  <a:path w="861" h="436" extrusionOk="0">
                    <a:moveTo>
                      <a:pt x="1" y="1"/>
                    </a:moveTo>
                    <a:cubicBezTo>
                      <a:pt x="1" y="240"/>
                      <a:pt x="192" y="435"/>
                      <a:pt x="431" y="435"/>
                    </a:cubicBezTo>
                    <a:cubicBezTo>
                      <a:pt x="669" y="435"/>
                      <a:pt x="861" y="240"/>
                      <a:pt x="8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40"/>
              <p:cNvSpPr/>
              <p:nvPr/>
            </p:nvSpPr>
            <p:spPr>
              <a:xfrm flipH="1">
                <a:off x="2717054" y="2104972"/>
                <a:ext cx="68878" cy="34672"/>
              </a:xfrm>
              <a:custGeom>
                <a:avLst/>
                <a:gdLst/>
                <a:ahLst/>
                <a:cxnLst/>
                <a:rect l="l" t="t" r="r" b="b"/>
                <a:pathLst>
                  <a:path w="1182" h="595" extrusionOk="0">
                    <a:moveTo>
                      <a:pt x="1" y="1"/>
                    </a:moveTo>
                    <a:cubicBezTo>
                      <a:pt x="1" y="329"/>
                      <a:pt x="263" y="595"/>
                      <a:pt x="590" y="595"/>
                    </a:cubicBezTo>
                    <a:cubicBezTo>
                      <a:pt x="915" y="595"/>
                      <a:pt x="1181" y="329"/>
                      <a:pt x="118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40"/>
              <p:cNvSpPr/>
              <p:nvPr/>
            </p:nvSpPr>
            <p:spPr>
              <a:xfrm flipH="1">
                <a:off x="2600101" y="2254499"/>
                <a:ext cx="91546" cy="41548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713" extrusionOk="0">
                    <a:moveTo>
                      <a:pt x="7" y="0"/>
                    </a:moveTo>
                    <a:cubicBezTo>
                      <a:pt x="6" y="0"/>
                      <a:pt x="4" y="1"/>
                      <a:pt x="4" y="3"/>
                    </a:cubicBezTo>
                    <a:cubicBezTo>
                      <a:pt x="1" y="6"/>
                      <a:pt x="1" y="9"/>
                      <a:pt x="4" y="12"/>
                    </a:cubicBezTo>
                    <a:cubicBezTo>
                      <a:pt x="4" y="12"/>
                      <a:pt x="7" y="16"/>
                      <a:pt x="14" y="23"/>
                    </a:cubicBezTo>
                    <a:cubicBezTo>
                      <a:pt x="89" y="118"/>
                      <a:pt x="513" y="712"/>
                      <a:pt x="1195" y="712"/>
                    </a:cubicBezTo>
                    <a:cubicBezTo>
                      <a:pt x="1311" y="712"/>
                      <a:pt x="1434" y="696"/>
                      <a:pt x="1567" y="658"/>
                    </a:cubicBezTo>
                    <a:cubicBezTo>
                      <a:pt x="1570" y="655"/>
                      <a:pt x="1570" y="651"/>
                      <a:pt x="1570" y="647"/>
                    </a:cubicBezTo>
                    <a:cubicBezTo>
                      <a:pt x="1570" y="644"/>
                      <a:pt x="1567" y="644"/>
                      <a:pt x="1564" y="644"/>
                    </a:cubicBezTo>
                    <a:cubicBezTo>
                      <a:pt x="1434" y="685"/>
                      <a:pt x="1311" y="702"/>
                      <a:pt x="1195" y="702"/>
                    </a:cubicBezTo>
                    <a:cubicBezTo>
                      <a:pt x="836" y="702"/>
                      <a:pt x="546" y="532"/>
                      <a:pt x="345" y="361"/>
                    </a:cubicBezTo>
                    <a:cubicBezTo>
                      <a:pt x="242" y="275"/>
                      <a:pt x="164" y="190"/>
                      <a:pt x="110" y="122"/>
                    </a:cubicBezTo>
                    <a:cubicBezTo>
                      <a:pt x="83" y="91"/>
                      <a:pt x="58" y="61"/>
                      <a:pt x="42" y="40"/>
                    </a:cubicBezTo>
                    <a:cubicBezTo>
                      <a:pt x="34" y="30"/>
                      <a:pt x="28" y="23"/>
                      <a:pt x="24" y="16"/>
                    </a:cubicBezTo>
                    <a:cubicBezTo>
                      <a:pt x="17" y="9"/>
                      <a:pt x="14" y="6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B2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40"/>
              <p:cNvSpPr/>
              <p:nvPr/>
            </p:nvSpPr>
            <p:spPr>
              <a:xfrm flipH="1">
                <a:off x="2383094" y="2104797"/>
                <a:ext cx="106056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1820" y="11"/>
                    </a:lnTo>
                    <a:lnTo>
                      <a:pt x="1820" y="1"/>
                    </a:lnTo>
                    <a:close/>
                  </a:path>
                </a:pathLst>
              </a:custGeom>
              <a:solidFill>
                <a:srgbClr val="DD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40"/>
              <p:cNvSpPr/>
              <p:nvPr/>
            </p:nvSpPr>
            <p:spPr>
              <a:xfrm flipH="1">
                <a:off x="2706331" y="2104622"/>
                <a:ext cx="145856" cy="1049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8" extrusionOk="0">
                    <a:moveTo>
                      <a:pt x="0" y="0"/>
                    </a:moveTo>
                    <a:lnTo>
                      <a:pt x="0" y="18"/>
                    </a:lnTo>
                    <a:lnTo>
                      <a:pt x="2502" y="18"/>
                    </a:lnTo>
                    <a:lnTo>
                      <a:pt x="2502" y="0"/>
                    </a:lnTo>
                    <a:close/>
                  </a:path>
                </a:pathLst>
              </a:custGeom>
              <a:solidFill>
                <a:srgbClr val="DD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40"/>
              <p:cNvSpPr/>
              <p:nvPr/>
            </p:nvSpPr>
            <p:spPr>
              <a:xfrm flipH="1">
                <a:off x="2265325" y="2010163"/>
                <a:ext cx="74822" cy="223592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3837" extrusionOk="0">
                    <a:moveTo>
                      <a:pt x="584" y="2294"/>
                    </a:moveTo>
                    <a:cubicBezTo>
                      <a:pt x="608" y="2294"/>
                      <a:pt x="608" y="2332"/>
                      <a:pt x="584" y="2332"/>
                    </a:cubicBezTo>
                    <a:cubicBezTo>
                      <a:pt x="556" y="2332"/>
                      <a:pt x="556" y="2294"/>
                      <a:pt x="584" y="2294"/>
                    </a:cubicBezTo>
                    <a:close/>
                    <a:moveTo>
                      <a:pt x="345" y="0"/>
                    </a:moveTo>
                    <a:lnTo>
                      <a:pt x="345" y="0"/>
                    </a:lnTo>
                    <a:cubicBezTo>
                      <a:pt x="362" y="194"/>
                      <a:pt x="372" y="386"/>
                      <a:pt x="379" y="574"/>
                    </a:cubicBezTo>
                    <a:cubicBezTo>
                      <a:pt x="433" y="659"/>
                      <a:pt x="471" y="751"/>
                      <a:pt x="498" y="850"/>
                    </a:cubicBezTo>
                    <a:cubicBezTo>
                      <a:pt x="577" y="1123"/>
                      <a:pt x="577" y="1413"/>
                      <a:pt x="560" y="1697"/>
                    </a:cubicBezTo>
                    <a:cubicBezTo>
                      <a:pt x="560" y="1707"/>
                      <a:pt x="550" y="1714"/>
                      <a:pt x="543" y="1714"/>
                    </a:cubicBezTo>
                    <a:cubicBezTo>
                      <a:pt x="533" y="1714"/>
                      <a:pt x="523" y="1707"/>
                      <a:pt x="523" y="1697"/>
                    </a:cubicBezTo>
                    <a:cubicBezTo>
                      <a:pt x="539" y="1427"/>
                      <a:pt x="539" y="1154"/>
                      <a:pt x="471" y="895"/>
                    </a:cubicBezTo>
                    <a:cubicBezTo>
                      <a:pt x="451" y="809"/>
                      <a:pt x="420" y="724"/>
                      <a:pt x="379" y="649"/>
                    </a:cubicBezTo>
                    <a:lnTo>
                      <a:pt x="379" y="649"/>
                    </a:lnTo>
                    <a:cubicBezTo>
                      <a:pt x="396" y="2137"/>
                      <a:pt x="0" y="3345"/>
                      <a:pt x="0" y="3345"/>
                    </a:cubicBezTo>
                    <a:cubicBezTo>
                      <a:pt x="208" y="3397"/>
                      <a:pt x="369" y="3570"/>
                      <a:pt x="488" y="3837"/>
                    </a:cubicBezTo>
                    <a:cubicBezTo>
                      <a:pt x="580" y="3762"/>
                      <a:pt x="659" y="3676"/>
                      <a:pt x="731" y="3588"/>
                    </a:cubicBezTo>
                    <a:cubicBezTo>
                      <a:pt x="1171" y="2932"/>
                      <a:pt x="1191" y="2055"/>
                      <a:pt x="1191" y="1905"/>
                    </a:cubicBezTo>
                    <a:cubicBezTo>
                      <a:pt x="1191" y="1676"/>
                      <a:pt x="1205" y="1431"/>
                      <a:pt x="1222" y="1195"/>
                    </a:cubicBezTo>
                    <a:cubicBezTo>
                      <a:pt x="1249" y="741"/>
                      <a:pt x="1284" y="174"/>
                      <a:pt x="1154" y="17"/>
                    </a:cubicBezTo>
                    <a:lnTo>
                      <a:pt x="1137" y="17"/>
                    </a:lnTo>
                    <a:cubicBezTo>
                      <a:pt x="990" y="17"/>
                      <a:pt x="703" y="10"/>
                      <a:pt x="345" y="0"/>
                    </a:cubicBezTo>
                    <a:close/>
                  </a:path>
                </a:pathLst>
              </a:custGeom>
              <a:solidFill>
                <a:srgbClr val="D1DBD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40"/>
              <p:cNvSpPr/>
              <p:nvPr/>
            </p:nvSpPr>
            <p:spPr>
              <a:xfrm flipH="1">
                <a:off x="2317071" y="2006725"/>
                <a:ext cx="186006" cy="19841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3405" extrusionOk="0">
                    <a:moveTo>
                      <a:pt x="2059" y="1684"/>
                    </a:moveTo>
                    <a:lnTo>
                      <a:pt x="2059" y="1694"/>
                    </a:lnTo>
                    <a:lnTo>
                      <a:pt x="1926" y="1694"/>
                    </a:lnTo>
                    <a:cubicBezTo>
                      <a:pt x="1922" y="1929"/>
                      <a:pt x="1731" y="2121"/>
                      <a:pt x="1496" y="2121"/>
                    </a:cubicBezTo>
                    <a:cubicBezTo>
                      <a:pt x="1260" y="2121"/>
                      <a:pt x="1069" y="1929"/>
                      <a:pt x="1066" y="1694"/>
                    </a:cubicBezTo>
                    <a:lnTo>
                      <a:pt x="239" y="1694"/>
                    </a:lnTo>
                    <a:lnTo>
                      <a:pt x="239" y="1684"/>
                    </a:lnTo>
                    <a:close/>
                    <a:moveTo>
                      <a:pt x="185" y="1"/>
                    </a:moveTo>
                    <a:cubicBezTo>
                      <a:pt x="92" y="141"/>
                      <a:pt x="1" y="885"/>
                      <a:pt x="110" y="2418"/>
                    </a:cubicBezTo>
                    <a:cubicBezTo>
                      <a:pt x="137" y="2804"/>
                      <a:pt x="215" y="3125"/>
                      <a:pt x="349" y="3387"/>
                    </a:cubicBezTo>
                    <a:cubicBezTo>
                      <a:pt x="795" y="3336"/>
                      <a:pt x="1192" y="3258"/>
                      <a:pt x="1666" y="3258"/>
                    </a:cubicBezTo>
                    <a:cubicBezTo>
                      <a:pt x="1991" y="3258"/>
                      <a:pt x="2356" y="3295"/>
                      <a:pt x="2796" y="3404"/>
                    </a:cubicBezTo>
                    <a:cubicBezTo>
                      <a:pt x="2796" y="3404"/>
                      <a:pt x="3192" y="2196"/>
                      <a:pt x="3175" y="708"/>
                    </a:cubicBezTo>
                    <a:cubicBezTo>
                      <a:pt x="3124" y="612"/>
                      <a:pt x="3056" y="530"/>
                      <a:pt x="2963" y="469"/>
                    </a:cubicBezTo>
                    <a:cubicBezTo>
                      <a:pt x="2946" y="458"/>
                      <a:pt x="2957" y="434"/>
                      <a:pt x="2974" y="434"/>
                    </a:cubicBezTo>
                    <a:cubicBezTo>
                      <a:pt x="2977" y="434"/>
                      <a:pt x="2980" y="434"/>
                      <a:pt x="2984" y="438"/>
                    </a:cubicBezTo>
                    <a:cubicBezTo>
                      <a:pt x="3062" y="489"/>
                      <a:pt x="3124" y="554"/>
                      <a:pt x="3175" y="633"/>
                    </a:cubicBezTo>
                    <a:cubicBezTo>
                      <a:pt x="3168" y="445"/>
                      <a:pt x="3158" y="253"/>
                      <a:pt x="3141" y="59"/>
                    </a:cubicBezTo>
                    <a:cubicBezTo>
                      <a:pt x="3018" y="59"/>
                      <a:pt x="2885" y="56"/>
                      <a:pt x="2749" y="53"/>
                    </a:cubicBezTo>
                    <a:cubicBezTo>
                      <a:pt x="2745" y="56"/>
                      <a:pt x="2745" y="62"/>
                      <a:pt x="2745" y="69"/>
                    </a:cubicBezTo>
                    <a:cubicBezTo>
                      <a:pt x="2697" y="240"/>
                      <a:pt x="2544" y="308"/>
                      <a:pt x="2345" y="308"/>
                    </a:cubicBezTo>
                    <a:cubicBezTo>
                      <a:pt x="2076" y="308"/>
                      <a:pt x="1721" y="185"/>
                      <a:pt x="1417" y="18"/>
                    </a:cubicBezTo>
                    <a:cubicBezTo>
                      <a:pt x="929" y="7"/>
                      <a:pt x="478" y="1"/>
                      <a:pt x="185" y="1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40"/>
              <p:cNvSpPr/>
              <p:nvPr/>
            </p:nvSpPr>
            <p:spPr>
              <a:xfrm flipH="1">
                <a:off x="2311652" y="2196518"/>
                <a:ext cx="171146" cy="58331"/>
              </a:xfrm>
              <a:custGeom>
                <a:avLst/>
                <a:gdLst/>
                <a:ahLst/>
                <a:cxnLst/>
                <a:rect l="l" t="t" r="r" b="b"/>
                <a:pathLst>
                  <a:path w="2937" h="1001" extrusionOk="0">
                    <a:moveTo>
                      <a:pt x="1318" y="1"/>
                    </a:moveTo>
                    <a:cubicBezTo>
                      <a:pt x="844" y="1"/>
                      <a:pt x="447" y="79"/>
                      <a:pt x="1" y="130"/>
                    </a:cubicBezTo>
                    <a:cubicBezTo>
                      <a:pt x="304" y="724"/>
                      <a:pt x="891" y="1001"/>
                      <a:pt x="1813" y="1001"/>
                    </a:cubicBezTo>
                    <a:lnTo>
                      <a:pt x="1875" y="1001"/>
                    </a:lnTo>
                    <a:cubicBezTo>
                      <a:pt x="2336" y="998"/>
                      <a:pt x="2680" y="854"/>
                      <a:pt x="2936" y="639"/>
                    </a:cubicBezTo>
                    <a:cubicBezTo>
                      <a:pt x="2817" y="372"/>
                      <a:pt x="2656" y="199"/>
                      <a:pt x="2448" y="147"/>
                    </a:cubicBezTo>
                    <a:cubicBezTo>
                      <a:pt x="2008" y="38"/>
                      <a:pt x="1643" y="1"/>
                      <a:pt x="131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40"/>
              <p:cNvSpPr/>
              <p:nvPr/>
            </p:nvSpPr>
            <p:spPr>
              <a:xfrm flipH="1">
                <a:off x="2342886" y="2007774"/>
                <a:ext cx="77619" cy="16957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291" extrusionOk="0">
                    <a:moveTo>
                      <a:pt x="0" y="0"/>
                    </a:moveTo>
                    <a:cubicBezTo>
                      <a:pt x="304" y="167"/>
                      <a:pt x="659" y="290"/>
                      <a:pt x="928" y="290"/>
                    </a:cubicBezTo>
                    <a:cubicBezTo>
                      <a:pt x="1127" y="290"/>
                      <a:pt x="1280" y="222"/>
                      <a:pt x="1328" y="51"/>
                    </a:cubicBezTo>
                    <a:cubicBezTo>
                      <a:pt x="1328" y="44"/>
                      <a:pt x="1328" y="38"/>
                      <a:pt x="1332" y="35"/>
                    </a:cubicBezTo>
                    <a:cubicBezTo>
                      <a:pt x="1242" y="30"/>
                      <a:pt x="1150" y="27"/>
                      <a:pt x="1058" y="27"/>
                    </a:cubicBezTo>
                    <a:cubicBezTo>
                      <a:pt x="710" y="17"/>
                      <a:pt x="345" y="10"/>
                      <a:pt x="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40"/>
              <p:cNvSpPr/>
              <p:nvPr/>
            </p:nvSpPr>
            <p:spPr>
              <a:xfrm flipH="1">
                <a:off x="2390844" y="2105438"/>
                <a:ext cx="50173" cy="24941"/>
              </a:xfrm>
              <a:custGeom>
                <a:avLst/>
                <a:gdLst/>
                <a:ahLst/>
                <a:cxnLst/>
                <a:rect l="l" t="t" r="r" b="b"/>
                <a:pathLst>
                  <a:path w="861" h="428" extrusionOk="0">
                    <a:moveTo>
                      <a:pt x="1" y="0"/>
                    </a:moveTo>
                    <a:cubicBezTo>
                      <a:pt x="4" y="235"/>
                      <a:pt x="195" y="427"/>
                      <a:pt x="431" y="427"/>
                    </a:cubicBezTo>
                    <a:cubicBezTo>
                      <a:pt x="666" y="427"/>
                      <a:pt x="857" y="235"/>
                      <a:pt x="8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40"/>
              <p:cNvSpPr/>
              <p:nvPr/>
            </p:nvSpPr>
            <p:spPr>
              <a:xfrm flipH="1">
                <a:off x="2383094" y="2104797"/>
                <a:ext cx="106056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1820" y="11"/>
                    </a:lnTo>
                    <a:lnTo>
                      <a:pt x="1820" y="1"/>
                    </a:lnTo>
                    <a:close/>
                  </a:path>
                </a:pathLst>
              </a:custGeom>
              <a:solidFill>
                <a:srgbClr val="BF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40"/>
              <p:cNvSpPr/>
              <p:nvPr/>
            </p:nvSpPr>
            <p:spPr>
              <a:xfrm flipH="1">
                <a:off x="2581395" y="1988252"/>
                <a:ext cx="346547" cy="270792"/>
              </a:xfrm>
              <a:custGeom>
                <a:avLst/>
                <a:gdLst/>
                <a:ahLst/>
                <a:cxnLst/>
                <a:rect l="l" t="t" r="r" b="b"/>
                <a:pathLst>
                  <a:path w="5947" h="4647" extrusionOk="0">
                    <a:moveTo>
                      <a:pt x="4697" y="605"/>
                    </a:moveTo>
                    <a:cubicBezTo>
                      <a:pt x="4700" y="605"/>
                      <a:pt x="4704" y="605"/>
                      <a:pt x="4707" y="608"/>
                    </a:cubicBezTo>
                    <a:cubicBezTo>
                      <a:pt x="4871" y="718"/>
                      <a:pt x="4967" y="895"/>
                      <a:pt x="5022" y="1079"/>
                    </a:cubicBezTo>
                    <a:cubicBezTo>
                      <a:pt x="5096" y="1353"/>
                      <a:pt x="5100" y="1646"/>
                      <a:pt x="5083" y="1926"/>
                    </a:cubicBezTo>
                    <a:cubicBezTo>
                      <a:pt x="5083" y="1939"/>
                      <a:pt x="5072" y="1943"/>
                      <a:pt x="5062" y="1943"/>
                    </a:cubicBezTo>
                    <a:cubicBezTo>
                      <a:pt x="5052" y="1943"/>
                      <a:pt x="5045" y="1939"/>
                      <a:pt x="5045" y="1926"/>
                    </a:cubicBezTo>
                    <a:cubicBezTo>
                      <a:pt x="5059" y="1660"/>
                      <a:pt x="5059" y="1383"/>
                      <a:pt x="4994" y="1123"/>
                    </a:cubicBezTo>
                    <a:cubicBezTo>
                      <a:pt x="4943" y="936"/>
                      <a:pt x="4854" y="751"/>
                      <a:pt x="4686" y="642"/>
                    </a:cubicBezTo>
                    <a:cubicBezTo>
                      <a:pt x="4673" y="628"/>
                      <a:pt x="4683" y="605"/>
                      <a:pt x="4697" y="605"/>
                    </a:cubicBezTo>
                    <a:close/>
                    <a:moveTo>
                      <a:pt x="5103" y="2523"/>
                    </a:moveTo>
                    <a:cubicBezTo>
                      <a:pt x="5127" y="2523"/>
                      <a:pt x="5127" y="2561"/>
                      <a:pt x="5103" y="2561"/>
                    </a:cubicBezTo>
                    <a:cubicBezTo>
                      <a:pt x="5080" y="2561"/>
                      <a:pt x="5080" y="2523"/>
                      <a:pt x="5103" y="2523"/>
                    </a:cubicBezTo>
                    <a:close/>
                    <a:moveTo>
                      <a:pt x="3802" y="1997"/>
                    </a:moveTo>
                    <a:lnTo>
                      <a:pt x="3802" y="2015"/>
                    </a:lnTo>
                    <a:lnTo>
                      <a:pt x="3618" y="2015"/>
                    </a:lnTo>
                    <a:cubicBezTo>
                      <a:pt x="3615" y="2336"/>
                      <a:pt x="3352" y="2598"/>
                      <a:pt x="3027" y="2598"/>
                    </a:cubicBezTo>
                    <a:cubicBezTo>
                      <a:pt x="2704" y="2598"/>
                      <a:pt x="2441" y="2336"/>
                      <a:pt x="2438" y="2015"/>
                    </a:cubicBezTo>
                    <a:lnTo>
                      <a:pt x="1300" y="2015"/>
                    </a:lnTo>
                    <a:lnTo>
                      <a:pt x="1300" y="1997"/>
                    </a:lnTo>
                    <a:close/>
                    <a:moveTo>
                      <a:pt x="475" y="1"/>
                    </a:moveTo>
                    <a:cubicBezTo>
                      <a:pt x="290" y="1"/>
                      <a:pt x="0" y="154"/>
                      <a:pt x="0" y="574"/>
                    </a:cubicBezTo>
                    <a:lnTo>
                      <a:pt x="0" y="2229"/>
                    </a:lnTo>
                    <a:cubicBezTo>
                      <a:pt x="0" y="3431"/>
                      <a:pt x="338" y="4291"/>
                      <a:pt x="1754" y="4646"/>
                    </a:cubicBezTo>
                    <a:cubicBezTo>
                      <a:pt x="2827" y="4486"/>
                      <a:pt x="4124" y="4200"/>
                      <a:pt x="5192" y="3995"/>
                    </a:cubicBezTo>
                    <a:cubicBezTo>
                      <a:pt x="5946" y="2909"/>
                      <a:pt x="5833" y="1127"/>
                      <a:pt x="5797" y="513"/>
                    </a:cubicBezTo>
                    <a:cubicBezTo>
                      <a:pt x="5792" y="420"/>
                      <a:pt x="5786" y="356"/>
                      <a:pt x="5786" y="318"/>
                    </a:cubicBezTo>
                    <a:cubicBezTo>
                      <a:pt x="5786" y="165"/>
                      <a:pt x="5697" y="72"/>
                      <a:pt x="5575" y="21"/>
                    </a:cubicBezTo>
                    <a:cubicBezTo>
                      <a:pt x="5496" y="4"/>
                      <a:pt x="5411" y="1"/>
                      <a:pt x="5329" y="1"/>
                    </a:cubicBezTo>
                    <a:lnTo>
                      <a:pt x="3372" y="1"/>
                    </a:lnTo>
                    <a:cubicBezTo>
                      <a:pt x="2737" y="288"/>
                      <a:pt x="1871" y="523"/>
                      <a:pt x="1478" y="523"/>
                    </a:cubicBezTo>
                    <a:cubicBezTo>
                      <a:pt x="1365" y="523"/>
                      <a:pt x="1294" y="502"/>
                      <a:pt x="1273" y="465"/>
                    </a:cubicBezTo>
                    <a:cubicBezTo>
                      <a:pt x="1188" y="304"/>
                      <a:pt x="1212" y="148"/>
                      <a:pt x="1307" y="1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40"/>
              <p:cNvSpPr/>
              <p:nvPr/>
            </p:nvSpPr>
            <p:spPr>
              <a:xfrm flipH="1">
                <a:off x="2625391" y="2220992"/>
                <a:ext cx="200341" cy="48774"/>
              </a:xfrm>
              <a:custGeom>
                <a:avLst/>
                <a:gdLst/>
                <a:ahLst/>
                <a:cxnLst/>
                <a:rect l="l" t="t" r="r" b="b"/>
                <a:pathLst>
                  <a:path w="3438" h="837" extrusionOk="0">
                    <a:moveTo>
                      <a:pt x="3438" y="1"/>
                    </a:moveTo>
                    <a:lnTo>
                      <a:pt x="3438" y="1"/>
                    </a:lnTo>
                    <a:cubicBezTo>
                      <a:pt x="2370" y="206"/>
                      <a:pt x="1073" y="492"/>
                      <a:pt x="0" y="652"/>
                    </a:cubicBezTo>
                    <a:cubicBezTo>
                      <a:pt x="479" y="775"/>
                      <a:pt x="1079" y="836"/>
                      <a:pt x="1831" y="836"/>
                    </a:cubicBezTo>
                    <a:cubicBezTo>
                      <a:pt x="2015" y="836"/>
                      <a:pt x="2189" y="820"/>
                      <a:pt x="2352" y="786"/>
                    </a:cubicBezTo>
                    <a:cubicBezTo>
                      <a:pt x="2387" y="779"/>
                      <a:pt x="2414" y="768"/>
                      <a:pt x="2445" y="759"/>
                    </a:cubicBezTo>
                    <a:cubicBezTo>
                      <a:pt x="2379" y="683"/>
                      <a:pt x="2335" y="622"/>
                      <a:pt x="2315" y="598"/>
                    </a:cubicBezTo>
                    <a:cubicBezTo>
                      <a:pt x="2308" y="591"/>
                      <a:pt x="2305" y="587"/>
                      <a:pt x="2305" y="587"/>
                    </a:cubicBezTo>
                    <a:cubicBezTo>
                      <a:pt x="2302" y="584"/>
                      <a:pt x="2302" y="581"/>
                      <a:pt x="2305" y="578"/>
                    </a:cubicBezTo>
                    <a:lnTo>
                      <a:pt x="2308" y="574"/>
                    </a:lnTo>
                    <a:cubicBezTo>
                      <a:pt x="2311" y="574"/>
                      <a:pt x="2311" y="578"/>
                      <a:pt x="2311" y="578"/>
                    </a:cubicBezTo>
                    <a:cubicBezTo>
                      <a:pt x="2315" y="581"/>
                      <a:pt x="2318" y="584"/>
                      <a:pt x="2325" y="591"/>
                    </a:cubicBezTo>
                    <a:cubicBezTo>
                      <a:pt x="2329" y="598"/>
                      <a:pt x="2335" y="605"/>
                      <a:pt x="2343" y="615"/>
                    </a:cubicBezTo>
                    <a:cubicBezTo>
                      <a:pt x="2359" y="636"/>
                      <a:pt x="2384" y="666"/>
                      <a:pt x="2411" y="697"/>
                    </a:cubicBezTo>
                    <a:cubicBezTo>
                      <a:pt x="2424" y="714"/>
                      <a:pt x="2441" y="734"/>
                      <a:pt x="2458" y="755"/>
                    </a:cubicBezTo>
                    <a:cubicBezTo>
                      <a:pt x="2759" y="649"/>
                      <a:pt x="3018" y="485"/>
                      <a:pt x="3233" y="253"/>
                    </a:cubicBezTo>
                    <a:cubicBezTo>
                      <a:pt x="3308" y="174"/>
                      <a:pt x="3376" y="89"/>
                      <a:pt x="343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40"/>
              <p:cNvSpPr/>
              <p:nvPr/>
            </p:nvSpPr>
            <p:spPr>
              <a:xfrm flipH="1">
                <a:off x="2731389" y="1988252"/>
                <a:ext cx="127325" cy="30477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523" extrusionOk="0">
                    <a:moveTo>
                      <a:pt x="119" y="1"/>
                    </a:moveTo>
                    <a:cubicBezTo>
                      <a:pt x="24" y="148"/>
                      <a:pt x="0" y="304"/>
                      <a:pt x="85" y="465"/>
                    </a:cubicBezTo>
                    <a:cubicBezTo>
                      <a:pt x="106" y="502"/>
                      <a:pt x="177" y="523"/>
                      <a:pt x="290" y="523"/>
                    </a:cubicBezTo>
                    <a:cubicBezTo>
                      <a:pt x="683" y="523"/>
                      <a:pt x="1549" y="288"/>
                      <a:pt x="2184" y="1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40"/>
              <p:cNvSpPr/>
              <p:nvPr/>
            </p:nvSpPr>
            <p:spPr>
              <a:xfrm flipH="1">
                <a:off x="2717054" y="2105613"/>
                <a:ext cx="68878" cy="34031"/>
              </a:xfrm>
              <a:custGeom>
                <a:avLst/>
                <a:gdLst/>
                <a:ahLst/>
                <a:cxnLst/>
                <a:rect l="l" t="t" r="r" b="b"/>
                <a:pathLst>
                  <a:path w="1182" h="584" extrusionOk="0">
                    <a:moveTo>
                      <a:pt x="1" y="1"/>
                    </a:moveTo>
                    <a:cubicBezTo>
                      <a:pt x="4" y="322"/>
                      <a:pt x="267" y="584"/>
                      <a:pt x="590" y="584"/>
                    </a:cubicBezTo>
                    <a:cubicBezTo>
                      <a:pt x="915" y="584"/>
                      <a:pt x="1178" y="322"/>
                      <a:pt x="118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40"/>
              <p:cNvSpPr/>
              <p:nvPr/>
            </p:nvSpPr>
            <p:spPr>
              <a:xfrm flipH="1">
                <a:off x="2682440" y="2254441"/>
                <a:ext cx="9207" cy="1078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185" extrusionOk="0">
                    <a:moveTo>
                      <a:pt x="7" y="0"/>
                    </a:moveTo>
                    <a:lnTo>
                      <a:pt x="4" y="4"/>
                    </a:lnTo>
                    <a:cubicBezTo>
                      <a:pt x="1" y="7"/>
                      <a:pt x="1" y="10"/>
                      <a:pt x="4" y="13"/>
                    </a:cubicBezTo>
                    <a:cubicBezTo>
                      <a:pt x="4" y="13"/>
                      <a:pt x="7" y="17"/>
                      <a:pt x="14" y="24"/>
                    </a:cubicBezTo>
                    <a:cubicBezTo>
                      <a:pt x="34" y="48"/>
                      <a:pt x="78" y="109"/>
                      <a:pt x="144" y="185"/>
                    </a:cubicBezTo>
                    <a:cubicBezTo>
                      <a:pt x="151" y="185"/>
                      <a:pt x="154" y="181"/>
                      <a:pt x="157" y="181"/>
                    </a:cubicBezTo>
                    <a:cubicBezTo>
                      <a:pt x="140" y="160"/>
                      <a:pt x="123" y="140"/>
                      <a:pt x="110" y="123"/>
                    </a:cubicBezTo>
                    <a:cubicBezTo>
                      <a:pt x="83" y="92"/>
                      <a:pt x="58" y="62"/>
                      <a:pt x="42" y="41"/>
                    </a:cubicBezTo>
                    <a:cubicBezTo>
                      <a:pt x="34" y="31"/>
                      <a:pt x="28" y="24"/>
                      <a:pt x="24" y="17"/>
                    </a:cubicBezTo>
                    <a:cubicBezTo>
                      <a:pt x="17" y="10"/>
                      <a:pt x="14" y="7"/>
                      <a:pt x="10" y="4"/>
                    </a:cubicBezTo>
                    <a:cubicBezTo>
                      <a:pt x="10" y="4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A9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40"/>
              <p:cNvSpPr/>
              <p:nvPr/>
            </p:nvSpPr>
            <p:spPr>
              <a:xfrm flipH="1">
                <a:off x="2706331" y="2104622"/>
                <a:ext cx="145856" cy="1049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8" extrusionOk="0">
                    <a:moveTo>
                      <a:pt x="0" y="0"/>
                    </a:moveTo>
                    <a:lnTo>
                      <a:pt x="0" y="18"/>
                    </a:lnTo>
                    <a:lnTo>
                      <a:pt x="2502" y="18"/>
                    </a:lnTo>
                    <a:lnTo>
                      <a:pt x="2502" y="0"/>
                    </a:lnTo>
                    <a:close/>
                  </a:path>
                </a:pathLst>
              </a:custGeom>
              <a:solidFill>
                <a:srgbClr val="BF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40"/>
              <p:cNvSpPr/>
              <p:nvPr/>
            </p:nvSpPr>
            <p:spPr>
              <a:xfrm flipH="1">
                <a:off x="2245454" y="1984873"/>
                <a:ext cx="285069" cy="296257"/>
              </a:xfrm>
              <a:custGeom>
                <a:avLst/>
                <a:gdLst/>
                <a:ahLst/>
                <a:cxnLst/>
                <a:rect l="l" t="t" r="r" b="b"/>
                <a:pathLst>
                  <a:path w="4892" h="5084" extrusionOk="0">
                    <a:moveTo>
                      <a:pt x="529" y="338"/>
                    </a:moveTo>
                    <a:cubicBezTo>
                      <a:pt x="1041" y="338"/>
                      <a:pt x="2008" y="362"/>
                      <a:pt x="2861" y="382"/>
                    </a:cubicBezTo>
                    <a:cubicBezTo>
                      <a:pt x="3533" y="400"/>
                      <a:pt x="4113" y="417"/>
                      <a:pt x="4343" y="417"/>
                    </a:cubicBezTo>
                    <a:cubicBezTo>
                      <a:pt x="4384" y="417"/>
                      <a:pt x="4404" y="431"/>
                      <a:pt x="4417" y="444"/>
                    </a:cubicBezTo>
                    <a:cubicBezTo>
                      <a:pt x="4551" y="591"/>
                      <a:pt x="4516" y="1168"/>
                      <a:pt x="4489" y="1629"/>
                    </a:cubicBezTo>
                    <a:cubicBezTo>
                      <a:pt x="4472" y="1865"/>
                      <a:pt x="4458" y="2110"/>
                      <a:pt x="4458" y="2339"/>
                    </a:cubicBezTo>
                    <a:cubicBezTo>
                      <a:pt x="4458" y="2585"/>
                      <a:pt x="4407" y="4725"/>
                      <a:pt x="2602" y="4749"/>
                    </a:cubicBezTo>
                    <a:cubicBezTo>
                      <a:pt x="2583" y="4749"/>
                      <a:pt x="2564" y="4750"/>
                      <a:pt x="2546" y="4750"/>
                    </a:cubicBezTo>
                    <a:cubicBezTo>
                      <a:pt x="1194" y="4750"/>
                      <a:pt x="545" y="4158"/>
                      <a:pt x="451" y="2840"/>
                    </a:cubicBezTo>
                    <a:cubicBezTo>
                      <a:pt x="341" y="1257"/>
                      <a:pt x="437" y="482"/>
                      <a:pt x="529" y="338"/>
                    </a:cubicBezTo>
                    <a:close/>
                    <a:moveTo>
                      <a:pt x="499" y="1"/>
                    </a:moveTo>
                    <a:cubicBezTo>
                      <a:pt x="444" y="1"/>
                      <a:pt x="369" y="18"/>
                      <a:pt x="297" y="96"/>
                    </a:cubicBezTo>
                    <a:cubicBezTo>
                      <a:pt x="1" y="420"/>
                      <a:pt x="58" y="1970"/>
                      <a:pt x="124" y="2865"/>
                    </a:cubicBezTo>
                    <a:cubicBezTo>
                      <a:pt x="229" y="4356"/>
                      <a:pt x="1021" y="5083"/>
                      <a:pt x="2550" y="5083"/>
                    </a:cubicBezTo>
                    <a:lnTo>
                      <a:pt x="2608" y="5083"/>
                    </a:lnTo>
                    <a:cubicBezTo>
                      <a:pt x="4216" y="5066"/>
                      <a:pt x="4789" y="3592"/>
                      <a:pt x="4789" y="2339"/>
                    </a:cubicBezTo>
                    <a:cubicBezTo>
                      <a:pt x="4789" y="2120"/>
                      <a:pt x="4803" y="1882"/>
                      <a:pt x="4817" y="1649"/>
                    </a:cubicBezTo>
                    <a:cubicBezTo>
                      <a:pt x="4858" y="1014"/>
                      <a:pt x="4892" y="468"/>
                      <a:pt x="4657" y="215"/>
                    </a:cubicBezTo>
                    <a:cubicBezTo>
                      <a:pt x="4578" y="127"/>
                      <a:pt x="4469" y="79"/>
                      <a:pt x="4343" y="79"/>
                    </a:cubicBezTo>
                    <a:cubicBezTo>
                      <a:pt x="4117" y="79"/>
                      <a:pt x="3540" y="65"/>
                      <a:pt x="2868" y="48"/>
                    </a:cubicBezTo>
                    <a:cubicBezTo>
                      <a:pt x="1994" y="28"/>
                      <a:pt x="1004" y="1"/>
                      <a:pt x="499" y="1"/>
                    </a:cubicBez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40"/>
              <p:cNvSpPr/>
              <p:nvPr/>
            </p:nvSpPr>
            <p:spPr>
              <a:xfrm flipH="1">
                <a:off x="2562282" y="1967974"/>
                <a:ext cx="397710" cy="321897"/>
              </a:xfrm>
              <a:custGeom>
                <a:avLst/>
                <a:gdLst/>
                <a:ahLst/>
                <a:cxnLst/>
                <a:rect l="l" t="t" r="r" b="b"/>
                <a:pathLst>
                  <a:path w="6825" h="5524" extrusionOk="0">
                    <a:moveTo>
                      <a:pt x="5725" y="304"/>
                    </a:moveTo>
                    <a:cubicBezTo>
                      <a:pt x="6005" y="304"/>
                      <a:pt x="6336" y="365"/>
                      <a:pt x="6336" y="666"/>
                    </a:cubicBezTo>
                    <a:cubicBezTo>
                      <a:pt x="6336" y="704"/>
                      <a:pt x="6342" y="768"/>
                      <a:pt x="6347" y="861"/>
                    </a:cubicBezTo>
                    <a:cubicBezTo>
                      <a:pt x="6388" y="1526"/>
                      <a:pt x="6514" y="3557"/>
                      <a:pt x="5537" y="4595"/>
                    </a:cubicBezTo>
                    <a:cubicBezTo>
                      <a:pt x="5148" y="5011"/>
                      <a:pt x="4612" y="5224"/>
                      <a:pt x="3950" y="5224"/>
                    </a:cubicBezTo>
                    <a:cubicBezTo>
                      <a:pt x="912" y="5224"/>
                      <a:pt x="300" y="4209"/>
                      <a:pt x="300" y="2574"/>
                    </a:cubicBezTo>
                    <a:lnTo>
                      <a:pt x="300" y="891"/>
                    </a:lnTo>
                    <a:cubicBezTo>
                      <a:pt x="300" y="461"/>
                      <a:pt x="594" y="304"/>
                      <a:pt x="782" y="304"/>
                    </a:cubicBezTo>
                    <a:close/>
                    <a:moveTo>
                      <a:pt x="782" y="1"/>
                    </a:moveTo>
                    <a:cubicBezTo>
                      <a:pt x="458" y="1"/>
                      <a:pt x="1" y="277"/>
                      <a:pt x="1" y="891"/>
                    </a:cubicBezTo>
                    <a:lnTo>
                      <a:pt x="1" y="2574"/>
                    </a:lnTo>
                    <a:cubicBezTo>
                      <a:pt x="1" y="4671"/>
                      <a:pt x="1144" y="5523"/>
                      <a:pt x="3950" y="5523"/>
                    </a:cubicBezTo>
                    <a:cubicBezTo>
                      <a:pt x="4701" y="5523"/>
                      <a:pt x="5309" y="5281"/>
                      <a:pt x="5759" y="4803"/>
                    </a:cubicBezTo>
                    <a:cubicBezTo>
                      <a:pt x="6824" y="3667"/>
                      <a:pt x="6691" y="1540"/>
                      <a:pt x="6646" y="840"/>
                    </a:cubicBezTo>
                    <a:cubicBezTo>
                      <a:pt x="6643" y="758"/>
                      <a:pt x="6640" y="700"/>
                      <a:pt x="6640" y="666"/>
                    </a:cubicBezTo>
                    <a:cubicBezTo>
                      <a:pt x="6640" y="250"/>
                      <a:pt x="6298" y="1"/>
                      <a:pt x="5725" y="1"/>
                    </a:cubicBez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40"/>
              <p:cNvSpPr/>
              <p:nvPr/>
            </p:nvSpPr>
            <p:spPr>
              <a:xfrm flipH="1">
                <a:off x="2242657" y="1987670"/>
                <a:ext cx="279941" cy="286118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910" extrusionOk="0">
                    <a:moveTo>
                      <a:pt x="520" y="328"/>
                    </a:moveTo>
                    <a:cubicBezTo>
                      <a:pt x="1021" y="328"/>
                      <a:pt x="1970" y="352"/>
                      <a:pt x="2810" y="372"/>
                    </a:cubicBezTo>
                    <a:cubicBezTo>
                      <a:pt x="3469" y="389"/>
                      <a:pt x="4043" y="403"/>
                      <a:pt x="4268" y="403"/>
                    </a:cubicBezTo>
                    <a:cubicBezTo>
                      <a:pt x="4305" y="403"/>
                      <a:pt x="4326" y="413"/>
                      <a:pt x="4339" y="430"/>
                    </a:cubicBezTo>
                    <a:cubicBezTo>
                      <a:pt x="4473" y="570"/>
                      <a:pt x="4435" y="1127"/>
                      <a:pt x="4407" y="1574"/>
                    </a:cubicBezTo>
                    <a:cubicBezTo>
                      <a:pt x="4394" y="1803"/>
                      <a:pt x="4380" y="2039"/>
                      <a:pt x="4380" y="2260"/>
                    </a:cubicBezTo>
                    <a:cubicBezTo>
                      <a:pt x="4380" y="2496"/>
                      <a:pt x="4330" y="4564"/>
                      <a:pt x="2558" y="4585"/>
                    </a:cubicBezTo>
                    <a:cubicBezTo>
                      <a:pt x="2538" y="4585"/>
                      <a:pt x="2518" y="4585"/>
                      <a:pt x="2498" y="4585"/>
                    </a:cubicBezTo>
                    <a:cubicBezTo>
                      <a:pt x="1173" y="4585"/>
                      <a:pt x="535" y="4013"/>
                      <a:pt x="445" y="2745"/>
                    </a:cubicBezTo>
                    <a:cubicBezTo>
                      <a:pt x="336" y="1212"/>
                      <a:pt x="427" y="468"/>
                      <a:pt x="520" y="328"/>
                    </a:cubicBezTo>
                    <a:close/>
                    <a:moveTo>
                      <a:pt x="489" y="0"/>
                    </a:moveTo>
                    <a:cubicBezTo>
                      <a:pt x="438" y="0"/>
                      <a:pt x="363" y="17"/>
                      <a:pt x="295" y="93"/>
                    </a:cubicBezTo>
                    <a:cubicBezTo>
                      <a:pt x="1" y="407"/>
                      <a:pt x="59" y="1905"/>
                      <a:pt x="120" y="2769"/>
                    </a:cubicBezTo>
                    <a:cubicBezTo>
                      <a:pt x="223" y="4210"/>
                      <a:pt x="1004" y="4909"/>
                      <a:pt x="2507" y="4909"/>
                    </a:cubicBezTo>
                    <a:lnTo>
                      <a:pt x="2561" y="4909"/>
                    </a:lnTo>
                    <a:cubicBezTo>
                      <a:pt x="4141" y="4892"/>
                      <a:pt x="4705" y="3472"/>
                      <a:pt x="4705" y="2260"/>
                    </a:cubicBezTo>
                    <a:cubicBezTo>
                      <a:pt x="4705" y="2048"/>
                      <a:pt x="4719" y="1817"/>
                      <a:pt x="4732" y="1595"/>
                    </a:cubicBezTo>
                    <a:cubicBezTo>
                      <a:pt x="4770" y="980"/>
                      <a:pt x="4804" y="451"/>
                      <a:pt x="4575" y="208"/>
                    </a:cubicBezTo>
                    <a:cubicBezTo>
                      <a:pt x="4497" y="123"/>
                      <a:pt x="4387" y="79"/>
                      <a:pt x="4268" y="79"/>
                    </a:cubicBezTo>
                    <a:cubicBezTo>
                      <a:pt x="4046" y="79"/>
                      <a:pt x="3476" y="62"/>
                      <a:pt x="2817" y="48"/>
                    </a:cubicBezTo>
                    <a:cubicBezTo>
                      <a:pt x="1960" y="27"/>
                      <a:pt x="987" y="0"/>
                      <a:pt x="489" y="0"/>
                    </a:cubicBez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40"/>
              <p:cNvSpPr/>
              <p:nvPr/>
            </p:nvSpPr>
            <p:spPr>
              <a:xfrm flipH="1">
                <a:off x="2554590" y="1970945"/>
                <a:ext cx="390484" cy="316128"/>
              </a:xfrm>
              <a:custGeom>
                <a:avLst/>
                <a:gdLst/>
                <a:ahLst/>
                <a:cxnLst/>
                <a:rect l="l" t="t" r="r" b="b"/>
                <a:pathLst>
                  <a:path w="6701" h="5425" extrusionOk="0">
                    <a:moveTo>
                      <a:pt x="5623" y="298"/>
                    </a:moveTo>
                    <a:cubicBezTo>
                      <a:pt x="5899" y="298"/>
                      <a:pt x="6223" y="359"/>
                      <a:pt x="6223" y="653"/>
                    </a:cubicBezTo>
                    <a:cubicBezTo>
                      <a:pt x="6223" y="690"/>
                      <a:pt x="6227" y="755"/>
                      <a:pt x="6234" y="843"/>
                    </a:cubicBezTo>
                    <a:cubicBezTo>
                      <a:pt x="6275" y="1499"/>
                      <a:pt x="6398" y="3493"/>
                      <a:pt x="5438" y="4513"/>
                    </a:cubicBezTo>
                    <a:cubicBezTo>
                      <a:pt x="5056" y="4919"/>
                      <a:pt x="4530" y="5127"/>
                      <a:pt x="3879" y="5127"/>
                    </a:cubicBezTo>
                    <a:cubicBezTo>
                      <a:pt x="895" y="5127"/>
                      <a:pt x="294" y="4131"/>
                      <a:pt x="294" y="2526"/>
                    </a:cubicBezTo>
                    <a:lnTo>
                      <a:pt x="294" y="871"/>
                    </a:lnTo>
                    <a:cubicBezTo>
                      <a:pt x="294" y="451"/>
                      <a:pt x="584" y="298"/>
                      <a:pt x="769" y="298"/>
                    </a:cubicBezTo>
                    <a:close/>
                    <a:moveTo>
                      <a:pt x="769" y="0"/>
                    </a:moveTo>
                    <a:cubicBezTo>
                      <a:pt x="447" y="0"/>
                      <a:pt x="0" y="270"/>
                      <a:pt x="0" y="871"/>
                    </a:cubicBezTo>
                    <a:lnTo>
                      <a:pt x="0" y="2526"/>
                    </a:lnTo>
                    <a:cubicBezTo>
                      <a:pt x="0" y="4585"/>
                      <a:pt x="1123" y="5425"/>
                      <a:pt x="3879" y="5425"/>
                    </a:cubicBezTo>
                    <a:cubicBezTo>
                      <a:pt x="4616" y="5425"/>
                      <a:pt x="5213" y="5186"/>
                      <a:pt x="5656" y="4715"/>
                    </a:cubicBezTo>
                    <a:cubicBezTo>
                      <a:pt x="6701" y="3602"/>
                      <a:pt x="6571" y="1510"/>
                      <a:pt x="6530" y="823"/>
                    </a:cubicBezTo>
                    <a:cubicBezTo>
                      <a:pt x="6524" y="744"/>
                      <a:pt x="6521" y="687"/>
                      <a:pt x="6521" y="653"/>
                    </a:cubicBezTo>
                    <a:cubicBezTo>
                      <a:pt x="6521" y="243"/>
                      <a:pt x="6186" y="0"/>
                      <a:pt x="5623" y="0"/>
                    </a:cubicBez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40"/>
              <p:cNvSpPr/>
              <p:nvPr/>
            </p:nvSpPr>
            <p:spPr>
              <a:xfrm flipH="1">
                <a:off x="2460480" y="2092851"/>
                <a:ext cx="85777" cy="108678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865" extrusionOk="0">
                    <a:moveTo>
                      <a:pt x="14" y="1"/>
                    </a:moveTo>
                    <a:lnTo>
                      <a:pt x="14" y="1"/>
                    </a:lnTo>
                    <a:cubicBezTo>
                      <a:pt x="0" y="72"/>
                      <a:pt x="57" y="1213"/>
                      <a:pt x="115" y="1213"/>
                    </a:cubicBezTo>
                    <a:cubicBezTo>
                      <a:pt x="115" y="1213"/>
                      <a:pt x="116" y="1213"/>
                      <a:pt x="117" y="1213"/>
                    </a:cubicBezTo>
                    <a:cubicBezTo>
                      <a:pt x="132" y="1206"/>
                      <a:pt x="198" y="1165"/>
                      <a:pt x="290" y="1117"/>
                    </a:cubicBezTo>
                    <a:lnTo>
                      <a:pt x="290" y="1117"/>
                    </a:lnTo>
                    <a:lnTo>
                      <a:pt x="14" y="1"/>
                    </a:lnTo>
                    <a:close/>
                    <a:moveTo>
                      <a:pt x="844" y="950"/>
                    </a:moveTo>
                    <a:cubicBezTo>
                      <a:pt x="651" y="950"/>
                      <a:pt x="437" y="1042"/>
                      <a:pt x="290" y="1117"/>
                    </a:cubicBezTo>
                    <a:lnTo>
                      <a:pt x="290" y="1117"/>
                    </a:lnTo>
                    <a:lnTo>
                      <a:pt x="475" y="1865"/>
                    </a:lnTo>
                    <a:cubicBezTo>
                      <a:pt x="475" y="1865"/>
                      <a:pt x="1472" y="1571"/>
                      <a:pt x="1196" y="1131"/>
                    </a:cubicBezTo>
                    <a:cubicBezTo>
                      <a:pt x="1110" y="997"/>
                      <a:pt x="983" y="950"/>
                      <a:pt x="844" y="950"/>
                    </a:cubicBezTo>
                    <a:close/>
                  </a:path>
                </a:pathLst>
              </a:custGeom>
              <a:solidFill>
                <a:srgbClr val="E396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40"/>
              <p:cNvSpPr/>
              <p:nvPr/>
            </p:nvSpPr>
            <p:spPr>
              <a:xfrm flipH="1">
                <a:off x="2473416" y="2092851"/>
                <a:ext cx="72433" cy="108853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1868" extrusionOk="0">
                    <a:moveTo>
                      <a:pt x="1" y="1"/>
                    </a:moveTo>
                    <a:lnTo>
                      <a:pt x="1" y="45"/>
                    </a:lnTo>
                    <a:cubicBezTo>
                      <a:pt x="1" y="158"/>
                      <a:pt x="10" y="451"/>
                      <a:pt x="31" y="714"/>
                    </a:cubicBezTo>
                    <a:cubicBezTo>
                      <a:pt x="42" y="848"/>
                      <a:pt x="51" y="971"/>
                      <a:pt x="62" y="1063"/>
                    </a:cubicBezTo>
                    <a:cubicBezTo>
                      <a:pt x="69" y="1107"/>
                      <a:pt x="75" y="1148"/>
                      <a:pt x="83" y="1172"/>
                    </a:cubicBezTo>
                    <a:cubicBezTo>
                      <a:pt x="86" y="1186"/>
                      <a:pt x="89" y="1196"/>
                      <a:pt x="92" y="1203"/>
                    </a:cubicBezTo>
                    <a:cubicBezTo>
                      <a:pt x="92" y="1209"/>
                      <a:pt x="96" y="1209"/>
                      <a:pt x="96" y="1213"/>
                    </a:cubicBezTo>
                    <a:cubicBezTo>
                      <a:pt x="100" y="1217"/>
                      <a:pt x="103" y="1217"/>
                      <a:pt x="106" y="1217"/>
                    </a:cubicBezTo>
                    <a:lnTo>
                      <a:pt x="110" y="1217"/>
                    </a:lnTo>
                    <a:cubicBezTo>
                      <a:pt x="116" y="1217"/>
                      <a:pt x="127" y="1209"/>
                      <a:pt x="141" y="1199"/>
                    </a:cubicBezTo>
                    <a:cubicBezTo>
                      <a:pt x="192" y="1172"/>
                      <a:pt x="297" y="1110"/>
                      <a:pt x="423" y="1056"/>
                    </a:cubicBezTo>
                    <a:cubicBezTo>
                      <a:pt x="550" y="1001"/>
                      <a:pt x="700" y="954"/>
                      <a:pt x="837" y="954"/>
                    </a:cubicBezTo>
                    <a:cubicBezTo>
                      <a:pt x="973" y="954"/>
                      <a:pt x="1099" y="1001"/>
                      <a:pt x="1181" y="1135"/>
                    </a:cubicBezTo>
                    <a:cubicBezTo>
                      <a:pt x="1216" y="1189"/>
                      <a:pt x="1233" y="1237"/>
                      <a:pt x="1233" y="1288"/>
                    </a:cubicBezTo>
                    <a:cubicBezTo>
                      <a:pt x="1233" y="1373"/>
                      <a:pt x="1185" y="1452"/>
                      <a:pt x="1113" y="1524"/>
                    </a:cubicBezTo>
                    <a:cubicBezTo>
                      <a:pt x="1008" y="1626"/>
                      <a:pt x="844" y="1712"/>
                      <a:pt x="710" y="1770"/>
                    </a:cubicBezTo>
                    <a:cubicBezTo>
                      <a:pt x="642" y="1797"/>
                      <a:pt x="581" y="1820"/>
                      <a:pt x="540" y="1834"/>
                    </a:cubicBezTo>
                    <a:cubicBezTo>
                      <a:pt x="516" y="1844"/>
                      <a:pt x="499" y="1848"/>
                      <a:pt x="485" y="1852"/>
                    </a:cubicBezTo>
                    <a:cubicBezTo>
                      <a:pt x="475" y="1858"/>
                      <a:pt x="468" y="1858"/>
                      <a:pt x="468" y="1858"/>
                    </a:cubicBezTo>
                    <a:lnTo>
                      <a:pt x="472" y="1868"/>
                    </a:lnTo>
                    <a:cubicBezTo>
                      <a:pt x="472" y="1868"/>
                      <a:pt x="663" y="1814"/>
                      <a:pt x="853" y="1712"/>
                    </a:cubicBezTo>
                    <a:cubicBezTo>
                      <a:pt x="953" y="1660"/>
                      <a:pt x="1048" y="1602"/>
                      <a:pt x="1120" y="1530"/>
                    </a:cubicBezTo>
                    <a:cubicBezTo>
                      <a:pt x="1192" y="1458"/>
                      <a:pt x="1243" y="1376"/>
                      <a:pt x="1243" y="1288"/>
                    </a:cubicBezTo>
                    <a:cubicBezTo>
                      <a:pt x="1243" y="1237"/>
                      <a:pt x="1226" y="1182"/>
                      <a:pt x="1192" y="1127"/>
                    </a:cubicBezTo>
                    <a:cubicBezTo>
                      <a:pt x="1107" y="991"/>
                      <a:pt x="976" y="943"/>
                      <a:pt x="837" y="943"/>
                    </a:cubicBezTo>
                    <a:cubicBezTo>
                      <a:pt x="677" y="943"/>
                      <a:pt x="505" y="1008"/>
                      <a:pt x="366" y="1069"/>
                    </a:cubicBezTo>
                    <a:cubicBezTo>
                      <a:pt x="297" y="1104"/>
                      <a:pt x="236" y="1135"/>
                      <a:pt x="192" y="1162"/>
                    </a:cubicBezTo>
                    <a:cubicBezTo>
                      <a:pt x="168" y="1172"/>
                      <a:pt x="151" y="1182"/>
                      <a:pt x="137" y="1192"/>
                    </a:cubicBezTo>
                    <a:cubicBezTo>
                      <a:pt x="120" y="1199"/>
                      <a:pt x="110" y="1206"/>
                      <a:pt x="106" y="1206"/>
                    </a:cubicBezTo>
                    <a:cubicBezTo>
                      <a:pt x="103" y="1206"/>
                      <a:pt x="100" y="1199"/>
                      <a:pt x="100" y="1192"/>
                    </a:cubicBezTo>
                    <a:cubicBezTo>
                      <a:pt x="86" y="1159"/>
                      <a:pt x="75" y="1083"/>
                      <a:pt x="65" y="987"/>
                    </a:cubicBezTo>
                    <a:cubicBezTo>
                      <a:pt x="34" y="694"/>
                      <a:pt x="10" y="202"/>
                      <a:pt x="10" y="45"/>
                    </a:cubicBezTo>
                    <a:lnTo>
                      <a:pt x="10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2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40"/>
              <p:cNvSpPr/>
              <p:nvPr/>
            </p:nvSpPr>
            <p:spPr>
              <a:xfrm flipH="1">
                <a:off x="2946822" y="2104447"/>
                <a:ext cx="129132" cy="109436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878" extrusionOk="0">
                    <a:moveTo>
                      <a:pt x="2062" y="0"/>
                    </a:moveTo>
                    <a:lnTo>
                      <a:pt x="1" y="1382"/>
                    </a:lnTo>
                    <a:lnTo>
                      <a:pt x="236" y="1878"/>
                    </a:lnTo>
                    <a:lnTo>
                      <a:pt x="2216" y="260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40"/>
              <p:cNvSpPr/>
              <p:nvPr/>
            </p:nvSpPr>
            <p:spPr>
              <a:xfrm flipH="1">
                <a:off x="2517937" y="2111207"/>
                <a:ext cx="55184" cy="1457"/>
              </a:xfrm>
              <a:custGeom>
                <a:avLst/>
                <a:gdLst/>
                <a:ahLst/>
                <a:cxnLst/>
                <a:rect l="l" t="t" r="r" b="b"/>
                <a:pathLst>
                  <a:path w="947" h="25" extrusionOk="0">
                    <a:moveTo>
                      <a:pt x="1" y="0"/>
                    </a:moveTo>
                    <a:lnTo>
                      <a:pt x="1" y="24"/>
                    </a:lnTo>
                    <a:lnTo>
                      <a:pt x="946" y="24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40"/>
              <p:cNvSpPr/>
              <p:nvPr/>
            </p:nvSpPr>
            <p:spPr>
              <a:xfrm flipH="1">
                <a:off x="2507389" y="2102058"/>
                <a:ext cx="65731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38" extrusionOk="0">
                    <a:moveTo>
                      <a:pt x="1" y="0"/>
                    </a:moveTo>
                    <a:lnTo>
                      <a:pt x="1" y="38"/>
                    </a:lnTo>
                    <a:lnTo>
                      <a:pt x="1127" y="38"/>
                    </a:lnTo>
                    <a:lnTo>
                      <a:pt x="1127" y="0"/>
                    </a:ln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40"/>
              <p:cNvSpPr/>
              <p:nvPr/>
            </p:nvSpPr>
            <p:spPr>
              <a:xfrm flipH="1">
                <a:off x="2254778" y="2007074"/>
                <a:ext cx="9498" cy="15442"/>
              </a:xfrm>
              <a:custGeom>
                <a:avLst/>
                <a:gdLst/>
                <a:ahLst/>
                <a:cxnLst/>
                <a:rect l="l" t="t" r="r" b="b"/>
                <a:pathLst>
                  <a:path w="163" h="265" extrusionOk="0">
                    <a:moveTo>
                      <a:pt x="9" y="1"/>
                    </a:moveTo>
                    <a:cubicBezTo>
                      <a:pt x="4" y="1"/>
                      <a:pt x="0" y="6"/>
                      <a:pt x="6" y="9"/>
                    </a:cubicBezTo>
                    <a:cubicBezTo>
                      <a:pt x="84" y="70"/>
                      <a:pt x="135" y="159"/>
                      <a:pt x="152" y="261"/>
                    </a:cubicBezTo>
                    <a:cubicBezTo>
                      <a:pt x="152" y="264"/>
                      <a:pt x="154" y="265"/>
                      <a:pt x="156" y="265"/>
                    </a:cubicBezTo>
                    <a:cubicBezTo>
                      <a:pt x="159" y="265"/>
                      <a:pt x="163" y="262"/>
                      <a:pt x="163" y="258"/>
                    </a:cubicBezTo>
                    <a:cubicBezTo>
                      <a:pt x="146" y="155"/>
                      <a:pt x="94" y="67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40"/>
              <p:cNvSpPr/>
              <p:nvPr/>
            </p:nvSpPr>
            <p:spPr>
              <a:xfrm flipH="1">
                <a:off x="2253379" y="2035803"/>
                <a:ext cx="699" cy="466"/>
              </a:xfrm>
              <a:custGeom>
                <a:avLst/>
                <a:gdLst/>
                <a:ahLst/>
                <a:cxnLst/>
                <a:rect l="l" t="t" r="r" b="b"/>
                <a:pathLst>
                  <a:path w="12" h="8" extrusionOk="0">
                    <a:moveTo>
                      <a:pt x="8" y="0"/>
                    </a:moveTo>
                    <a:cubicBezTo>
                      <a:pt x="1" y="0"/>
                      <a:pt x="1" y="7"/>
                      <a:pt x="8" y="7"/>
                    </a:cubicBezTo>
                    <a:cubicBezTo>
                      <a:pt x="12" y="7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40"/>
              <p:cNvSpPr/>
              <p:nvPr/>
            </p:nvSpPr>
            <p:spPr>
              <a:xfrm flipH="1">
                <a:off x="2522890" y="2097746"/>
                <a:ext cx="30302" cy="991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7" extrusionOk="0">
                    <a:moveTo>
                      <a:pt x="150" y="1"/>
                    </a:moveTo>
                    <a:cubicBezTo>
                      <a:pt x="103" y="1"/>
                      <a:pt x="55" y="1"/>
                      <a:pt x="7" y="2"/>
                    </a:cubicBezTo>
                    <a:cubicBezTo>
                      <a:pt x="0" y="2"/>
                      <a:pt x="0" y="13"/>
                      <a:pt x="7" y="13"/>
                    </a:cubicBezTo>
                    <a:cubicBezTo>
                      <a:pt x="76" y="11"/>
                      <a:pt x="145" y="11"/>
                      <a:pt x="215" y="11"/>
                    </a:cubicBezTo>
                    <a:cubicBezTo>
                      <a:pt x="313" y="11"/>
                      <a:pt x="412" y="12"/>
                      <a:pt x="513" y="16"/>
                    </a:cubicBezTo>
                    <a:cubicBezTo>
                      <a:pt x="519" y="16"/>
                      <a:pt x="519" y="6"/>
                      <a:pt x="513" y="6"/>
                    </a:cubicBezTo>
                    <a:cubicBezTo>
                      <a:pt x="390" y="3"/>
                      <a:pt x="270" y="1"/>
                      <a:pt x="15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40"/>
              <p:cNvSpPr/>
              <p:nvPr/>
            </p:nvSpPr>
            <p:spPr>
              <a:xfrm flipH="1">
                <a:off x="2571839" y="1986038"/>
                <a:ext cx="13519" cy="24183"/>
              </a:xfrm>
              <a:custGeom>
                <a:avLst/>
                <a:gdLst/>
                <a:ahLst/>
                <a:cxnLst/>
                <a:rect l="l" t="t" r="r" b="b"/>
                <a:pathLst>
                  <a:path w="232" h="415" extrusionOk="0">
                    <a:moveTo>
                      <a:pt x="7" y="0"/>
                    </a:moveTo>
                    <a:cubicBezTo>
                      <a:pt x="4" y="0"/>
                      <a:pt x="0" y="5"/>
                      <a:pt x="3" y="8"/>
                    </a:cubicBezTo>
                    <a:cubicBezTo>
                      <a:pt x="108" y="117"/>
                      <a:pt x="221" y="244"/>
                      <a:pt x="187" y="411"/>
                    </a:cubicBezTo>
                    <a:cubicBezTo>
                      <a:pt x="187" y="413"/>
                      <a:pt x="190" y="415"/>
                      <a:pt x="193" y="415"/>
                    </a:cubicBezTo>
                    <a:cubicBezTo>
                      <a:pt x="195" y="415"/>
                      <a:pt x="197" y="414"/>
                      <a:pt x="197" y="411"/>
                    </a:cubicBezTo>
                    <a:cubicBezTo>
                      <a:pt x="231" y="244"/>
                      <a:pt x="118" y="113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40"/>
              <p:cNvSpPr/>
              <p:nvPr/>
            </p:nvSpPr>
            <p:spPr>
              <a:xfrm flipH="1">
                <a:off x="2573412" y="2020885"/>
                <a:ext cx="874" cy="641"/>
              </a:xfrm>
              <a:custGeom>
                <a:avLst/>
                <a:gdLst/>
                <a:ahLst/>
                <a:cxnLst/>
                <a:rect l="l" t="t" r="r" b="b"/>
                <a:pathLst>
                  <a:path w="15" h="11" extrusionOk="0">
                    <a:moveTo>
                      <a:pt x="7" y="0"/>
                    </a:moveTo>
                    <a:cubicBezTo>
                      <a:pt x="0" y="0"/>
                      <a:pt x="0" y="10"/>
                      <a:pt x="7" y="10"/>
                    </a:cubicBezTo>
                    <a:cubicBezTo>
                      <a:pt x="14" y="10"/>
                      <a:pt x="14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40"/>
              <p:cNvSpPr/>
              <p:nvPr/>
            </p:nvSpPr>
            <p:spPr>
              <a:xfrm flipH="1">
                <a:off x="2306524" y="2043553"/>
                <a:ext cx="11538" cy="66489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141" extrusionOk="0">
                    <a:moveTo>
                      <a:pt x="0" y="1"/>
                    </a:moveTo>
                    <a:lnTo>
                      <a:pt x="0" y="76"/>
                    </a:lnTo>
                    <a:cubicBezTo>
                      <a:pt x="41" y="151"/>
                      <a:pt x="72" y="236"/>
                      <a:pt x="92" y="322"/>
                    </a:cubicBezTo>
                    <a:cubicBezTo>
                      <a:pt x="160" y="581"/>
                      <a:pt x="160" y="854"/>
                      <a:pt x="144" y="1124"/>
                    </a:cubicBezTo>
                    <a:cubicBezTo>
                      <a:pt x="144" y="1134"/>
                      <a:pt x="154" y="1141"/>
                      <a:pt x="164" y="1141"/>
                    </a:cubicBezTo>
                    <a:cubicBezTo>
                      <a:pt x="171" y="1141"/>
                      <a:pt x="181" y="1134"/>
                      <a:pt x="181" y="1124"/>
                    </a:cubicBezTo>
                    <a:cubicBezTo>
                      <a:pt x="198" y="840"/>
                      <a:pt x="198" y="550"/>
                      <a:pt x="119" y="277"/>
                    </a:cubicBezTo>
                    <a:cubicBezTo>
                      <a:pt x="92" y="178"/>
                      <a:pt x="54" y="86"/>
                      <a:pt x="0" y="1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40"/>
              <p:cNvSpPr/>
              <p:nvPr/>
            </p:nvSpPr>
            <p:spPr>
              <a:xfrm flipH="1">
                <a:off x="2318004" y="2032015"/>
                <a:ext cx="13461" cy="15967"/>
              </a:xfrm>
              <a:custGeom>
                <a:avLst/>
                <a:gdLst/>
                <a:ahLst/>
                <a:cxnLst/>
                <a:rect l="l" t="t" r="r" b="b"/>
                <a:pathLst>
                  <a:path w="231" h="274" extrusionOk="0">
                    <a:moveTo>
                      <a:pt x="29" y="0"/>
                    </a:moveTo>
                    <a:cubicBezTo>
                      <a:pt x="12" y="0"/>
                      <a:pt x="1" y="24"/>
                      <a:pt x="18" y="35"/>
                    </a:cubicBezTo>
                    <a:cubicBezTo>
                      <a:pt x="111" y="96"/>
                      <a:pt x="179" y="178"/>
                      <a:pt x="230" y="274"/>
                    </a:cubicBezTo>
                    <a:lnTo>
                      <a:pt x="230" y="199"/>
                    </a:lnTo>
                    <a:cubicBezTo>
                      <a:pt x="179" y="120"/>
                      <a:pt x="117" y="55"/>
                      <a:pt x="39" y="4"/>
                    </a:cubicBezTo>
                    <a:cubicBezTo>
                      <a:pt x="35" y="0"/>
                      <a:pt x="32" y="0"/>
                      <a:pt x="29" y="0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40"/>
              <p:cNvSpPr/>
              <p:nvPr/>
            </p:nvSpPr>
            <p:spPr>
              <a:xfrm flipH="1">
                <a:off x="2304718" y="2143840"/>
                <a:ext cx="3030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52" h="38" extrusionOk="0">
                    <a:moveTo>
                      <a:pt x="28" y="0"/>
                    </a:moveTo>
                    <a:cubicBezTo>
                      <a:pt x="0" y="0"/>
                      <a:pt x="0" y="38"/>
                      <a:pt x="28" y="38"/>
                    </a:cubicBezTo>
                    <a:cubicBezTo>
                      <a:pt x="52" y="38"/>
                      <a:pt x="52" y="0"/>
                      <a:pt x="28" y="0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40"/>
              <p:cNvSpPr/>
              <p:nvPr/>
            </p:nvSpPr>
            <p:spPr>
              <a:xfrm flipH="1">
                <a:off x="2630694" y="2023449"/>
                <a:ext cx="24941" cy="78027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39" extrusionOk="0">
                    <a:moveTo>
                      <a:pt x="24" y="1"/>
                    </a:moveTo>
                    <a:cubicBezTo>
                      <a:pt x="10" y="1"/>
                      <a:pt x="0" y="24"/>
                      <a:pt x="13" y="38"/>
                    </a:cubicBezTo>
                    <a:cubicBezTo>
                      <a:pt x="181" y="147"/>
                      <a:pt x="270" y="332"/>
                      <a:pt x="321" y="519"/>
                    </a:cubicBezTo>
                    <a:cubicBezTo>
                      <a:pt x="386" y="779"/>
                      <a:pt x="386" y="1056"/>
                      <a:pt x="372" y="1322"/>
                    </a:cubicBezTo>
                    <a:cubicBezTo>
                      <a:pt x="372" y="1335"/>
                      <a:pt x="379" y="1339"/>
                      <a:pt x="389" y="1339"/>
                    </a:cubicBezTo>
                    <a:cubicBezTo>
                      <a:pt x="399" y="1339"/>
                      <a:pt x="410" y="1335"/>
                      <a:pt x="410" y="1322"/>
                    </a:cubicBezTo>
                    <a:cubicBezTo>
                      <a:pt x="427" y="1042"/>
                      <a:pt x="423" y="749"/>
                      <a:pt x="349" y="475"/>
                    </a:cubicBezTo>
                    <a:cubicBezTo>
                      <a:pt x="294" y="291"/>
                      <a:pt x="198" y="114"/>
                      <a:pt x="34" y="4"/>
                    </a:cubicBezTo>
                    <a:cubicBezTo>
                      <a:pt x="31" y="1"/>
                      <a:pt x="27" y="1"/>
                      <a:pt x="24" y="1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40"/>
              <p:cNvSpPr/>
              <p:nvPr/>
            </p:nvSpPr>
            <p:spPr>
              <a:xfrm flipH="1">
                <a:off x="2629120" y="2135274"/>
                <a:ext cx="2855" cy="2273"/>
              </a:xfrm>
              <a:custGeom>
                <a:avLst/>
                <a:gdLst/>
                <a:ahLst/>
                <a:cxnLst/>
                <a:rect l="l" t="t" r="r" b="b"/>
                <a:pathLst>
                  <a:path w="49" h="39" extrusionOk="0">
                    <a:moveTo>
                      <a:pt x="24" y="0"/>
                    </a:moveTo>
                    <a:cubicBezTo>
                      <a:pt x="1" y="0"/>
                      <a:pt x="1" y="38"/>
                      <a:pt x="24" y="38"/>
                    </a:cubicBezTo>
                    <a:cubicBezTo>
                      <a:pt x="48" y="38"/>
                      <a:pt x="48" y="0"/>
                      <a:pt x="24" y="0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40"/>
              <p:cNvSpPr/>
              <p:nvPr/>
            </p:nvSpPr>
            <p:spPr>
              <a:xfrm flipH="1">
                <a:off x="3075896" y="2137430"/>
                <a:ext cx="159608" cy="47609"/>
              </a:xfrm>
              <a:custGeom>
                <a:avLst/>
                <a:gdLst/>
                <a:ahLst/>
                <a:cxnLst/>
                <a:rect l="l" t="t" r="r" b="b"/>
                <a:pathLst>
                  <a:path w="2739" h="817" extrusionOk="0">
                    <a:moveTo>
                      <a:pt x="509" y="1"/>
                    </a:moveTo>
                    <a:cubicBezTo>
                      <a:pt x="347" y="1"/>
                      <a:pt x="177" y="12"/>
                      <a:pt x="1" y="38"/>
                    </a:cubicBezTo>
                    <a:lnTo>
                      <a:pt x="130" y="598"/>
                    </a:lnTo>
                    <a:cubicBezTo>
                      <a:pt x="130" y="598"/>
                      <a:pt x="596" y="409"/>
                      <a:pt x="1237" y="409"/>
                    </a:cubicBezTo>
                    <a:cubicBezTo>
                      <a:pt x="1685" y="409"/>
                      <a:pt x="2219" y="502"/>
                      <a:pt x="2739" y="816"/>
                    </a:cubicBezTo>
                    <a:cubicBezTo>
                      <a:pt x="2739" y="816"/>
                      <a:pt x="1881" y="1"/>
                      <a:pt x="509" y="1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40"/>
              <p:cNvSpPr/>
              <p:nvPr/>
            </p:nvSpPr>
            <p:spPr>
              <a:xfrm flipH="1">
                <a:off x="3176998" y="3230503"/>
                <a:ext cx="197777" cy="26048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447" extrusionOk="0">
                    <a:moveTo>
                      <a:pt x="1774" y="1"/>
                    </a:moveTo>
                    <a:cubicBezTo>
                      <a:pt x="1405" y="1"/>
                      <a:pt x="1037" y="38"/>
                      <a:pt x="677" y="140"/>
                    </a:cubicBezTo>
                    <a:cubicBezTo>
                      <a:pt x="448" y="202"/>
                      <a:pt x="226" y="294"/>
                      <a:pt x="21" y="410"/>
                    </a:cubicBezTo>
                    <a:cubicBezTo>
                      <a:pt x="1" y="419"/>
                      <a:pt x="13" y="446"/>
                      <a:pt x="30" y="446"/>
                    </a:cubicBezTo>
                    <a:cubicBezTo>
                      <a:pt x="33" y="446"/>
                      <a:pt x="36" y="446"/>
                      <a:pt x="38" y="444"/>
                    </a:cubicBezTo>
                    <a:cubicBezTo>
                      <a:pt x="573" y="139"/>
                      <a:pt x="1177" y="40"/>
                      <a:pt x="1782" y="40"/>
                    </a:cubicBezTo>
                    <a:cubicBezTo>
                      <a:pt x="2042" y="40"/>
                      <a:pt x="2302" y="58"/>
                      <a:pt x="2558" y="86"/>
                    </a:cubicBezTo>
                    <a:cubicBezTo>
                      <a:pt x="2827" y="117"/>
                      <a:pt x="3093" y="154"/>
                      <a:pt x="3360" y="195"/>
                    </a:cubicBezTo>
                    <a:cubicBezTo>
                      <a:pt x="3361" y="195"/>
                      <a:pt x="3362" y="195"/>
                      <a:pt x="3363" y="195"/>
                    </a:cubicBezTo>
                    <a:cubicBezTo>
                      <a:pt x="3384" y="195"/>
                      <a:pt x="3393" y="161"/>
                      <a:pt x="3370" y="158"/>
                    </a:cubicBezTo>
                    <a:cubicBezTo>
                      <a:pt x="2844" y="79"/>
                      <a:pt x="2307" y="1"/>
                      <a:pt x="177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40"/>
              <p:cNvSpPr/>
              <p:nvPr/>
            </p:nvSpPr>
            <p:spPr>
              <a:xfrm flipH="1">
                <a:off x="3152524" y="3015419"/>
                <a:ext cx="141660" cy="26223"/>
              </a:xfrm>
              <a:custGeom>
                <a:avLst/>
                <a:gdLst/>
                <a:ahLst/>
                <a:cxnLst/>
                <a:rect l="l" t="t" r="r" b="b"/>
                <a:pathLst>
                  <a:path w="2431" h="450" extrusionOk="0">
                    <a:moveTo>
                      <a:pt x="990" y="1"/>
                    </a:moveTo>
                    <a:cubicBezTo>
                      <a:pt x="660" y="1"/>
                      <a:pt x="330" y="62"/>
                      <a:pt x="21" y="186"/>
                    </a:cubicBezTo>
                    <a:cubicBezTo>
                      <a:pt x="0" y="195"/>
                      <a:pt x="5" y="228"/>
                      <a:pt x="23" y="228"/>
                    </a:cubicBezTo>
                    <a:cubicBezTo>
                      <a:pt x="26" y="228"/>
                      <a:pt x="28" y="228"/>
                      <a:pt x="31" y="227"/>
                    </a:cubicBezTo>
                    <a:cubicBezTo>
                      <a:pt x="337" y="104"/>
                      <a:pt x="665" y="43"/>
                      <a:pt x="992" y="43"/>
                    </a:cubicBezTo>
                    <a:cubicBezTo>
                      <a:pt x="1482" y="43"/>
                      <a:pt x="1972" y="179"/>
                      <a:pt x="2390" y="445"/>
                    </a:cubicBezTo>
                    <a:cubicBezTo>
                      <a:pt x="2394" y="448"/>
                      <a:pt x="2398" y="450"/>
                      <a:pt x="2402" y="450"/>
                    </a:cubicBezTo>
                    <a:cubicBezTo>
                      <a:pt x="2420" y="450"/>
                      <a:pt x="2430" y="422"/>
                      <a:pt x="2410" y="411"/>
                    </a:cubicBezTo>
                    <a:cubicBezTo>
                      <a:pt x="1987" y="140"/>
                      <a:pt x="1489" y="1"/>
                      <a:pt x="990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40"/>
              <p:cNvSpPr/>
              <p:nvPr/>
            </p:nvSpPr>
            <p:spPr>
              <a:xfrm flipH="1">
                <a:off x="3148153" y="3065475"/>
                <a:ext cx="128549" cy="52270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897" extrusionOk="0">
                    <a:moveTo>
                      <a:pt x="212" y="1"/>
                    </a:moveTo>
                    <a:cubicBezTo>
                      <a:pt x="151" y="1"/>
                      <a:pt x="90" y="4"/>
                      <a:pt x="28" y="10"/>
                    </a:cubicBezTo>
                    <a:cubicBezTo>
                      <a:pt x="2" y="13"/>
                      <a:pt x="1" y="51"/>
                      <a:pt x="25" y="51"/>
                    </a:cubicBezTo>
                    <a:cubicBezTo>
                      <a:pt x="26" y="51"/>
                      <a:pt x="27" y="51"/>
                      <a:pt x="28" y="51"/>
                    </a:cubicBezTo>
                    <a:cubicBezTo>
                      <a:pt x="90" y="45"/>
                      <a:pt x="150" y="42"/>
                      <a:pt x="210" y="42"/>
                    </a:cubicBezTo>
                    <a:cubicBezTo>
                      <a:pt x="943" y="42"/>
                      <a:pt x="1584" y="483"/>
                      <a:pt x="2165" y="894"/>
                    </a:cubicBezTo>
                    <a:cubicBezTo>
                      <a:pt x="2169" y="896"/>
                      <a:pt x="2172" y="897"/>
                      <a:pt x="2176" y="897"/>
                    </a:cubicBezTo>
                    <a:cubicBezTo>
                      <a:pt x="2194" y="897"/>
                      <a:pt x="2206" y="871"/>
                      <a:pt x="2185" y="856"/>
                    </a:cubicBezTo>
                    <a:cubicBezTo>
                      <a:pt x="1602" y="443"/>
                      <a:pt x="951" y="1"/>
                      <a:pt x="212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40"/>
              <p:cNvSpPr/>
              <p:nvPr/>
            </p:nvSpPr>
            <p:spPr>
              <a:xfrm flipH="1">
                <a:off x="2398944" y="1814659"/>
                <a:ext cx="105998" cy="100170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1719" extrusionOk="0">
                    <a:moveTo>
                      <a:pt x="31" y="1"/>
                    </a:moveTo>
                    <a:cubicBezTo>
                      <a:pt x="12" y="1"/>
                      <a:pt x="1" y="28"/>
                      <a:pt x="19" y="37"/>
                    </a:cubicBezTo>
                    <a:cubicBezTo>
                      <a:pt x="742" y="406"/>
                      <a:pt x="1552" y="863"/>
                      <a:pt x="1777" y="1706"/>
                    </a:cubicBezTo>
                    <a:cubicBezTo>
                      <a:pt x="1780" y="1714"/>
                      <a:pt x="1787" y="1718"/>
                      <a:pt x="1795" y="1718"/>
                    </a:cubicBezTo>
                    <a:cubicBezTo>
                      <a:pt x="1807" y="1718"/>
                      <a:pt x="1818" y="1710"/>
                      <a:pt x="1815" y="1696"/>
                    </a:cubicBezTo>
                    <a:cubicBezTo>
                      <a:pt x="1585" y="842"/>
                      <a:pt x="770" y="379"/>
                      <a:pt x="39" y="3"/>
                    </a:cubicBezTo>
                    <a:cubicBezTo>
                      <a:pt x="36" y="1"/>
                      <a:pt x="33" y="1"/>
                      <a:pt x="31" y="1"/>
                    </a:cubicBezTo>
                    <a:close/>
                  </a:path>
                </a:pathLst>
              </a:custGeom>
              <a:solidFill>
                <a:srgbClr val="E2B5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40"/>
              <p:cNvSpPr/>
              <p:nvPr/>
            </p:nvSpPr>
            <p:spPr>
              <a:xfrm flipH="1">
                <a:off x="2542411" y="1779812"/>
                <a:ext cx="2855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49" h="38" extrusionOk="0">
                    <a:moveTo>
                      <a:pt x="24" y="0"/>
                    </a:moveTo>
                    <a:cubicBezTo>
                      <a:pt x="0" y="0"/>
                      <a:pt x="0" y="38"/>
                      <a:pt x="24" y="38"/>
                    </a:cubicBezTo>
                    <a:cubicBezTo>
                      <a:pt x="49" y="38"/>
                      <a:pt x="49" y="0"/>
                      <a:pt x="24" y="0"/>
                    </a:cubicBezTo>
                    <a:close/>
                  </a:path>
                </a:pathLst>
              </a:custGeom>
              <a:solidFill>
                <a:srgbClr val="E2B5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40"/>
              <p:cNvSpPr/>
              <p:nvPr/>
            </p:nvSpPr>
            <p:spPr>
              <a:xfrm flipH="1">
                <a:off x="2286536" y="2935644"/>
                <a:ext cx="81873" cy="296898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5095" extrusionOk="0">
                    <a:moveTo>
                      <a:pt x="26" y="0"/>
                    </a:moveTo>
                    <a:cubicBezTo>
                      <a:pt x="14" y="0"/>
                      <a:pt x="1" y="11"/>
                      <a:pt x="7" y="26"/>
                    </a:cubicBezTo>
                    <a:cubicBezTo>
                      <a:pt x="424" y="1319"/>
                      <a:pt x="792" y="2630"/>
                      <a:pt x="1106" y="3951"/>
                    </a:cubicBezTo>
                    <a:cubicBezTo>
                      <a:pt x="1195" y="4327"/>
                      <a:pt x="1281" y="4702"/>
                      <a:pt x="1362" y="5081"/>
                    </a:cubicBezTo>
                    <a:cubicBezTo>
                      <a:pt x="1364" y="5090"/>
                      <a:pt x="1371" y="5095"/>
                      <a:pt x="1378" y="5095"/>
                    </a:cubicBezTo>
                    <a:cubicBezTo>
                      <a:pt x="1390" y="5095"/>
                      <a:pt x="1404" y="5084"/>
                      <a:pt x="1400" y="5068"/>
                    </a:cubicBezTo>
                    <a:cubicBezTo>
                      <a:pt x="1117" y="3740"/>
                      <a:pt x="778" y="2422"/>
                      <a:pt x="389" y="1118"/>
                    </a:cubicBezTo>
                    <a:cubicBezTo>
                      <a:pt x="280" y="749"/>
                      <a:pt x="164" y="381"/>
                      <a:pt x="45" y="15"/>
                    </a:cubicBezTo>
                    <a:cubicBezTo>
                      <a:pt x="42" y="5"/>
                      <a:pt x="34" y="0"/>
                      <a:pt x="26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40"/>
              <p:cNvSpPr/>
              <p:nvPr/>
            </p:nvSpPr>
            <p:spPr>
              <a:xfrm flipH="1">
                <a:off x="2327968" y="2354028"/>
                <a:ext cx="23775" cy="2550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4376" extrusionOk="0">
                    <a:moveTo>
                      <a:pt x="259" y="0"/>
                    </a:moveTo>
                    <a:cubicBezTo>
                      <a:pt x="249" y="0"/>
                      <a:pt x="240" y="6"/>
                      <a:pt x="240" y="18"/>
                    </a:cubicBezTo>
                    <a:cubicBezTo>
                      <a:pt x="322" y="1148"/>
                      <a:pt x="407" y="2295"/>
                      <a:pt x="226" y="3418"/>
                    </a:cubicBezTo>
                    <a:cubicBezTo>
                      <a:pt x="175" y="3735"/>
                      <a:pt x="103" y="4047"/>
                      <a:pt x="5" y="4354"/>
                    </a:cubicBezTo>
                    <a:cubicBezTo>
                      <a:pt x="1" y="4368"/>
                      <a:pt x="12" y="4376"/>
                      <a:pt x="23" y="4376"/>
                    </a:cubicBezTo>
                    <a:cubicBezTo>
                      <a:pt x="31" y="4376"/>
                      <a:pt x="39" y="4372"/>
                      <a:pt x="42" y="4364"/>
                    </a:cubicBezTo>
                    <a:cubicBezTo>
                      <a:pt x="387" y="3275"/>
                      <a:pt x="404" y="2117"/>
                      <a:pt x="342" y="987"/>
                    </a:cubicBezTo>
                    <a:cubicBezTo>
                      <a:pt x="325" y="663"/>
                      <a:pt x="301" y="343"/>
                      <a:pt x="278" y="18"/>
                    </a:cubicBezTo>
                    <a:cubicBezTo>
                      <a:pt x="278" y="6"/>
                      <a:pt x="268" y="0"/>
                      <a:pt x="259" y="0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40"/>
              <p:cNvSpPr/>
              <p:nvPr/>
            </p:nvSpPr>
            <p:spPr>
              <a:xfrm flipH="1">
                <a:off x="2290790" y="2722542"/>
                <a:ext cx="48541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833" h="822" extrusionOk="0">
                    <a:moveTo>
                      <a:pt x="622" y="0"/>
                    </a:moveTo>
                    <a:cubicBezTo>
                      <a:pt x="611" y="0"/>
                      <a:pt x="597" y="13"/>
                      <a:pt x="604" y="30"/>
                    </a:cubicBezTo>
                    <a:cubicBezTo>
                      <a:pt x="689" y="221"/>
                      <a:pt x="795" y="508"/>
                      <a:pt x="614" y="679"/>
                    </a:cubicBezTo>
                    <a:cubicBezTo>
                      <a:pt x="529" y="760"/>
                      <a:pt x="412" y="784"/>
                      <a:pt x="294" y="784"/>
                    </a:cubicBezTo>
                    <a:cubicBezTo>
                      <a:pt x="204" y="784"/>
                      <a:pt x="113" y="770"/>
                      <a:pt x="34" y="757"/>
                    </a:cubicBezTo>
                    <a:cubicBezTo>
                      <a:pt x="33" y="757"/>
                      <a:pt x="32" y="757"/>
                      <a:pt x="31" y="757"/>
                    </a:cubicBezTo>
                    <a:cubicBezTo>
                      <a:pt x="9" y="757"/>
                      <a:pt x="1" y="791"/>
                      <a:pt x="24" y="795"/>
                    </a:cubicBezTo>
                    <a:cubicBezTo>
                      <a:pt x="105" y="808"/>
                      <a:pt x="197" y="822"/>
                      <a:pt x="288" y="822"/>
                    </a:cubicBezTo>
                    <a:cubicBezTo>
                      <a:pt x="424" y="822"/>
                      <a:pt x="558" y="792"/>
                      <a:pt x="652" y="692"/>
                    </a:cubicBezTo>
                    <a:cubicBezTo>
                      <a:pt x="832" y="504"/>
                      <a:pt x="727" y="217"/>
                      <a:pt x="635" y="9"/>
                    </a:cubicBezTo>
                    <a:cubicBezTo>
                      <a:pt x="633" y="3"/>
                      <a:pt x="628" y="0"/>
                      <a:pt x="622" y="0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40"/>
              <p:cNvSpPr/>
              <p:nvPr/>
            </p:nvSpPr>
            <p:spPr>
              <a:xfrm flipH="1">
                <a:off x="2454653" y="2790080"/>
                <a:ext cx="184607" cy="57107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980" extrusionOk="0">
                    <a:moveTo>
                      <a:pt x="3146" y="1"/>
                    </a:moveTo>
                    <a:cubicBezTo>
                      <a:pt x="3139" y="1"/>
                      <a:pt x="3132" y="5"/>
                      <a:pt x="3129" y="14"/>
                    </a:cubicBezTo>
                    <a:cubicBezTo>
                      <a:pt x="3003" y="404"/>
                      <a:pt x="2696" y="717"/>
                      <a:pt x="2313" y="861"/>
                    </a:cubicBezTo>
                    <a:cubicBezTo>
                      <a:pt x="2160" y="918"/>
                      <a:pt x="2004" y="941"/>
                      <a:pt x="1846" y="941"/>
                    </a:cubicBezTo>
                    <a:cubicBezTo>
                      <a:pt x="1788" y="941"/>
                      <a:pt x="1730" y="938"/>
                      <a:pt x="1672" y="933"/>
                    </a:cubicBezTo>
                    <a:cubicBezTo>
                      <a:pt x="1405" y="912"/>
                      <a:pt x="1142" y="865"/>
                      <a:pt x="887" y="813"/>
                    </a:cubicBezTo>
                    <a:cubicBezTo>
                      <a:pt x="597" y="755"/>
                      <a:pt x="313" y="684"/>
                      <a:pt x="33" y="599"/>
                    </a:cubicBezTo>
                    <a:cubicBezTo>
                      <a:pt x="31" y="598"/>
                      <a:pt x="29" y="598"/>
                      <a:pt x="27" y="598"/>
                    </a:cubicBezTo>
                    <a:cubicBezTo>
                      <a:pt x="8" y="598"/>
                      <a:pt x="1" y="629"/>
                      <a:pt x="23" y="635"/>
                    </a:cubicBezTo>
                    <a:cubicBezTo>
                      <a:pt x="545" y="793"/>
                      <a:pt x="1088" y="912"/>
                      <a:pt x="1631" y="967"/>
                    </a:cubicBezTo>
                    <a:cubicBezTo>
                      <a:pt x="1703" y="975"/>
                      <a:pt x="1776" y="979"/>
                      <a:pt x="1848" y="979"/>
                    </a:cubicBezTo>
                    <a:cubicBezTo>
                      <a:pt x="2004" y="979"/>
                      <a:pt x="2157" y="959"/>
                      <a:pt x="2307" y="906"/>
                    </a:cubicBezTo>
                    <a:cubicBezTo>
                      <a:pt x="2494" y="837"/>
                      <a:pt x="2665" y="728"/>
                      <a:pt x="2809" y="591"/>
                    </a:cubicBezTo>
                    <a:cubicBezTo>
                      <a:pt x="2973" y="435"/>
                      <a:pt x="3096" y="240"/>
                      <a:pt x="3164" y="25"/>
                    </a:cubicBezTo>
                    <a:cubicBezTo>
                      <a:pt x="3167" y="10"/>
                      <a:pt x="3157" y="1"/>
                      <a:pt x="3146" y="1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40"/>
              <p:cNvSpPr/>
              <p:nvPr/>
            </p:nvSpPr>
            <p:spPr>
              <a:xfrm rot="10800000" flipH="1">
                <a:off x="1763789" y="1537450"/>
                <a:ext cx="2272500" cy="2272500"/>
              </a:xfrm>
              <a:prstGeom prst="ellipse">
                <a:avLst/>
              </a:prstGeom>
              <a:gradFill>
                <a:gsLst>
                  <a:gs pos="0">
                    <a:srgbClr val="645CA7">
                      <a:alpha val="76470"/>
                    </a:srgbClr>
                  </a:gs>
                  <a:gs pos="100000">
                    <a:srgbClr val="D77EAD">
                      <a:alpha val="76470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40"/>
              <p:cNvSpPr/>
              <p:nvPr/>
            </p:nvSpPr>
            <p:spPr>
              <a:xfrm flipH="1">
                <a:off x="3691588" y="2990725"/>
                <a:ext cx="62400" cy="6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40"/>
              <p:cNvSpPr/>
              <p:nvPr/>
            </p:nvSpPr>
            <p:spPr>
              <a:xfrm flipH="1">
                <a:off x="2239863" y="2199450"/>
                <a:ext cx="62400" cy="6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40"/>
              <p:cNvSpPr/>
              <p:nvPr/>
            </p:nvSpPr>
            <p:spPr>
              <a:xfrm flipH="1">
                <a:off x="3561113" y="3020813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40"/>
              <p:cNvSpPr/>
              <p:nvPr/>
            </p:nvSpPr>
            <p:spPr>
              <a:xfrm flipH="1">
                <a:off x="3239338" y="2432263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40"/>
              <p:cNvSpPr/>
              <p:nvPr/>
            </p:nvSpPr>
            <p:spPr>
              <a:xfrm flipH="1">
                <a:off x="3467413" y="2506200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40"/>
              <p:cNvSpPr/>
              <p:nvPr/>
            </p:nvSpPr>
            <p:spPr>
              <a:xfrm flipH="1">
                <a:off x="3581538" y="2288625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40"/>
              <p:cNvSpPr/>
              <p:nvPr/>
            </p:nvSpPr>
            <p:spPr>
              <a:xfrm flipH="1">
                <a:off x="2627713" y="2877150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40"/>
              <p:cNvSpPr/>
              <p:nvPr/>
            </p:nvSpPr>
            <p:spPr>
              <a:xfrm flipH="1">
                <a:off x="3953438" y="2521188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40"/>
              <p:cNvSpPr/>
              <p:nvPr/>
            </p:nvSpPr>
            <p:spPr>
              <a:xfrm flipH="1">
                <a:off x="2524388" y="2568588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40"/>
              <p:cNvSpPr/>
              <p:nvPr/>
            </p:nvSpPr>
            <p:spPr>
              <a:xfrm flipH="1">
                <a:off x="2161391" y="1931292"/>
                <a:ext cx="1926775" cy="1422570"/>
              </a:xfrm>
              <a:custGeom>
                <a:avLst/>
                <a:gdLst/>
                <a:ahLst/>
                <a:cxnLst/>
                <a:rect l="l" t="t" r="r" b="b"/>
                <a:pathLst>
                  <a:path w="21098" h="15577" extrusionOk="0">
                    <a:moveTo>
                      <a:pt x="1074" y="0"/>
                    </a:moveTo>
                    <a:lnTo>
                      <a:pt x="295" y="468"/>
                    </a:lnTo>
                    <a:cubicBezTo>
                      <a:pt x="295" y="468"/>
                      <a:pt x="1" y="7414"/>
                      <a:pt x="7135" y="7414"/>
                    </a:cubicBezTo>
                    <a:cubicBezTo>
                      <a:pt x="7482" y="7414"/>
                      <a:pt x="7848" y="7398"/>
                      <a:pt x="8232" y="7363"/>
                    </a:cubicBezTo>
                    <a:lnTo>
                      <a:pt x="8232" y="7363"/>
                    </a:lnTo>
                    <a:cubicBezTo>
                      <a:pt x="8232" y="7363"/>
                      <a:pt x="5712" y="12159"/>
                      <a:pt x="5712" y="15576"/>
                    </a:cubicBezTo>
                    <a:lnTo>
                      <a:pt x="20920" y="15576"/>
                    </a:lnTo>
                    <a:cubicBezTo>
                      <a:pt x="20988" y="15576"/>
                      <a:pt x="21097" y="6957"/>
                      <a:pt x="14482" y="5557"/>
                    </a:cubicBezTo>
                    <a:lnTo>
                      <a:pt x="11772" y="4957"/>
                    </a:lnTo>
                    <a:cubicBezTo>
                      <a:pt x="7423" y="4909"/>
                      <a:pt x="2688" y="3618"/>
                      <a:pt x="1074" y="0"/>
                    </a:cubicBezTo>
                    <a:close/>
                  </a:path>
                </a:pathLst>
              </a:custGeom>
              <a:solidFill>
                <a:srgbClr val="D77E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40"/>
              <p:cNvSpPr/>
              <p:nvPr/>
            </p:nvSpPr>
            <p:spPr>
              <a:xfrm flipH="1">
                <a:off x="3268067" y="1922930"/>
                <a:ext cx="848135" cy="764390"/>
              </a:xfrm>
              <a:custGeom>
                <a:avLst/>
                <a:gdLst/>
                <a:ahLst/>
                <a:cxnLst/>
                <a:rect l="l" t="t" r="r" b="b"/>
                <a:pathLst>
                  <a:path w="9287" h="8370" extrusionOk="0">
                    <a:moveTo>
                      <a:pt x="612" y="1"/>
                    </a:moveTo>
                    <a:lnTo>
                      <a:pt x="612" y="1"/>
                    </a:lnTo>
                    <a:cubicBezTo>
                      <a:pt x="0" y="7151"/>
                      <a:pt x="3401" y="8369"/>
                      <a:pt x="5790" y="8369"/>
                    </a:cubicBezTo>
                    <a:cubicBezTo>
                      <a:pt x="7025" y="8369"/>
                      <a:pt x="7989" y="8044"/>
                      <a:pt x="7989" y="8044"/>
                    </a:cubicBezTo>
                    <a:lnTo>
                      <a:pt x="9287" y="6344"/>
                    </a:lnTo>
                    <a:lnTo>
                      <a:pt x="9287" y="6344"/>
                    </a:lnTo>
                    <a:cubicBezTo>
                      <a:pt x="9287" y="6344"/>
                      <a:pt x="8997" y="6403"/>
                      <a:pt x="8381" y="6403"/>
                    </a:cubicBezTo>
                    <a:cubicBezTo>
                      <a:pt x="7628" y="6403"/>
                      <a:pt x="6387" y="6314"/>
                      <a:pt x="4592" y="5920"/>
                    </a:cubicBezTo>
                    <a:cubicBezTo>
                      <a:pt x="1329" y="5203"/>
                      <a:pt x="612" y="1"/>
                      <a:pt x="612" y="1"/>
                    </a:cubicBezTo>
                    <a:close/>
                  </a:path>
                </a:pathLst>
              </a:custGeom>
              <a:solidFill>
                <a:srgbClr val="E06F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40"/>
              <p:cNvSpPr/>
              <p:nvPr/>
            </p:nvSpPr>
            <p:spPr>
              <a:xfrm flipH="1">
                <a:off x="2124589" y="2249285"/>
                <a:ext cx="646398" cy="284021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110" extrusionOk="0">
                    <a:moveTo>
                      <a:pt x="6767" y="0"/>
                    </a:moveTo>
                    <a:cubicBezTo>
                      <a:pt x="6709" y="79"/>
                      <a:pt x="6647" y="153"/>
                      <a:pt x="6583" y="215"/>
                    </a:cubicBezTo>
                    <a:cubicBezTo>
                      <a:pt x="5094" y="1676"/>
                      <a:pt x="1267" y="1704"/>
                      <a:pt x="554" y="1830"/>
                    </a:cubicBezTo>
                    <a:cubicBezTo>
                      <a:pt x="489" y="1840"/>
                      <a:pt x="56" y="2007"/>
                      <a:pt x="1" y="2025"/>
                    </a:cubicBezTo>
                    <a:cubicBezTo>
                      <a:pt x="653" y="2151"/>
                      <a:pt x="1946" y="3014"/>
                      <a:pt x="3909" y="3096"/>
                    </a:cubicBezTo>
                    <a:cubicBezTo>
                      <a:pt x="4130" y="3105"/>
                      <a:pt x="4338" y="3109"/>
                      <a:pt x="4534" y="3109"/>
                    </a:cubicBezTo>
                    <a:cubicBezTo>
                      <a:pt x="6275" y="3109"/>
                      <a:pt x="7078" y="2792"/>
                      <a:pt x="7078" y="2792"/>
                    </a:cubicBezTo>
                    <a:lnTo>
                      <a:pt x="6767" y="0"/>
                    </a:ln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40"/>
              <p:cNvSpPr/>
              <p:nvPr/>
            </p:nvSpPr>
            <p:spPr>
              <a:xfrm flipH="1">
                <a:off x="2003034" y="1275944"/>
                <a:ext cx="1577183" cy="1192887"/>
              </a:xfrm>
              <a:custGeom>
                <a:avLst/>
                <a:gdLst/>
                <a:ahLst/>
                <a:cxnLst/>
                <a:rect l="l" t="t" r="r" b="b"/>
                <a:pathLst>
                  <a:path w="17270" h="13062" extrusionOk="0">
                    <a:moveTo>
                      <a:pt x="7914" y="0"/>
                    </a:moveTo>
                    <a:cubicBezTo>
                      <a:pt x="5704" y="0"/>
                      <a:pt x="4311" y="1144"/>
                      <a:pt x="3414" y="3015"/>
                    </a:cubicBezTo>
                    <a:cubicBezTo>
                      <a:pt x="3393" y="3063"/>
                      <a:pt x="3373" y="3110"/>
                      <a:pt x="3352" y="3159"/>
                    </a:cubicBezTo>
                    <a:cubicBezTo>
                      <a:pt x="3029" y="3957"/>
                      <a:pt x="3049" y="4930"/>
                      <a:pt x="2140" y="5281"/>
                    </a:cubicBezTo>
                    <a:cubicBezTo>
                      <a:pt x="1178" y="5657"/>
                      <a:pt x="1" y="7893"/>
                      <a:pt x="2639" y="9631"/>
                    </a:cubicBezTo>
                    <a:cubicBezTo>
                      <a:pt x="5277" y="11372"/>
                      <a:pt x="6179" y="12023"/>
                      <a:pt x="6179" y="12023"/>
                    </a:cubicBezTo>
                    <a:lnTo>
                      <a:pt x="6169" y="12139"/>
                    </a:lnTo>
                    <a:cubicBezTo>
                      <a:pt x="6155" y="12294"/>
                      <a:pt x="6220" y="12440"/>
                      <a:pt x="6347" y="12529"/>
                    </a:cubicBezTo>
                    <a:cubicBezTo>
                      <a:pt x="6561" y="12686"/>
                      <a:pt x="6954" y="12908"/>
                      <a:pt x="7514" y="12986"/>
                    </a:cubicBezTo>
                    <a:cubicBezTo>
                      <a:pt x="7910" y="13041"/>
                      <a:pt x="8231" y="13058"/>
                      <a:pt x="8466" y="13061"/>
                    </a:cubicBezTo>
                    <a:cubicBezTo>
                      <a:pt x="8469" y="13061"/>
                      <a:pt x="8472" y="13061"/>
                      <a:pt x="8475" y="13061"/>
                    </a:cubicBezTo>
                    <a:cubicBezTo>
                      <a:pt x="8666" y="13061"/>
                      <a:pt x="8836" y="12956"/>
                      <a:pt x="8937" y="12795"/>
                    </a:cubicBezTo>
                    <a:cubicBezTo>
                      <a:pt x="8985" y="12724"/>
                      <a:pt x="9080" y="12645"/>
                      <a:pt x="9265" y="12590"/>
                    </a:cubicBezTo>
                    <a:cubicBezTo>
                      <a:pt x="9316" y="12576"/>
                      <a:pt x="9374" y="12563"/>
                      <a:pt x="9439" y="12549"/>
                    </a:cubicBezTo>
                    <a:cubicBezTo>
                      <a:pt x="10156" y="12426"/>
                      <a:pt x="13955" y="12334"/>
                      <a:pt x="15444" y="10873"/>
                    </a:cubicBezTo>
                    <a:cubicBezTo>
                      <a:pt x="15508" y="10811"/>
                      <a:pt x="15570" y="10737"/>
                      <a:pt x="15628" y="10658"/>
                    </a:cubicBezTo>
                    <a:cubicBezTo>
                      <a:pt x="16972" y="8900"/>
                      <a:pt x="17270" y="3264"/>
                      <a:pt x="12453" y="1151"/>
                    </a:cubicBezTo>
                    <a:cubicBezTo>
                      <a:pt x="10646" y="359"/>
                      <a:pt x="9152" y="0"/>
                      <a:pt x="7914" y="0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40"/>
              <p:cNvSpPr/>
              <p:nvPr/>
            </p:nvSpPr>
            <p:spPr>
              <a:xfrm flipH="1">
                <a:off x="2279567" y="2324993"/>
                <a:ext cx="745121" cy="152878"/>
              </a:xfrm>
              <a:custGeom>
                <a:avLst/>
                <a:gdLst/>
                <a:ahLst/>
                <a:cxnLst/>
                <a:rect l="l" t="t" r="r" b="b"/>
                <a:pathLst>
                  <a:path w="8159" h="1674" extrusionOk="0">
                    <a:moveTo>
                      <a:pt x="8159" y="0"/>
                    </a:moveTo>
                    <a:lnTo>
                      <a:pt x="8159" y="0"/>
                    </a:lnTo>
                    <a:cubicBezTo>
                      <a:pt x="7571" y="424"/>
                      <a:pt x="3694" y="741"/>
                      <a:pt x="3117" y="847"/>
                    </a:cubicBezTo>
                    <a:cubicBezTo>
                      <a:pt x="2544" y="950"/>
                      <a:pt x="2816" y="1281"/>
                      <a:pt x="1864" y="1363"/>
                    </a:cubicBezTo>
                    <a:cubicBezTo>
                      <a:pt x="1816" y="1367"/>
                      <a:pt x="1768" y="1369"/>
                      <a:pt x="1720" y="1369"/>
                    </a:cubicBezTo>
                    <a:cubicBezTo>
                      <a:pt x="828" y="1369"/>
                      <a:pt x="32" y="652"/>
                      <a:pt x="1" y="643"/>
                    </a:cubicBezTo>
                    <a:lnTo>
                      <a:pt x="1" y="643"/>
                    </a:lnTo>
                    <a:lnTo>
                      <a:pt x="18" y="799"/>
                    </a:lnTo>
                    <a:cubicBezTo>
                      <a:pt x="31" y="1483"/>
                      <a:pt x="898" y="1673"/>
                      <a:pt x="1704" y="1673"/>
                    </a:cubicBezTo>
                    <a:cubicBezTo>
                      <a:pt x="2338" y="1673"/>
                      <a:pt x="2935" y="1556"/>
                      <a:pt x="3049" y="1468"/>
                    </a:cubicBezTo>
                    <a:cubicBezTo>
                      <a:pt x="3311" y="1267"/>
                      <a:pt x="4786" y="1314"/>
                      <a:pt x="6350" y="1079"/>
                    </a:cubicBezTo>
                    <a:cubicBezTo>
                      <a:pt x="7910" y="847"/>
                      <a:pt x="8159" y="0"/>
                      <a:pt x="8159" y="0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40"/>
              <p:cNvSpPr/>
              <p:nvPr/>
            </p:nvSpPr>
            <p:spPr>
              <a:xfrm flipH="1">
                <a:off x="2606537" y="1234301"/>
                <a:ext cx="709295" cy="480332"/>
              </a:xfrm>
              <a:custGeom>
                <a:avLst/>
                <a:gdLst/>
                <a:ahLst/>
                <a:cxnLst/>
                <a:rect l="l" t="t" r="r" b="b"/>
                <a:pathLst>
                  <a:path w="8046" h="4802" extrusionOk="0">
                    <a:moveTo>
                      <a:pt x="4926" y="0"/>
                    </a:moveTo>
                    <a:cubicBezTo>
                      <a:pt x="4504" y="0"/>
                      <a:pt x="4028" y="50"/>
                      <a:pt x="3492" y="167"/>
                    </a:cubicBezTo>
                    <a:cubicBezTo>
                      <a:pt x="631" y="792"/>
                      <a:pt x="0" y="4233"/>
                      <a:pt x="631" y="4721"/>
                    </a:cubicBezTo>
                    <a:cubicBezTo>
                      <a:pt x="703" y="4776"/>
                      <a:pt x="799" y="4801"/>
                      <a:pt x="916" y="4801"/>
                    </a:cubicBezTo>
                    <a:cubicBezTo>
                      <a:pt x="1827" y="4801"/>
                      <a:pt x="3955" y="3240"/>
                      <a:pt x="4929" y="2250"/>
                    </a:cubicBezTo>
                    <a:cubicBezTo>
                      <a:pt x="5620" y="1546"/>
                      <a:pt x="6280" y="1341"/>
                      <a:pt x="6813" y="1341"/>
                    </a:cubicBezTo>
                    <a:cubicBezTo>
                      <a:pt x="7551" y="1341"/>
                      <a:pt x="8046" y="1734"/>
                      <a:pt x="8046" y="1734"/>
                    </a:cubicBezTo>
                    <a:cubicBezTo>
                      <a:pt x="8046" y="1734"/>
                      <a:pt x="7414" y="0"/>
                      <a:pt x="4926" y="0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40"/>
              <p:cNvSpPr/>
              <p:nvPr/>
            </p:nvSpPr>
            <p:spPr>
              <a:xfrm flipH="1">
                <a:off x="3048341" y="1713116"/>
                <a:ext cx="272605" cy="140914"/>
              </a:xfrm>
              <a:custGeom>
                <a:avLst/>
                <a:gdLst/>
                <a:ahLst/>
                <a:cxnLst/>
                <a:rect l="l" t="t" r="r" b="b"/>
                <a:pathLst>
                  <a:path w="2985" h="1543" extrusionOk="0">
                    <a:moveTo>
                      <a:pt x="1773" y="0"/>
                    </a:moveTo>
                    <a:cubicBezTo>
                      <a:pt x="1158" y="0"/>
                      <a:pt x="266" y="292"/>
                      <a:pt x="29" y="809"/>
                    </a:cubicBezTo>
                    <a:cubicBezTo>
                      <a:pt x="1" y="870"/>
                      <a:pt x="55" y="926"/>
                      <a:pt x="105" y="926"/>
                    </a:cubicBezTo>
                    <a:cubicBezTo>
                      <a:pt x="127" y="926"/>
                      <a:pt x="149" y="915"/>
                      <a:pt x="162" y="887"/>
                    </a:cubicBezTo>
                    <a:cubicBezTo>
                      <a:pt x="377" y="423"/>
                      <a:pt x="1277" y="153"/>
                      <a:pt x="1767" y="153"/>
                    </a:cubicBezTo>
                    <a:cubicBezTo>
                      <a:pt x="1782" y="153"/>
                      <a:pt x="1797" y="153"/>
                      <a:pt x="1811" y="154"/>
                    </a:cubicBezTo>
                    <a:cubicBezTo>
                      <a:pt x="2183" y="170"/>
                      <a:pt x="2589" y="313"/>
                      <a:pt x="2736" y="707"/>
                    </a:cubicBezTo>
                    <a:cubicBezTo>
                      <a:pt x="2821" y="942"/>
                      <a:pt x="2787" y="1225"/>
                      <a:pt x="2763" y="1468"/>
                    </a:cubicBezTo>
                    <a:cubicBezTo>
                      <a:pt x="2758" y="1517"/>
                      <a:pt x="2795" y="1542"/>
                      <a:pt x="2834" y="1542"/>
                    </a:cubicBezTo>
                    <a:cubicBezTo>
                      <a:pt x="2873" y="1542"/>
                      <a:pt x="2915" y="1517"/>
                      <a:pt x="2920" y="1468"/>
                    </a:cubicBezTo>
                    <a:cubicBezTo>
                      <a:pt x="2985" y="740"/>
                      <a:pt x="2811" y="143"/>
                      <a:pt x="2008" y="17"/>
                    </a:cubicBezTo>
                    <a:cubicBezTo>
                      <a:pt x="1937" y="6"/>
                      <a:pt x="1858" y="0"/>
                      <a:pt x="1773" y="0"/>
                    </a:cubicBezTo>
                    <a:close/>
                  </a:path>
                </a:pathLst>
              </a:custGeom>
              <a:solidFill>
                <a:srgbClr val="5B43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40"/>
              <p:cNvSpPr/>
              <p:nvPr/>
            </p:nvSpPr>
            <p:spPr>
              <a:xfrm flipH="1">
                <a:off x="2783590" y="1827546"/>
                <a:ext cx="174065" cy="835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915" extrusionOk="0">
                    <a:moveTo>
                      <a:pt x="1669" y="0"/>
                    </a:moveTo>
                    <a:cubicBezTo>
                      <a:pt x="1616" y="0"/>
                      <a:pt x="1562" y="56"/>
                      <a:pt x="1598" y="116"/>
                    </a:cubicBezTo>
                    <a:cubicBezTo>
                      <a:pt x="1687" y="269"/>
                      <a:pt x="1584" y="406"/>
                      <a:pt x="1441" y="470"/>
                    </a:cubicBezTo>
                    <a:cubicBezTo>
                      <a:pt x="1407" y="485"/>
                      <a:pt x="1372" y="492"/>
                      <a:pt x="1336" y="492"/>
                    </a:cubicBezTo>
                    <a:cubicBezTo>
                      <a:pt x="1226" y="492"/>
                      <a:pt x="1113" y="429"/>
                      <a:pt x="1038" y="355"/>
                    </a:cubicBezTo>
                    <a:cubicBezTo>
                      <a:pt x="959" y="276"/>
                      <a:pt x="915" y="177"/>
                      <a:pt x="820" y="109"/>
                    </a:cubicBezTo>
                    <a:cubicBezTo>
                      <a:pt x="744" y="58"/>
                      <a:pt x="658" y="33"/>
                      <a:pt x="570" y="33"/>
                    </a:cubicBezTo>
                    <a:cubicBezTo>
                      <a:pt x="522" y="33"/>
                      <a:pt x="474" y="40"/>
                      <a:pt x="427" y="54"/>
                    </a:cubicBezTo>
                    <a:cubicBezTo>
                      <a:pt x="75" y="163"/>
                      <a:pt x="1" y="546"/>
                      <a:pt x="96" y="859"/>
                    </a:cubicBezTo>
                    <a:cubicBezTo>
                      <a:pt x="107" y="898"/>
                      <a:pt x="137" y="914"/>
                      <a:pt x="168" y="914"/>
                    </a:cubicBezTo>
                    <a:cubicBezTo>
                      <a:pt x="215" y="914"/>
                      <a:pt x="263" y="876"/>
                      <a:pt x="246" y="818"/>
                    </a:cubicBezTo>
                    <a:cubicBezTo>
                      <a:pt x="178" y="593"/>
                      <a:pt x="209" y="293"/>
                      <a:pt x="472" y="215"/>
                    </a:cubicBezTo>
                    <a:cubicBezTo>
                      <a:pt x="504" y="205"/>
                      <a:pt x="534" y="201"/>
                      <a:pt x="562" y="201"/>
                    </a:cubicBezTo>
                    <a:cubicBezTo>
                      <a:pt x="708" y="201"/>
                      <a:pt x="808" y="316"/>
                      <a:pt x="905" y="433"/>
                    </a:cubicBezTo>
                    <a:cubicBezTo>
                      <a:pt x="1016" y="567"/>
                      <a:pt x="1142" y="642"/>
                      <a:pt x="1309" y="642"/>
                    </a:cubicBezTo>
                    <a:cubicBezTo>
                      <a:pt x="1333" y="642"/>
                      <a:pt x="1357" y="640"/>
                      <a:pt x="1383" y="637"/>
                    </a:cubicBezTo>
                    <a:cubicBezTo>
                      <a:pt x="1693" y="601"/>
                      <a:pt x="1905" y="334"/>
                      <a:pt x="1731" y="37"/>
                    </a:cubicBezTo>
                    <a:cubicBezTo>
                      <a:pt x="1715" y="11"/>
                      <a:pt x="1692" y="0"/>
                      <a:pt x="1669" y="0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40"/>
              <p:cNvSpPr/>
              <p:nvPr/>
            </p:nvSpPr>
            <p:spPr>
              <a:xfrm flipH="1">
                <a:off x="2392080" y="1861063"/>
                <a:ext cx="284386" cy="170595"/>
              </a:xfrm>
              <a:custGeom>
                <a:avLst/>
                <a:gdLst/>
                <a:ahLst/>
                <a:cxnLst/>
                <a:rect l="l" t="t" r="r" b="b"/>
                <a:pathLst>
                  <a:path w="3114" h="1868" extrusionOk="0">
                    <a:moveTo>
                      <a:pt x="1701" y="1"/>
                    </a:moveTo>
                    <a:cubicBezTo>
                      <a:pt x="1044" y="1"/>
                      <a:pt x="259" y="415"/>
                      <a:pt x="21" y="1008"/>
                    </a:cubicBezTo>
                    <a:cubicBezTo>
                      <a:pt x="0" y="1064"/>
                      <a:pt x="47" y="1101"/>
                      <a:pt x="95" y="1101"/>
                    </a:cubicBezTo>
                    <a:cubicBezTo>
                      <a:pt x="126" y="1101"/>
                      <a:pt x="158" y="1085"/>
                      <a:pt x="171" y="1049"/>
                    </a:cubicBezTo>
                    <a:cubicBezTo>
                      <a:pt x="380" y="528"/>
                      <a:pt x="1160" y="155"/>
                      <a:pt x="1708" y="155"/>
                    </a:cubicBezTo>
                    <a:cubicBezTo>
                      <a:pt x="1716" y="155"/>
                      <a:pt x="1723" y="155"/>
                      <a:pt x="1731" y="155"/>
                    </a:cubicBezTo>
                    <a:cubicBezTo>
                      <a:pt x="2598" y="175"/>
                      <a:pt x="2956" y="1025"/>
                      <a:pt x="2738" y="1773"/>
                    </a:cubicBezTo>
                    <a:cubicBezTo>
                      <a:pt x="2720" y="1830"/>
                      <a:pt x="2767" y="1868"/>
                      <a:pt x="2814" y="1868"/>
                    </a:cubicBezTo>
                    <a:cubicBezTo>
                      <a:pt x="2845" y="1868"/>
                      <a:pt x="2876" y="1852"/>
                      <a:pt x="2888" y="1814"/>
                    </a:cubicBezTo>
                    <a:cubicBezTo>
                      <a:pt x="3114" y="1042"/>
                      <a:pt x="2796" y="158"/>
                      <a:pt x="1926" y="18"/>
                    </a:cubicBezTo>
                    <a:cubicBezTo>
                      <a:pt x="1853" y="6"/>
                      <a:pt x="1778" y="1"/>
                      <a:pt x="1701" y="1"/>
                    </a:cubicBezTo>
                    <a:close/>
                  </a:path>
                </a:pathLst>
              </a:custGeom>
              <a:solidFill>
                <a:srgbClr val="5B43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40"/>
              <p:cNvSpPr/>
              <p:nvPr/>
            </p:nvSpPr>
            <p:spPr>
              <a:xfrm flipH="1">
                <a:off x="1850247" y="1203341"/>
                <a:ext cx="1933259" cy="1323939"/>
              </a:xfrm>
              <a:custGeom>
                <a:avLst/>
                <a:gdLst/>
                <a:ahLst/>
                <a:cxnLst/>
                <a:rect l="l" t="t" r="r" b="b"/>
                <a:pathLst>
                  <a:path w="21169" h="14497" extrusionOk="0">
                    <a:moveTo>
                      <a:pt x="10036" y="1"/>
                    </a:moveTo>
                    <a:cubicBezTo>
                      <a:pt x="9537" y="1"/>
                      <a:pt x="8998" y="79"/>
                      <a:pt x="8432" y="277"/>
                    </a:cubicBezTo>
                    <a:cubicBezTo>
                      <a:pt x="6476" y="959"/>
                      <a:pt x="5353" y="3503"/>
                      <a:pt x="4653" y="4830"/>
                    </a:cubicBezTo>
                    <a:cubicBezTo>
                      <a:pt x="3769" y="6503"/>
                      <a:pt x="1850" y="7776"/>
                      <a:pt x="322" y="7961"/>
                    </a:cubicBezTo>
                    <a:cubicBezTo>
                      <a:pt x="322" y="7961"/>
                      <a:pt x="1" y="12228"/>
                      <a:pt x="8395" y="12934"/>
                    </a:cubicBezTo>
                    <a:lnTo>
                      <a:pt x="8405" y="12818"/>
                    </a:lnTo>
                    <a:cubicBezTo>
                      <a:pt x="8405" y="12818"/>
                      <a:pt x="7503" y="12167"/>
                      <a:pt x="4865" y="10426"/>
                    </a:cubicBezTo>
                    <a:cubicBezTo>
                      <a:pt x="2227" y="8688"/>
                      <a:pt x="3404" y="6452"/>
                      <a:pt x="4366" y="6076"/>
                    </a:cubicBezTo>
                    <a:cubicBezTo>
                      <a:pt x="4919" y="5865"/>
                      <a:pt x="5128" y="5421"/>
                      <a:pt x="5278" y="4926"/>
                    </a:cubicBezTo>
                    <a:cubicBezTo>
                      <a:pt x="7023" y="4810"/>
                      <a:pt x="9515" y="1537"/>
                      <a:pt x="10712" y="1400"/>
                    </a:cubicBezTo>
                    <a:cubicBezTo>
                      <a:pt x="10842" y="1385"/>
                      <a:pt x="10963" y="1378"/>
                      <a:pt x="11075" y="1378"/>
                    </a:cubicBezTo>
                    <a:cubicBezTo>
                      <a:pt x="12210" y="1378"/>
                      <a:pt x="12433" y="2082"/>
                      <a:pt x="12433" y="2082"/>
                    </a:cubicBezTo>
                    <a:lnTo>
                      <a:pt x="12453" y="2082"/>
                    </a:lnTo>
                    <a:cubicBezTo>
                      <a:pt x="12487" y="2080"/>
                      <a:pt x="12520" y="2079"/>
                      <a:pt x="12553" y="2079"/>
                    </a:cubicBezTo>
                    <a:cubicBezTo>
                      <a:pt x="13236" y="2079"/>
                      <a:pt x="13872" y="2506"/>
                      <a:pt x="14266" y="3066"/>
                    </a:cubicBezTo>
                    <a:cubicBezTo>
                      <a:pt x="14679" y="3653"/>
                      <a:pt x="14867" y="4370"/>
                      <a:pt x="14993" y="5076"/>
                    </a:cubicBezTo>
                    <a:cubicBezTo>
                      <a:pt x="15119" y="5783"/>
                      <a:pt x="15195" y="6507"/>
                      <a:pt x="15427" y="7186"/>
                    </a:cubicBezTo>
                    <a:cubicBezTo>
                      <a:pt x="15737" y="8101"/>
                      <a:pt x="16359" y="8923"/>
                      <a:pt x="17161" y="9453"/>
                    </a:cubicBezTo>
                    <a:cubicBezTo>
                      <a:pt x="16950" y="10101"/>
                      <a:pt x="16642" y="10781"/>
                      <a:pt x="16263" y="11484"/>
                    </a:cubicBezTo>
                    <a:cubicBezTo>
                      <a:pt x="14914" y="13988"/>
                      <a:pt x="18455" y="14496"/>
                      <a:pt x="19010" y="14496"/>
                    </a:cubicBezTo>
                    <a:cubicBezTo>
                      <a:pt x="19099" y="14496"/>
                      <a:pt x="19112" y="14484"/>
                      <a:pt x="19018" y="14464"/>
                    </a:cubicBezTo>
                    <a:cubicBezTo>
                      <a:pt x="18981" y="14457"/>
                      <a:pt x="18946" y="14447"/>
                      <a:pt x="18916" y="14436"/>
                    </a:cubicBezTo>
                    <a:cubicBezTo>
                      <a:pt x="18335" y="14263"/>
                      <a:pt x="18355" y="13781"/>
                      <a:pt x="18355" y="13781"/>
                    </a:cubicBezTo>
                    <a:lnTo>
                      <a:pt x="18355" y="13781"/>
                    </a:lnTo>
                    <a:cubicBezTo>
                      <a:pt x="18754" y="13975"/>
                      <a:pt x="19097" y="14048"/>
                      <a:pt x="19388" y="14048"/>
                    </a:cubicBezTo>
                    <a:cubicBezTo>
                      <a:pt x="20274" y="14048"/>
                      <a:pt x="20673" y="13368"/>
                      <a:pt x="20673" y="13368"/>
                    </a:cubicBezTo>
                    <a:lnTo>
                      <a:pt x="20673" y="13368"/>
                    </a:lnTo>
                    <a:cubicBezTo>
                      <a:pt x="20673" y="13368"/>
                      <a:pt x="20435" y="13513"/>
                      <a:pt x="20173" y="13513"/>
                    </a:cubicBezTo>
                    <a:cubicBezTo>
                      <a:pt x="19841" y="13513"/>
                      <a:pt x="19470" y="13281"/>
                      <a:pt x="19493" y="12228"/>
                    </a:cubicBezTo>
                    <a:cubicBezTo>
                      <a:pt x="19534" y="10344"/>
                      <a:pt x="21169" y="7838"/>
                      <a:pt x="19059" y="3656"/>
                    </a:cubicBezTo>
                    <a:cubicBezTo>
                      <a:pt x="17874" y="1311"/>
                      <a:pt x="16160" y="815"/>
                      <a:pt x="14867" y="815"/>
                    </a:cubicBezTo>
                    <a:cubicBezTo>
                      <a:pt x="13919" y="815"/>
                      <a:pt x="13197" y="1083"/>
                      <a:pt x="13080" y="1083"/>
                    </a:cubicBezTo>
                    <a:cubicBezTo>
                      <a:pt x="13072" y="1083"/>
                      <a:pt x="13067" y="1081"/>
                      <a:pt x="13065" y="1079"/>
                    </a:cubicBezTo>
                    <a:cubicBezTo>
                      <a:pt x="12812" y="811"/>
                      <a:pt x="11636" y="1"/>
                      <a:pt x="10036" y="1"/>
                    </a:cubicBezTo>
                    <a:close/>
                  </a:path>
                </a:pathLst>
              </a:custGeom>
              <a:solidFill>
                <a:srgbClr val="632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40"/>
              <p:cNvSpPr/>
              <p:nvPr/>
            </p:nvSpPr>
            <p:spPr>
              <a:xfrm flipH="1">
                <a:off x="1931894" y="2052845"/>
                <a:ext cx="254523" cy="235162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2575" extrusionOk="0">
                    <a:moveTo>
                      <a:pt x="1486" y="1"/>
                    </a:moveTo>
                    <a:cubicBezTo>
                      <a:pt x="1154" y="1"/>
                      <a:pt x="813" y="108"/>
                      <a:pt x="499" y="318"/>
                    </a:cubicBezTo>
                    <a:cubicBezTo>
                      <a:pt x="445" y="352"/>
                      <a:pt x="387" y="403"/>
                      <a:pt x="373" y="482"/>
                    </a:cubicBezTo>
                    <a:lnTo>
                      <a:pt x="355" y="546"/>
                    </a:lnTo>
                    <a:lnTo>
                      <a:pt x="89" y="1602"/>
                    </a:lnTo>
                    <a:cubicBezTo>
                      <a:pt x="1" y="1847"/>
                      <a:pt x="72" y="2141"/>
                      <a:pt x="212" y="2301"/>
                    </a:cubicBezTo>
                    <a:cubicBezTo>
                      <a:pt x="349" y="2465"/>
                      <a:pt x="540" y="2523"/>
                      <a:pt x="727" y="2550"/>
                    </a:cubicBezTo>
                    <a:cubicBezTo>
                      <a:pt x="830" y="2566"/>
                      <a:pt x="934" y="2574"/>
                      <a:pt x="1038" y="2574"/>
                    </a:cubicBezTo>
                    <a:cubicBezTo>
                      <a:pt x="1291" y="2574"/>
                      <a:pt x="1545" y="2528"/>
                      <a:pt x="1796" y="2441"/>
                    </a:cubicBezTo>
                    <a:cubicBezTo>
                      <a:pt x="1987" y="2373"/>
                      <a:pt x="2182" y="2274"/>
                      <a:pt x="2353" y="2114"/>
                    </a:cubicBezTo>
                    <a:cubicBezTo>
                      <a:pt x="2520" y="1950"/>
                      <a:pt x="2663" y="1718"/>
                      <a:pt x="2718" y="1452"/>
                    </a:cubicBezTo>
                    <a:cubicBezTo>
                      <a:pt x="2786" y="1117"/>
                      <a:pt x="2707" y="765"/>
                      <a:pt x="2554" y="526"/>
                    </a:cubicBezTo>
                    <a:cubicBezTo>
                      <a:pt x="2400" y="287"/>
                      <a:pt x="2175" y="151"/>
                      <a:pt x="1943" y="72"/>
                    </a:cubicBezTo>
                    <a:cubicBezTo>
                      <a:pt x="1795" y="24"/>
                      <a:pt x="1642" y="1"/>
                      <a:pt x="1486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40"/>
              <p:cNvSpPr/>
              <p:nvPr/>
            </p:nvSpPr>
            <p:spPr>
              <a:xfrm flipH="1">
                <a:off x="2531898" y="1908186"/>
                <a:ext cx="717358" cy="199362"/>
              </a:xfrm>
              <a:custGeom>
                <a:avLst/>
                <a:gdLst/>
                <a:ahLst/>
                <a:cxnLst/>
                <a:rect l="l" t="t" r="r" b="b"/>
                <a:pathLst>
                  <a:path w="7855" h="2183" extrusionOk="0">
                    <a:moveTo>
                      <a:pt x="105" y="0"/>
                    </a:moveTo>
                    <a:cubicBezTo>
                      <a:pt x="41" y="0"/>
                      <a:pt x="0" y="97"/>
                      <a:pt x="70" y="137"/>
                    </a:cubicBezTo>
                    <a:cubicBezTo>
                      <a:pt x="1377" y="881"/>
                      <a:pt x="2641" y="1612"/>
                      <a:pt x="4132" y="1902"/>
                    </a:cubicBezTo>
                    <a:cubicBezTo>
                      <a:pt x="5004" y="2074"/>
                      <a:pt x="5613" y="2182"/>
                      <a:pt x="6276" y="2182"/>
                    </a:cubicBezTo>
                    <a:cubicBezTo>
                      <a:pt x="6718" y="2182"/>
                      <a:pt x="7183" y="2134"/>
                      <a:pt x="7768" y="2025"/>
                    </a:cubicBezTo>
                    <a:cubicBezTo>
                      <a:pt x="7854" y="2008"/>
                      <a:pt x="7823" y="1883"/>
                      <a:pt x="7741" y="1883"/>
                    </a:cubicBezTo>
                    <a:cubicBezTo>
                      <a:pt x="7737" y="1883"/>
                      <a:pt x="7732" y="1884"/>
                      <a:pt x="7727" y="1885"/>
                    </a:cubicBezTo>
                    <a:cubicBezTo>
                      <a:pt x="7149" y="1992"/>
                      <a:pt x="6676" y="2040"/>
                      <a:pt x="6229" y="2040"/>
                    </a:cubicBezTo>
                    <a:cubicBezTo>
                      <a:pt x="5487" y="2040"/>
                      <a:pt x="4817" y="1908"/>
                      <a:pt x="3862" y="1697"/>
                    </a:cubicBezTo>
                    <a:cubicBezTo>
                      <a:pt x="2518" y="1400"/>
                      <a:pt x="1330" y="687"/>
                      <a:pt x="142" y="11"/>
                    </a:cubicBezTo>
                    <a:cubicBezTo>
                      <a:pt x="129" y="4"/>
                      <a:pt x="117" y="0"/>
                      <a:pt x="105" y="0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40"/>
              <p:cNvSpPr/>
              <p:nvPr/>
            </p:nvSpPr>
            <p:spPr>
              <a:xfrm flipH="1">
                <a:off x="2845691" y="2110928"/>
                <a:ext cx="114978" cy="3287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360" extrusionOk="0">
                    <a:moveTo>
                      <a:pt x="106" y="1"/>
                    </a:moveTo>
                    <a:cubicBezTo>
                      <a:pt x="49" y="1"/>
                      <a:pt x="0" y="74"/>
                      <a:pt x="50" y="126"/>
                    </a:cubicBezTo>
                    <a:cubicBezTo>
                      <a:pt x="253" y="336"/>
                      <a:pt x="612" y="359"/>
                      <a:pt x="922" y="359"/>
                    </a:cubicBezTo>
                    <a:cubicBezTo>
                      <a:pt x="1009" y="359"/>
                      <a:pt x="1092" y="358"/>
                      <a:pt x="1167" y="358"/>
                    </a:cubicBezTo>
                    <a:cubicBezTo>
                      <a:pt x="1258" y="358"/>
                      <a:pt x="1258" y="211"/>
                      <a:pt x="1167" y="211"/>
                    </a:cubicBezTo>
                    <a:cubicBezTo>
                      <a:pt x="1088" y="211"/>
                      <a:pt x="996" y="214"/>
                      <a:pt x="899" y="214"/>
                    </a:cubicBezTo>
                    <a:cubicBezTo>
                      <a:pt x="629" y="214"/>
                      <a:pt x="319" y="192"/>
                      <a:pt x="157" y="23"/>
                    </a:cubicBezTo>
                    <a:cubicBezTo>
                      <a:pt x="141" y="8"/>
                      <a:pt x="123" y="1"/>
                      <a:pt x="106" y="1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40"/>
              <p:cNvSpPr/>
              <p:nvPr/>
            </p:nvSpPr>
            <p:spPr>
              <a:xfrm flipH="1">
                <a:off x="2377103" y="1750742"/>
                <a:ext cx="191143" cy="146942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1609" extrusionOk="0">
                    <a:moveTo>
                      <a:pt x="714" y="0"/>
                    </a:moveTo>
                    <a:cubicBezTo>
                      <a:pt x="454" y="4"/>
                      <a:pt x="208" y="79"/>
                      <a:pt x="0" y="233"/>
                    </a:cubicBezTo>
                    <a:lnTo>
                      <a:pt x="3" y="267"/>
                    </a:lnTo>
                    <a:cubicBezTo>
                      <a:pt x="102" y="256"/>
                      <a:pt x="201" y="250"/>
                      <a:pt x="299" y="250"/>
                    </a:cubicBezTo>
                    <a:cubicBezTo>
                      <a:pt x="423" y="250"/>
                      <a:pt x="547" y="260"/>
                      <a:pt x="669" y="281"/>
                    </a:cubicBezTo>
                    <a:cubicBezTo>
                      <a:pt x="887" y="318"/>
                      <a:pt x="1095" y="397"/>
                      <a:pt x="1277" y="520"/>
                    </a:cubicBezTo>
                    <a:cubicBezTo>
                      <a:pt x="1458" y="643"/>
                      <a:pt x="1611" y="807"/>
                      <a:pt x="1734" y="991"/>
                    </a:cubicBezTo>
                    <a:cubicBezTo>
                      <a:pt x="1853" y="1175"/>
                      <a:pt x="1938" y="1387"/>
                      <a:pt x="1946" y="1609"/>
                    </a:cubicBezTo>
                    <a:lnTo>
                      <a:pt x="1979" y="1609"/>
                    </a:lnTo>
                    <a:cubicBezTo>
                      <a:pt x="2093" y="1373"/>
                      <a:pt x="2052" y="1086"/>
                      <a:pt x="1952" y="851"/>
                    </a:cubicBezTo>
                    <a:cubicBezTo>
                      <a:pt x="1853" y="612"/>
                      <a:pt x="1689" y="404"/>
                      <a:pt x="1472" y="243"/>
                    </a:cubicBezTo>
                    <a:cubicBezTo>
                      <a:pt x="1246" y="76"/>
                      <a:pt x="969" y="0"/>
                      <a:pt x="714" y="0"/>
                    </a:cubicBez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40"/>
              <p:cNvSpPr/>
              <p:nvPr/>
            </p:nvSpPr>
            <p:spPr>
              <a:xfrm flipH="1">
                <a:off x="3036468" y="1609189"/>
                <a:ext cx="178997" cy="67124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735" extrusionOk="0">
                    <a:moveTo>
                      <a:pt x="980" y="0"/>
                    </a:moveTo>
                    <a:cubicBezTo>
                      <a:pt x="795" y="0"/>
                      <a:pt x="620" y="35"/>
                      <a:pt x="458" y="104"/>
                    </a:cubicBezTo>
                    <a:cubicBezTo>
                      <a:pt x="290" y="172"/>
                      <a:pt x="79" y="291"/>
                      <a:pt x="0" y="503"/>
                    </a:cubicBezTo>
                    <a:lnTo>
                      <a:pt x="21" y="530"/>
                    </a:lnTo>
                    <a:cubicBezTo>
                      <a:pt x="161" y="438"/>
                      <a:pt x="335" y="403"/>
                      <a:pt x="502" y="376"/>
                    </a:cubicBezTo>
                    <a:cubicBezTo>
                      <a:pt x="636" y="355"/>
                      <a:pt x="771" y="342"/>
                      <a:pt x="906" y="342"/>
                    </a:cubicBezTo>
                    <a:cubicBezTo>
                      <a:pt x="943" y="342"/>
                      <a:pt x="980" y="343"/>
                      <a:pt x="1017" y="345"/>
                    </a:cubicBezTo>
                    <a:cubicBezTo>
                      <a:pt x="1359" y="353"/>
                      <a:pt x="1704" y="479"/>
                      <a:pt x="1932" y="734"/>
                    </a:cubicBezTo>
                    <a:lnTo>
                      <a:pt x="1959" y="714"/>
                    </a:lnTo>
                    <a:cubicBezTo>
                      <a:pt x="1939" y="496"/>
                      <a:pt x="1795" y="312"/>
                      <a:pt x="1622" y="195"/>
                    </a:cubicBezTo>
                    <a:cubicBezTo>
                      <a:pt x="1447" y="69"/>
                      <a:pt x="1236" y="11"/>
                      <a:pt x="1034" y="1"/>
                    </a:cubicBezTo>
                    <a:cubicBezTo>
                      <a:pt x="1016" y="1"/>
                      <a:pt x="998" y="0"/>
                      <a:pt x="980" y="0"/>
                    </a:cubicBez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40"/>
              <p:cNvSpPr/>
              <p:nvPr/>
            </p:nvSpPr>
            <p:spPr>
              <a:xfrm flipH="1">
                <a:off x="2291988" y="2822896"/>
                <a:ext cx="93243" cy="2557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28" extrusionOk="0">
                    <a:moveTo>
                      <a:pt x="510" y="1"/>
                    </a:moveTo>
                    <a:cubicBezTo>
                      <a:pt x="342" y="1"/>
                      <a:pt x="174" y="5"/>
                      <a:pt x="7" y="14"/>
                    </a:cubicBezTo>
                    <a:cubicBezTo>
                      <a:pt x="0" y="17"/>
                      <a:pt x="0" y="28"/>
                      <a:pt x="7" y="28"/>
                    </a:cubicBezTo>
                    <a:cubicBezTo>
                      <a:pt x="181" y="17"/>
                      <a:pt x="357" y="12"/>
                      <a:pt x="532" y="12"/>
                    </a:cubicBezTo>
                    <a:cubicBezTo>
                      <a:pt x="693" y="12"/>
                      <a:pt x="854" y="16"/>
                      <a:pt x="1013" y="24"/>
                    </a:cubicBezTo>
                    <a:cubicBezTo>
                      <a:pt x="1020" y="24"/>
                      <a:pt x="1020" y="14"/>
                      <a:pt x="1013" y="14"/>
                    </a:cubicBezTo>
                    <a:cubicBezTo>
                      <a:pt x="846" y="5"/>
                      <a:pt x="678" y="1"/>
                      <a:pt x="510" y="1"/>
                    </a:cubicBezTo>
                    <a:close/>
                  </a:path>
                </a:pathLst>
              </a:custGeom>
              <a:solidFill>
                <a:srgbClr val="7C1E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40"/>
              <p:cNvSpPr/>
              <p:nvPr/>
            </p:nvSpPr>
            <p:spPr>
              <a:xfrm flipH="1">
                <a:off x="3967343" y="1739783"/>
                <a:ext cx="142193" cy="243016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2661" extrusionOk="0">
                    <a:moveTo>
                      <a:pt x="573" y="0"/>
                    </a:moveTo>
                    <a:cubicBezTo>
                      <a:pt x="545" y="0"/>
                      <a:pt x="517" y="5"/>
                      <a:pt x="489" y="15"/>
                    </a:cubicBezTo>
                    <a:cubicBezTo>
                      <a:pt x="341" y="62"/>
                      <a:pt x="270" y="226"/>
                      <a:pt x="328" y="366"/>
                    </a:cubicBezTo>
                    <a:lnTo>
                      <a:pt x="669" y="1193"/>
                    </a:lnTo>
                    <a:cubicBezTo>
                      <a:pt x="673" y="1203"/>
                      <a:pt x="679" y="1213"/>
                      <a:pt x="683" y="1223"/>
                    </a:cubicBezTo>
                    <a:lnTo>
                      <a:pt x="0" y="1746"/>
                    </a:lnTo>
                    <a:lnTo>
                      <a:pt x="697" y="2660"/>
                    </a:lnTo>
                    <a:lnTo>
                      <a:pt x="1045" y="2394"/>
                    </a:lnTo>
                    <a:cubicBezTo>
                      <a:pt x="1475" y="2066"/>
                      <a:pt x="1557" y="1455"/>
                      <a:pt x="1229" y="1025"/>
                    </a:cubicBezTo>
                    <a:cubicBezTo>
                      <a:pt x="1160" y="943"/>
                      <a:pt x="1103" y="848"/>
                      <a:pt x="1062" y="749"/>
                    </a:cubicBezTo>
                    <a:lnTo>
                      <a:pt x="823" y="172"/>
                    </a:lnTo>
                    <a:cubicBezTo>
                      <a:pt x="782" y="69"/>
                      <a:pt x="681" y="0"/>
                      <a:pt x="573" y="0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40"/>
              <p:cNvSpPr/>
              <p:nvPr/>
            </p:nvSpPr>
            <p:spPr>
              <a:xfrm flipH="1">
                <a:off x="2407605" y="2712342"/>
                <a:ext cx="202833" cy="629869"/>
              </a:xfrm>
              <a:custGeom>
                <a:avLst/>
                <a:gdLst/>
                <a:ahLst/>
                <a:cxnLst/>
                <a:rect l="l" t="t" r="r" b="b"/>
                <a:pathLst>
                  <a:path w="2221" h="6897" extrusionOk="0">
                    <a:moveTo>
                      <a:pt x="53" y="1"/>
                    </a:moveTo>
                    <a:cubicBezTo>
                      <a:pt x="34" y="1"/>
                      <a:pt x="17" y="4"/>
                      <a:pt x="1" y="11"/>
                    </a:cubicBezTo>
                    <a:cubicBezTo>
                      <a:pt x="1" y="11"/>
                      <a:pt x="1957" y="2899"/>
                      <a:pt x="971" y="6896"/>
                    </a:cubicBezTo>
                    <a:lnTo>
                      <a:pt x="1847" y="6896"/>
                    </a:lnTo>
                    <a:cubicBezTo>
                      <a:pt x="2042" y="5739"/>
                      <a:pt x="2220" y="4971"/>
                      <a:pt x="1762" y="2919"/>
                    </a:cubicBezTo>
                    <a:cubicBezTo>
                      <a:pt x="1433" y="1441"/>
                      <a:pt x="440" y="1"/>
                      <a:pt x="53" y="1"/>
                    </a:cubicBezTo>
                    <a:close/>
                  </a:path>
                </a:pathLst>
              </a:custGeom>
              <a:solidFill>
                <a:srgbClr val="E06F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40"/>
              <p:cNvSpPr/>
              <p:nvPr/>
            </p:nvSpPr>
            <p:spPr>
              <a:xfrm flipH="1">
                <a:off x="3027701" y="2373578"/>
                <a:ext cx="1735" cy="1370"/>
              </a:xfrm>
              <a:custGeom>
                <a:avLst/>
                <a:gdLst/>
                <a:ahLst/>
                <a:cxnLst/>
                <a:rect l="l" t="t" r="r" b="b"/>
                <a:pathLst>
                  <a:path w="19" h="15" extrusionOk="0">
                    <a:moveTo>
                      <a:pt x="8" y="1"/>
                    </a:moveTo>
                    <a:cubicBezTo>
                      <a:pt x="1" y="1"/>
                      <a:pt x="1" y="15"/>
                      <a:pt x="8" y="15"/>
                    </a:cubicBezTo>
                    <a:cubicBezTo>
                      <a:pt x="18" y="15"/>
                      <a:pt x="18" y="1"/>
                      <a:pt x="8" y="1"/>
                    </a:cubicBezTo>
                    <a:close/>
                  </a:path>
                </a:pathLst>
              </a:custGeom>
              <a:solidFill>
                <a:srgbClr val="7C1E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40"/>
              <p:cNvSpPr/>
              <p:nvPr/>
            </p:nvSpPr>
            <p:spPr>
              <a:xfrm flipH="1">
                <a:off x="4038394" y="1928917"/>
                <a:ext cx="75891" cy="468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513" extrusionOk="0">
                    <a:moveTo>
                      <a:pt x="611" y="1"/>
                    </a:moveTo>
                    <a:cubicBezTo>
                      <a:pt x="592" y="1"/>
                      <a:pt x="573" y="4"/>
                      <a:pt x="554" y="9"/>
                    </a:cubicBezTo>
                    <a:lnTo>
                      <a:pt x="168" y="118"/>
                    </a:lnTo>
                    <a:cubicBezTo>
                      <a:pt x="62" y="149"/>
                      <a:pt x="1" y="261"/>
                      <a:pt x="32" y="367"/>
                    </a:cubicBezTo>
                    <a:cubicBezTo>
                      <a:pt x="57" y="455"/>
                      <a:pt x="138" y="512"/>
                      <a:pt x="225" y="512"/>
                    </a:cubicBezTo>
                    <a:cubicBezTo>
                      <a:pt x="243" y="512"/>
                      <a:pt x="262" y="509"/>
                      <a:pt x="281" y="504"/>
                    </a:cubicBezTo>
                    <a:lnTo>
                      <a:pt x="663" y="395"/>
                    </a:lnTo>
                    <a:cubicBezTo>
                      <a:pt x="769" y="361"/>
                      <a:pt x="831" y="252"/>
                      <a:pt x="799" y="146"/>
                    </a:cubicBezTo>
                    <a:cubicBezTo>
                      <a:pt x="775" y="56"/>
                      <a:pt x="696" y="1"/>
                      <a:pt x="611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40"/>
              <p:cNvSpPr/>
              <p:nvPr/>
            </p:nvSpPr>
            <p:spPr>
              <a:xfrm flipH="1">
                <a:off x="4043417" y="1891657"/>
                <a:ext cx="88585" cy="59635"/>
              </a:xfrm>
              <a:custGeom>
                <a:avLst/>
                <a:gdLst/>
                <a:ahLst/>
                <a:cxnLst/>
                <a:rect l="l" t="t" r="r" b="b"/>
                <a:pathLst>
                  <a:path w="970" h="653" extrusionOk="0">
                    <a:moveTo>
                      <a:pt x="696" y="1"/>
                    </a:moveTo>
                    <a:cubicBezTo>
                      <a:pt x="666" y="1"/>
                      <a:pt x="636" y="6"/>
                      <a:pt x="608" y="17"/>
                    </a:cubicBezTo>
                    <a:lnTo>
                      <a:pt x="185" y="185"/>
                    </a:lnTo>
                    <a:cubicBezTo>
                      <a:pt x="62" y="236"/>
                      <a:pt x="0" y="376"/>
                      <a:pt x="51" y="499"/>
                    </a:cubicBezTo>
                    <a:cubicBezTo>
                      <a:pt x="88" y="596"/>
                      <a:pt x="179" y="652"/>
                      <a:pt x="276" y="652"/>
                    </a:cubicBezTo>
                    <a:cubicBezTo>
                      <a:pt x="306" y="652"/>
                      <a:pt x="336" y="647"/>
                      <a:pt x="366" y="636"/>
                    </a:cubicBezTo>
                    <a:lnTo>
                      <a:pt x="785" y="468"/>
                    </a:lnTo>
                    <a:cubicBezTo>
                      <a:pt x="908" y="417"/>
                      <a:pt x="970" y="277"/>
                      <a:pt x="922" y="154"/>
                    </a:cubicBezTo>
                    <a:cubicBezTo>
                      <a:pt x="883" y="58"/>
                      <a:pt x="791" y="1"/>
                      <a:pt x="696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40"/>
              <p:cNvSpPr/>
              <p:nvPr/>
            </p:nvSpPr>
            <p:spPr>
              <a:xfrm flipH="1">
                <a:off x="1976095" y="2123804"/>
                <a:ext cx="152056" cy="92786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016" extrusionOk="0">
                    <a:moveTo>
                      <a:pt x="703" y="1"/>
                    </a:moveTo>
                    <a:cubicBezTo>
                      <a:pt x="278" y="1"/>
                      <a:pt x="1" y="384"/>
                      <a:pt x="1" y="384"/>
                    </a:cubicBezTo>
                    <a:lnTo>
                      <a:pt x="59" y="784"/>
                    </a:lnTo>
                    <a:cubicBezTo>
                      <a:pt x="273" y="949"/>
                      <a:pt x="497" y="1016"/>
                      <a:pt x="698" y="1016"/>
                    </a:cubicBezTo>
                    <a:cubicBezTo>
                      <a:pt x="1269" y="1016"/>
                      <a:pt x="1664" y="482"/>
                      <a:pt x="1165" y="152"/>
                    </a:cubicBezTo>
                    <a:cubicBezTo>
                      <a:pt x="998" y="42"/>
                      <a:pt x="842" y="1"/>
                      <a:pt x="703" y="1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40"/>
              <p:cNvSpPr/>
              <p:nvPr/>
            </p:nvSpPr>
            <p:spPr>
              <a:xfrm flipH="1">
                <a:off x="3260580" y="1799418"/>
                <a:ext cx="188129" cy="115252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1262" extrusionOk="0">
                    <a:moveTo>
                      <a:pt x="632" y="1"/>
                    </a:moveTo>
                    <a:cubicBezTo>
                      <a:pt x="382" y="1"/>
                      <a:pt x="187" y="83"/>
                      <a:pt x="120" y="242"/>
                    </a:cubicBezTo>
                    <a:cubicBezTo>
                      <a:pt x="1" y="515"/>
                      <a:pt x="315" y="912"/>
                      <a:pt x="820" y="1126"/>
                    </a:cubicBezTo>
                    <a:cubicBezTo>
                      <a:pt x="1032" y="1217"/>
                      <a:pt x="1243" y="1261"/>
                      <a:pt x="1426" y="1261"/>
                    </a:cubicBezTo>
                    <a:cubicBezTo>
                      <a:pt x="1677" y="1261"/>
                      <a:pt x="1874" y="1179"/>
                      <a:pt x="1943" y="1021"/>
                    </a:cubicBezTo>
                    <a:cubicBezTo>
                      <a:pt x="2060" y="748"/>
                      <a:pt x="1745" y="351"/>
                      <a:pt x="1244" y="137"/>
                    </a:cubicBezTo>
                    <a:cubicBezTo>
                      <a:pt x="1029" y="46"/>
                      <a:pt x="816" y="1"/>
                      <a:pt x="632" y="1"/>
                    </a:cubicBezTo>
                    <a:close/>
                  </a:path>
                </a:pathLst>
              </a:custGeom>
              <a:solidFill>
                <a:srgbClr val="EA8B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40"/>
              <p:cNvSpPr/>
              <p:nvPr/>
            </p:nvSpPr>
            <p:spPr>
              <a:xfrm flipH="1">
                <a:off x="2290801" y="2044443"/>
                <a:ext cx="183015" cy="120640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321" extrusionOk="0">
                    <a:moveTo>
                      <a:pt x="1081" y="1"/>
                    </a:moveTo>
                    <a:cubicBezTo>
                      <a:pt x="1036" y="1"/>
                      <a:pt x="989" y="3"/>
                      <a:pt x="942" y="7"/>
                    </a:cubicBezTo>
                    <a:cubicBezTo>
                      <a:pt x="406" y="58"/>
                      <a:pt x="0" y="393"/>
                      <a:pt x="38" y="755"/>
                    </a:cubicBezTo>
                    <a:cubicBezTo>
                      <a:pt x="69" y="1082"/>
                      <a:pt x="455" y="1321"/>
                      <a:pt x="927" y="1321"/>
                    </a:cubicBezTo>
                    <a:cubicBezTo>
                      <a:pt x="973" y="1321"/>
                      <a:pt x="1019" y="1319"/>
                      <a:pt x="1065" y="1314"/>
                    </a:cubicBezTo>
                    <a:cubicBezTo>
                      <a:pt x="1601" y="1263"/>
                      <a:pt x="2004" y="929"/>
                      <a:pt x="1970" y="567"/>
                    </a:cubicBezTo>
                    <a:cubicBezTo>
                      <a:pt x="1939" y="237"/>
                      <a:pt x="1553" y="1"/>
                      <a:pt x="1081" y="1"/>
                    </a:cubicBezTo>
                    <a:close/>
                  </a:path>
                </a:pathLst>
              </a:custGeom>
              <a:solidFill>
                <a:srgbClr val="EA8B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40"/>
              <p:cNvSpPr/>
              <p:nvPr/>
            </p:nvSpPr>
            <p:spPr>
              <a:xfrm flipH="1">
                <a:off x="2488885" y="2067822"/>
                <a:ext cx="30320" cy="48676"/>
              </a:xfrm>
              <a:custGeom>
                <a:avLst/>
                <a:gdLst/>
                <a:ahLst/>
                <a:cxnLst/>
                <a:rect l="l" t="t" r="r" b="b"/>
                <a:pathLst>
                  <a:path w="332" h="533" extrusionOk="0">
                    <a:moveTo>
                      <a:pt x="252" y="1"/>
                    </a:moveTo>
                    <a:cubicBezTo>
                      <a:pt x="219" y="1"/>
                      <a:pt x="186" y="20"/>
                      <a:pt x="180" y="62"/>
                    </a:cubicBezTo>
                    <a:cubicBezTo>
                      <a:pt x="163" y="191"/>
                      <a:pt x="115" y="308"/>
                      <a:pt x="40" y="413"/>
                    </a:cubicBezTo>
                    <a:cubicBezTo>
                      <a:pt x="0" y="470"/>
                      <a:pt x="52" y="533"/>
                      <a:pt x="104" y="533"/>
                    </a:cubicBezTo>
                    <a:cubicBezTo>
                      <a:pt x="124" y="533"/>
                      <a:pt x="144" y="524"/>
                      <a:pt x="159" y="502"/>
                    </a:cubicBezTo>
                    <a:cubicBezTo>
                      <a:pt x="248" y="376"/>
                      <a:pt x="303" y="232"/>
                      <a:pt x="327" y="79"/>
                    </a:cubicBezTo>
                    <a:cubicBezTo>
                      <a:pt x="332" y="29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38" name="Google Shape;538;p40"/>
            <p:cNvSpPr/>
            <p:nvPr/>
          </p:nvSpPr>
          <p:spPr>
            <a:xfrm flipH="1">
              <a:off x="3944381" y="1569605"/>
              <a:ext cx="85206" cy="66941"/>
            </a:xfrm>
            <a:custGeom>
              <a:avLst/>
              <a:gdLst/>
              <a:ahLst/>
              <a:cxnLst/>
              <a:rect l="l" t="t" r="r" b="b"/>
              <a:pathLst>
                <a:path w="933" h="733" extrusionOk="0">
                  <a:moveTo>
                    <a:pt x="655" y="1"/>
                  </a:moveTo>
                  <a:cubicBezTo>
                    <a:pt x="610" y="1"/>
                    <a:pt x="564" y="14"/>
                    <a:pt x="523" y="40"/>
                  </a:cubicBezTo>
                  <a:lnTo>
                    <a:pt x="144" y="289"/>
                  </a:lnTo>
                  <a:cubicBezTo>
                    <a:pt x="32" y="360"/>
                    <a:pt x="0" y="511"/>
                    <a:pt x="73" y="623"/>
                  </a:cubicBezTo>
                  <a:cubicBezTo>
                    <a:pt x="119" y="694"/>
                    <a:pt x="196" y="732"/>
                    <a:pt x="274" y="732"/>
                  </a:cubicBezTo>
                  <a:cubicBezTo>
                    <a:pt x="320" y="732"/>
                    <a:pt x="366" y="719"/>
                    <a:pt x="407" y="691"/>
                  </a:cubicBezTo>
                  <a:lnTo>
                    <a:pt x="789" y="445"/>
                  </a:lnTo>
                  <a:cubicBezTo>
                    <a:pt x="898" y="371"/>
                    <a:pt x="933" y="220"/>
                    <a:pt x="857" y="111"/>
                  </a:cubicBezTo>
                  <a:cubicBezTo>
                    <a:pt x="811" y="40"/>
                    <a:pt x="734" y="1"/>
                    <a:pt x="655" y="1"/>
                  </a:cubicBezTo>
                  <a:close/>
                </a:path>
              </a:pathLst>
            </a:custGeom>
            <a:solidFill>
              <a:srgbClr val="F9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40"/>
            <p:cNvSpPr/>
            <p:nvPr/>
          </p:nvSpPr>
          <p:spPr>
            <a:xfrm flipH="1">
              <a:off x="3921915" y="1616546"/>
              <a:ext cx="88677" cy="59635"/>
            </a:xfrm>
            <a:custGeom>
              <a:avLst/>
              <a:gdLst/>
              <a:ahLst/>
              <a:cxnLst/>
              <a:rect l="l" t="t" r="r" b="b"/>
              <a:pathLst>
                <a:path w="971" h="653" extrusionOk="0">
                  <a:moveTo>
                    <a:pt x="694" y="1"/>
                  </a:moveTo>
                  <a:cubicBezTo>
                    <a:pt x="664" y="1"/>
                    <a:pt x="634" y="6"/>
                    <a:pt x="605" y="17"/>
                  </a:cubicBezTo>
                  <a:lnTo>
                    <a:pt x="185" y="188"/>
                  </a:lnTo>
                  <a:cubicBezTo>
                    <a:pt x="62" y="235"/>
                    <a:pt x="1" y="375"/>
                    <a:pt x="49" y="501"/>
                  </a:cubicBezTo>
                  <a:cubicBezTo>
                    <a:pt x="87" y="595"/>
                    <a:pt x="178" y="653"/>
                    <a:pt x="273" y="653"/>
                  </a:cubicBezTo>
                  <a:cubicBezTo>
                    <a:pt x="303" y="653"/>
                    <a:pt x="333" y="647"/>
                    <a:pt x="363" y="635"/>
                  </a:cubicBezTo>
                  <a:lnTo>
                    <a:pt x="786" y="468"/>
                  </a:lnTo>
                  <a:cubicBezTo>
                    <a:pt x="909" y="416"/>
                    <a:pt x="971" y="276"/>
                    <a:pt x="919" y="153"/>
                  </a:cubicBezTo>
                  <a:cubicBezTo>
                    <a:pt x="882" y="59"/>
                    <a:pt x="791" y="1"/>
                    <a:pt x="694" y="1"/>
                  </a:cubicBezTo>
                  <a:close/>
                </a:path>
              </a:pathLst>
            </a:custGeom>
            <a:solidFill>
              <a:srgbClr val="F9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1" name="Google Shape;541;p40"/>
          <p:cNvSpPr/>
          <p:nvPr/>
        </p:nvSpPr>
        <p:spPr>
          <a:xfrm flipH="1">
            <a:off x="2163095" y="3097515"/>
            <a:ext cx="2914" cy="2040"/>
          </a:xfrm>
          <a:custGeom>
            <a:avLst/>
            <a:gdLst/>
            <a:ahLst/>
            <a:cxnLst/>
            <a:rect l="l" t="t" r="r" b="b"/>
            <a:pathLst>
              <a:path w="50" h="35" extrusionOk="0">
                <a:moveTo>
                  <a:pt x="25" y="0"/>
                </a:moveTo>
                <a:cubicBezTo>
                  <a:pt x="1" y="0"/>
                  <a:pt x="1" y="34"/>
                  <a:pt x="25" y="34"/>
                </a:cubicBezTo>
                <a:cubicBezTo>
                  <a:pt x="49" y="34"/>
                  <a:pt x="49" y="0"/>
                  <a:pt x="25" y="0"/>
                </a:cubicBezTo>
                <a:close/>
              </a:path>
            </a:pathLst>
          </a:custGeom>
          <a:solidFill>
            <a:srgbClr val="DD83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40"/>
          <p:cNvSpPr/>
          <p:nvPr/>
        </p:nvSpPr>
        <p:spPr>
          <a:xfrm flipH="1">
            <a:off x="2319025" y="3305316"/>
            <a:ext cx="62400" cy="62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40"/>
          <p:cNvSpPr/>
          <p:nvPr/>
        </p:nvSpPr>
        <p:spPr>
          <a:xfrm flipH="1">
            <a:off x="3063975" y="3367704"/>
            <a:ext cx="32400" cy="32400"/>
          </a:xfrm>
          <a:prstGeom prst="ellipse">
            <a:avLst/>
          </a:prstGeom>
          <a:gradFill>
            <a:gsLst>
              <a:gs pos="0">
                <a:srgbClr val="645CA7"/>
              </a:gs>
              <a:gs pos="100000">
                <a:srgbClr val="D77EAD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40"/>
          <p:cNvSpPr/>
          <p:nvPr/>
        </p:nvSpPr>
        <p:spPr>
          <a:xfrm rot="5400000" flipH="1">
            <a:off x="3186052" y="1164862"/>
            <a:ext cx="520200" cy="520200"/>
          </a:xfrm>
          <a:prstGeom prst="ellipse">
            <a:avLst/>
          </a:prstGeom>
          <a:solidFill>
            <a:srgbClr val="FFFFFF">
              <a:alpha val="764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40"/>
          <p:cNvSpPr/>
          <p:nvPr/>
        </p:nvSpPr>
        <p:spPr>
          <a:xfrm rot="5400000" flipH="1">
            <a:off x="3189143" y="2173651"/>
            <a:ext cx="520200" cy="520200"/>
          </a:xfrm>
          <a:prstGeom prst="ellipse">
            <a:avLst/>
          </a:prstGeom>
          <a:solidFill>
            <a:srgbClr val="FFFFFF">
              <a:alpha val="764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40"/>
          <p:cNvSpPr/>
          <p:nvPr/>
        </p:nvSpPr>
        <p:spPr>
          <a:xfrm flipH="1">
            <a:off x="3273419" y="1254423"/>
            <a:ext cx="346598" cy="346645"/>
          </a:xfrm>
          <a:custGeom>
            <a:avLst/>
            <a:gdLst/>
            <a:ahLst/>
            <a:cxnLst/>
            <a:rect l="l" t="t" r="r" b="b"/>
            <a:pathLst>
              <a:path w="209109" h="209137" extrusionOk="0">
                <a:moveTo>
                  <a:pt x="104745" y="6200"/>
                </a:moveTo>
                <a:cubicBezTo>
                  <a:pt x="106397" y="6200"/>
                  <a:pt x="108050" y="6240"/>
                  <a:pt x="109701" y="6320"/>
                </a:cubicBezTo>
                <a:cubicBezTo>
                  <a:pt x="117838" y="6761"/>
                  <a:pt x="125681" y="8158"/>
                  <a:pt x="133181" y="10438"/>
                </a:cubicBezTo>
                <a:lnTo>
                  <a:pt x="104554" y="27545"/>
                </a:lnTo>
                <a:lnTo>
                  <a:pt x="75928" y="10438"/>
                </a:lnTo>
                <a:cubicBezTo>
                  <a:pt x="81026" y="8869"/>
                  <a:pt x="86246" y="7742"/>
                  <a:pt x="91565" y="7056"/>
                </a:cubicBezTo>
                <a:cubicBezTo>
                  <a:pt x="95932" y="6485"/>
                  <a:pt x="100338" y="6200"/>
                  <a:pt x="104745" y="6200"/>
                </a:cubicBezTo>
                <a:close/>
                <a:moveTo>
                  <a:pt x="68257" y="13060"/>
                </a:moveTo>
                <a:lnTo>
                  <a:pt x="101466" y="32912"/>
                </a:lnTo>
                <a:lnTo>
                  <a:pt x="101466" y="61563"/>
                </a:lnTo>
                <a:lnTo>
                  <a:pt x="68698" y="81146"/>
                </a:lnTo>
                <a:lnTo>
                  <a:pt x="44042" y="66097"/>
                </a:lnTo>
                <a:lnTo>
                  <a:pt x="43454" y="27422"/>
                </a:lnTo>
                <a:cubicBezTo>
                  <a:pt x="51003" y="21393"/>
                  <a:pt x="59336" y="16565"/>
                  <a:pt x="68257" y="13060"/>
                </a:cubicBezTo>
                <a:close/>
                <a:moveTo>
                  <a:pt x="140778" y="13109"/>
                </a:moveTo>
                <a:cubicBezTo>
                  <a:pt x="149798" y="16687"/>
                  <a:pt x="158180" y="21565"/>
                  <a:pt x="165655" y="27520"/>
                </a:cubicBezTo>
                <a:lnTo>
                  <a:pt x="165067" y="66097"/>
                </a:lnTo>
                <a:lnTo>
                  <a:pt x="140435" y="81146"/>
                </a:lnTo>
                <a:lnTo>
                  <a:pt x="107643" y="61563"/>
                </a:lnTo>
                <a:lnTo>
                  <a:pt x="107643" y="32912"/>
                </a:lnTo>
                <a:lnTo>
                  <a:pt x="140778" y="13109"/>
                </a:lnTo>
                <a:close/>
                <a:moveTo>
                  <a:pt x="171757" y="32814"/>
                </a:moveTo>
                <a:cubicBezTo>
                  <a:pt x="185752" y="45902"/>
                  <a:pt x="195899" y="63009"/>
                  <a:pt x="200384" y="82297"/>
                </a:cubicBezTo>
                <a:lnTo>
                  <a:pt x="171267" y="66048"/>
                </a:lnTo>
                <a:lnTo>
                  <a:pt x="171757" y="32814"/>
                </a:lnTo>
                <a:close/>
                <a:moveTo>
                  <a:pt x="168204" y="71440"/>
                </a:moveTo>
                <a:lnTo>
                  <a:pt x="201879" y="90214"/>
                </a:lnTo>
                <a:cubicBezTo>
                  <a:pt x="202565" y="94895"/>
                  <a:pt x="202933" y="99699"/>
                  <a:pt x="202933" y="104576"/>
                </a:cubicBezTo>
                <a:cubicBezTo>
                  <a:pt x="202933" y="109453"/>
                  <a:pt x="202565" y="114232"/>
                  <a:pt x="201879" y="118938"/>
                </a:cubicBezTo>
                <a:lnTo>
                  <a:pt x="168204" y="137687"/>
                </a:lnTo>
                <a:lnTo>
                  <a:pt x="143548" y="122639"/>
                </a:lnTo>
                <a:lnTo>
                  <a:pt x="143548" y="86513"/>
                </a:lnTo>
                <a:lnTo>
                  <a:pt x="168204" y="71440"/>
                </a:lnTo>
                <a:close/>
                <a:moveTo>
                  <a:pt x="104554" y="66930"/>
                </a:moveTo>
                <a:lnTo>
                  <a:pt x="137347" y="86513"/>
                </a:lnTo>
                <a:lnTo>
                  <a:pt x="137347" y="122614"/>
                </a:lnTo>
                <a:lnTo>
                  <a:pt x="104554" y="142221"/>
                </a:lnTo>
                <a:lnTo>
                  <a:pt x="71762" y="122614"/>
                </a:lnTo>
                <a:lnTo>
                  <a:pt x="71762" y="108693"/>
                </a:lnTo>
                <a:cubicBezTo>
                  <a:pt x="71762" y="106978"/>
                  <a:pt x="70389" y="105605"/>
                  <a:pt x="68674" y="105605"/>
                </a:cubicBezTo>
                <a:cubicBezTo>
                  <a:pt x="66958" y="105605"/>
                  <a:pt x="65585" y="106978"/>
                  <a:pt x="65585" y="108693"/>
                </a:cubicBezTo>
                <a:lnTo>
                  <a:pt x="65585" y="122639"/>
                </a:lnTo>
                <a:lnTo>
                  <a:pt x="40905" y="137687"/>
                </a:lnTo>
                <a:lnTo>
                  <a:pt x="7230" y="118938"/>
                </a:lnTo>
                <a:cubicBezTo>
                  <a:pt x="6544" y="114232"/>
                  <a:pt x="6176" y="109453"/>
                  <a:pt x="6176" y="104576"/>
                </a:cubicBezTo>
                <a:cubicBezTo>
                  <a:pt x="6176" y="99748"/>
                  <a:pt x="6544" y="94944"/>
                  <a:pt x="7255" y="90189"/>
                </a:cubicBezTo>
                <a:lnTo>
                  <a:pt x="40905" y="71440"/>
                </a:lnTo>
                <a:lnTo>
                  <a:pt x="65585" y="86513"/>
                </a:lnTo>
                <a:lnTo>
                  <a:pt x="65585" y="94258"/>
                </a:lnTo>
                <a:cubicBezTo>
                  <a:pt x="65585" y="95973"/>
                  <a:pt x="66958" y="97346"/>
                  <a:pt x="68674" y="97346"/>
                </a:cubicBezTo>
                <a:cubicBezTo>
                  <a:pt x="70389" y="97346"/>
                  <a:pt x="71762" y="95973"/>
                  <a:pt x="71762" y="94258"/>
                </a:cubicBezTo>
                <a:lnTo>
                  <a:pt x="71762" y="86513"/>
                </a:lnTo>
                <a:lnTo>
                  <a:pt x="104554" y="66930"/>
                </a:lnTo>
                <a:close/>
                <a:moveTo>
                  <a:pt x="8725" y="126854"/>
                </a:moveTo>
                <a:lnTo>
                  <a:pt x="37866" y="143079"/>
                </a:lnTo>
                <a:lnTo>
                  <a:pt x="37351" y="176338"/>
                </a:lnTo>
                <a:cubicBezTo>
                  <a:pt x="23381" y="163225"/>
                  <a:pt x="13210" y="146118"/>
                  <a:pt x="8725" y="126854"/>
                </a:cubicBezTo>
                <a:close/>
                <a:moveTo>
                  <a:pt x="200384" y="126854"/>
                </a:moveTo>
                <a:lnTo>
                  <a:pt x="200384" y="126854"/>
                </a:lnTo>
                <a:cubicBezTo>
                  <a:pt x="195899" y="146118"/>
                  <a:pt x="185752" y="163225"/>
                  <a:pt x="171757" y="176338"/>
                </a:cubicBezTo>
                <a:lnTo>
                  <a:pt x="171267" y="143079"/>
                </a:lnTo>
                <a:lnTo>
                  <a:pt x="200384" y="126854"/>
                </a:lnTo>
                <a:close/>
                <a:moveTo>
                  <a:pt x="68698" y="127982"/>
                </a:moveTo>
                <a:lnTo>
                  <a:pt x="101466" y="147564"/>
                </a:lnTo>
                <a:lnTo>
                  <a:pt x="101466" y="176240"/>
                </a:lnTo>
                <a:lnTo>
                  <a:pt x="68330" y="196018"/>
                </a:lnTo>
                <a:cubicBezTo>
                  <a:pt x="59311" y="192440"/>
                  <a:pt x="50954" y="187563"/>
                  <a:pt x="43454" y="181607"/>
                </a:cubicBezTo>
                <a:lnTo>
                  <a:pt x="44042" y="143030"/>
                </a:lnTo>
                <a:lnTo>
                  <a:pt x="68698" y="127982"/>
                </a:lnTo>
                <a:close/>
                <a:moveTo>
                  <a:pt x="140435" y="127982"/>
                </a:moveTo>
                <a:lnTo>
                  <a:pt x="165067" y="143030"/>
                </a:lnTo>
                <a:lnTo>
                  <a:pt x="165655" y="181607"/>
                </a:lnTo>
                <a:cubicBezTo>
                  <a:pt x="158180" y="187563"/>
                  <a:pt x="149798" y="192440"/>
                  <a:pt x="140778" y="196018"/>
                </a:cubicBezTo>
                <a:lnTo>
                  <a:pt x="107643" y="176240"/>
                </a:lnTo>
                <a:lnTo>
                  <a:pt x="107643" y="147564"/>
                </a:lnTo>
                <a:lnTo>
                  <a:pt x="140435" y="127982"/>
                </a:lnTo>
                <a:close/>
                <a:moveTo>
                  <a:pt x="104554" y="181582"/>
                </a:moveTo>
                <a:lnTo>
                  <a:pt x="133181" y="198690"/>
                </a:lnTo>
                <a:cubicBezTo>
                  <a:pt x="125681" y="200969"/>
                  <a:pt x="117838" y="202390"/>
                  <a:pt x="109701" y="202807"/>
                </a:cubicBezTo>
                <a:cubicBezTo>
                  <a:pt x="109603" y="202807"/>
                  <a:pt x="109481" y="202807"/>
                  <a:pt x="109383" y="202832"/>
                </a:cubicBezTo>
                <a:cubicBezTo>
                  <a:pt x="108721" y="202856"/>
                  <a:pt x="108084" y="202881"/>
                  <a:pt x="107422" y="202905"/>
                </a:cubicBezTo>
                <a:lnTo>
                  <a:pt x="106858" y="202905"/>
                </a:lnTo>
                <a:cubicBezTo>
                  <a:pt x="106098" y="202930"/>
                  <a:pt x="105314" y="202930"/>
                  <a:pt x="104554" y="202930"/>
                </a:cubicBezTo>
                <a:cubicBezTo>
                  <a:pt x="103795" y="202930"/>
                  <a:pt x="103035" y="202930"/>
                  <a:pt x="102275" y="202905"/>
                </a:cubicBezTo>
                <a:lnTo>
                  <a:pt x="101687" y="202905"/>
                </a:lnTo>
                <a:cubicBezTo>
                  <a:pt x="101050" y="202881"/>
                  <a:pt x="100388" y="202856"/>
                  <a:pt x="99751" y="202832"/>
                </a:cubicBezTo>
                <a:cubicBezTo>
                  <a:pt x="99628" y="202807"/>
                  <a:pt x="99530" y="202807"/>
                  <a:pt x="99408" y="202807"/>
                </a:cubicBezTo>
                <a:cubicBezTo>
                  <a:pt x="91295" y="202390"/>
                  <a:pt x="83428" y="200969"/>
                  <a:pt x="75953" y="198690"/>
                </a:cubicBezTo>
                <a:lnTo>
                  <a:pt x="104554" y="181582"/>
                </a:lnTo>
                <a:close/>
                <a:moveTo>
                  <a:pt x="104479" y="1"/>
                </a:moveTo>
                <a:cubicBezTo>
                  <a:pt x="99750" y="1"/>
                  <a:pt x="95020" y="328"/>
                  <a:pt x="90339" y="977"/>
                </a:cubicBezTo>
                <a:cubicBezTo>
                  <a:pt x="78796" y="2521"/>
                  <a:pt x="67669" y="6002"/>
                  <a:pt x="57154" y="11345"/>
                </a:cubicBezTo>
                <a:cubicBezTo>
                  <a:pt x="50586" y="14702"/>
                  <a:pt x="44385" y="18771"/>
                  <a:pt x="38650" y="23427"/>
                </a:cubicBezTo>
                <a:cubicBezTo>
                  <a:pt x="38454" y="23550"/>
                  <a:pt x="38258" y="23697"/>
                  <a:pt x="38087" y="23869"/>
                </a:cubicBezTo>
                <a:cubicBezTo>
                  <a:pt x="31739" y="29113"/>
                  <a:pt x="25979" y="35094"/>
                  <a:pt x="21029" y="41662"/>
                </a:cubicBezTo>
                <a:cubicBezTo>
                  <a:pt x="19999" y="43034"/>
                  <a:pt x="20269" y="44971"/>
                  <a:pt x="21641" y="46000"/>
                </a:cubicBezTo>
                <a:cubicBezTo>
                  <a:pt x="22202" y="46421"/>
                  <a:pt x="22858" y="46625"/>
                  <a:pt x="23507" y="46625"/>
                </a:cubicBezTo>
                <a:cubicBezTo>
                  <a:pt x="24445" y="46625"/>
                  <a:pt x="25371" y="46199"/>
                  <a:pt x="25979" y="45387"/>
                </a:cubicBezTo>
                <a:cubicBezTo>
                  <a:pt x="29435" y="40780"/>
                  <a:pt x="33258" y="36540"/>
                  <a:pt x="37351" y="32692"/>
                </a:cubicBezTo>
                <a:lnTo>
                  <a:pt x="37866" y="66048"/>
                </a:lnTo>
                <a:lnTo>
                  <a:pt x="8750" y="82273"/>
                </a:lnTo>
                <a:cubicBezTo>
                  <a:pt x="10637" y="74161"/>
                  <a:pt x="13529" y="66293"/>
                  <a:pt x="17377" y="58941"/>
                </a:cubicBezTo>
                <a:cubicBezTo>
                  <a:pt x="18186" y="57446"/>
                  <a:pt x="17597" y="55558"/>
                  <a:pt x="16078" y="54774"/>
                </a:cubicBezTo>
                <a:cubicBezTo>
                  <a:pt x="15614" y="54527"/>
                  <a:pt x="15119" y="54411"/>
                  <a:pt x="14632" y="54411"/>
                </a:cubicBezTo>
                <a:cubicBezTo>
                  <a:pt x="13522" y="54411"/>
                  <a:pt x="12456" y="55017"/>
                  <a:pt x="11911" y="56073"/>
                </a:cubicBezTo>
                <a:cubicBezTo>
                  <a:pt x="6764" y="65852"/>
                  <a:pt x="3235" y="76464"/>
                  <a:pt x="1422" y="87395"/>
                </a:cubicBezTo>
                <a:cubicBezTo>
                  <a:pt x="1372" y="87591"/>
                  <a:pt x="1323" y="87812"/>
                  <a:pt x="1323" y="88008"/>
                </a:cubicBezTo>
                <a:cubicBezTo>
                  <a:pt x="441" y="93473"/>
                  <a:pt x="0" y="99012"/>
                  <a:pt x="0" y="104576"/>
                </a:cubicBezTo>
                <a:cubicBezTo>
                  <a:pt x="0" y="128766"/>
                  <a:pt x="8161" y="151706"/>
                  <a:pt x="23185" y="170235"/>
                </a:cubicBezTo>
                <a:cubicBezTo>
                  <a:pt x="29337" y="177857"/>
                  <a:pt x="36592" y="184622"/>
                  <a:pt x="44606" y="190259"/>
                </a:cubicBezTo>
                <a:cubicBezTo>
                  <a:pt x="52057" y="195503"/>
                  <a:pt x="60218" y="199768"/>
                  <a:pt x="68796" y="202881"/>
                </a:cubicBezTo>
                <a:cubicBezTo>
                  <a:pt x="77717" y="206116"/>
                  <a:pt x="87031" y="208052"/>
                  <a:pt x="96491" y="208812"/>
                </a:cubicBezTo>
                <a:cubicBezTo>
                  <a:pt x="99201" y="209029"/>
                  <a:pt x="101922" y="209137"/>
                  <a:pt x="104644" y="209137"/>
                </a:cubicBezTo>
                <a:cubicBezTo>
                  <a:pt x="112039" y="209137"/>
                  <a:pt x="119442" y="208343"/>
                  <a:pt x="126661" y="206802"/>
                </a:cubicBezTo>
                <a:cubicBezTo>
                  <a:pt x="135558" y="204890"/>
                  <a:pt x="144210" y="201802"/>
                  <a:pt x="152322" y="197636"/>
                </a:cubicBezTo>
                <a:cubicBezTo>
                  <a:pt x="160508" y="193420"/>
                  <a:pt x="168179" y="188126"/>
                  <a:pt x="174944" y="181877"/>
                </a:cubicBezTo>
                <a:cubicBezTo>
                  <a:pt x="176267" y="180676"/>
                  <a:pt x="177566" y="179450"/>
                  <a:pt x="178816" y="178176"/>
                </a:cubicBezTo>
                <a:cubicBezTo>
                  <a:pt x="178881" y="178111"/>
                  <a:pt x="178923" y="178068"/>
                  <a:pt x="178948" y="178043"/>
                </a:cubicBezTo>
                <a:lnTo>
                  <a:pt x="178948" y="178043"/>
                </a:lnTo>
                <a:cubicBezTo>
                  <a:pt x="181399" y="175558"/>
                  <a:pt x="183732" y="172956"/>
                  <a:pt x="185924" y="170235"/>
                </a:cubicBezTo>
                <a:cubicBezTo>
                  <a:pt x="200947" y="151706"/>
                  <a:pt x="209109" y="128766"/>
                  <a:pt x="209109" y="104576"/>
                </a:cubicBezTo>
                <a:cubicBezTo>
                  <a:pt x="209109" y="80386"/>
                  <a:pt x="200947" y="57446"/>
                  <a:pt x="185948" y="38917"/>
                </a:cubicBezTo>
                <a:cubicBezTo>
                  <a:pt x="179796" y="31319"/>
                  <a:pt x="172591" y="24555"/>
                  <a:pt x="164601" y="18942"/>
                </a:cubicBezTo>
                <a:cubicBezTo>
                  <a:pt x="157150" y="13697"/>
                  <a:pt x="148989" y="9433"/>
                  <a:pt x="140435" y="6296"/>
                </a:cubicBezTo>
                <a:cubicBezTo>
                  <a:pt x="131539" y="3061"/>
                  <a:pt x="122225" y="1100"/>
                  <a:pt x="112789" y="340"/>
                </a:cubicBezTo>
                <a:cubicBezTo>
                  <a:pt x="110026" y="114"/>
                  <a:pt x="107253" y="1"/>
                  <a:pt x="104479" y="1"/>
                </a:cubicBezTo>
                <a:close/>
              </a:path>
            </a:pathLst>
          </a:custGeom>
          <a:gradFill>
            <a:gsLst>
              <a:gs pos="0">
                <a:srgbClr val="645CA7"/>
              </a:gs>
              <a:gs pos="100000">
                <a:srgbClr val="D77EAD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1" name="Google Shape;561;p40"/>
          <p:cNvGrpSpPr/>
          <p:nvPr/>
        </p:nvGrpSpPr>
        <p:grpSpPr>
          <a:xfrm flipH="1">
            <a:off x="3294592" y="2260644"/>
            <a:ext cx="309301" cy="297494"/>
            <a:chOff x="1087050" y="238125"/>
            <a:chExt cx="5426325" cy="5219200"/>
          </a:xfrm>
        </p:grpSpPr>
        <p:sp>
          <p:nvSpPr>
            <p:cNvPr id="562" name="Google Shape;562;p40"/>
            <p:cNvSpPr/>
            <p:nvPr/>
          </p:nvSpPr>
          <p:spPr>
            <a:xfrm>
              <a:off x="1087050" y="238125"/>
              <a:ext cx="5426325" cy="5219200"/>
            </a:xfrm>
            <a:custGeom>
              <a:avLst/>
              <a:gdLst/>
              <a:ahLst/>
              <a:cxnLst/>
              <a:rect l="l" t="t" r="r" b="b"/>
              <a:pathLst>
                <a:path w="217053" h="208768" extrusionOk="0">
                  <a:moveTo>
                    <a:pt x="18431" y="8155"/>
                  </a:moveTo>
                  <a:cubicBezTo>
                    <a:pt x="21790" y="8155"/>
                    <a:pt x="24530" y="10895"/>
                    <a:pt x="24530" y="14288"/>
                  </a:cubicBezTo>
                  <a:cubicBezTo>
                    <a:pt x="24530" y="17647"/>
                    <a:pt x="21790" y="20387"/>
                    <a:pt x="18431" y="20387"/>
                  </a:cubicBezTo>
                  <a:cubicBezTo>
                    <a:pt x="15038" y="20387"/>
                    <a:pt x="12298" y="17647"/>
                    <a:pt x="12298" y="14288"/>
                  </a:cubicBezTo>
                  <a:cubicBezTo>
                    <a:pt x="12298" y="10895"/>
                    <a:pt x="15038" y="8155"/>
                    <a:pt x="18431" y="8155"/>
                  </a:cubicBezTo>
                  <a:close/>
                  <a:moveTo>
                    <a:pt x="198623" y="8155"/>
                  </a:moveTo>
                  <a:cubicBezTo>
                    <a:pt x="202015" y="8155"/>
                    <a:pt x="204755" y="10895"/>
                    <a:pt x="204755" y="14255"/>
                  </a:cubicBezTo>
                  <a:cubicBezTo>
                    <a:pt x="204755" y="17647"/>
                    <a:pt x="202015" y="20387"/>
                    <a:pt x="198623" y="20387"/>
                  </a:cubicBezTo>
                  <a:cubicBezTo>
                    <a:pt x="195263" y="20387"/>
                    <a:pt x="192523" y="17647"/>
                    <a:pt x="192523" y="14255"/>
                  </a:cubicBezTo>
                  <a:cubicBezTo>
                    <a:pt x="192523" y="10895"/>
                    <a:pt x="195263" y="8155"/>
                    <a:pt x="198623" y="8155"/>
                  </a:cubicBezTo>
                  <a:close/>
                  <a:moveTo>
                    <a:pt x="59434" y="46255"/>
                  </a:moveTo>
                  <a:lnTo>
                    <a:pt x="59434" y="46255"/>
                  </a:lnTo>
                  <a:cubicBezTo>
                    <a:pt x="65273" y="47984"/>
                    <a:pt x="70590" y="51115"/>
                    <a:pt x="74961" y="55486"/>
                  </a:cubicBezTo>
                  <a:cubicBezTo>
                    <a:pt x="78353" y="58879"/>
                    <a:pt x="81583" y="64979"/>
                    <a:pt x="84486" y="73232"/>
                  </a:cubicBezTo>
                  <a:cubicBezTo>
                    <a:pt x="80278" y="72644"/>
                    <a:pt x="75091" y="72188"/>
                    <a:pt x="69317" y="72188"/>
                  </a:cubicBezTo>
                  <a:cubicBezTo>
                    <a:pt x="66284" y="72188"/>
                    <a:pt x="63120" y="72318"/>
                    <a:pt x="59825" y="72612"/>
                  </a:cubicBezTo>
                  <a:cubicBezTo>
                    <a:pt x="57835" y="66023"/>
                    <a:pt x="56628" y="56922"/>
                    <a:pt x="59434" y="46255"/>
                  </a:cubicBezTo>
                  <a:close/>
                  <a:moveTo>
                    <a:pt x="157619" y="46255"/>
                  </a:moveTo>
                  <a:cubicBezTo>
                    <a:pt x="160425" y="56922"/>
                    <a:pt x="159218" y="66023"/>
                    <a:pt x="157228" y="72612"/>
                  </a:cubicBezTo>
                  <a:cubicBezTo>
                    <a:pt x="153964" y="72300"/>
                    <a:pt x="150804" y="72171"/>
                    <a:pt x="147801" y="72171"/>
                  </a:cubicBezTo>
                  <a:cubicBezTo>
                    <a:pt x="142011" y="72171"/>
                    <a:pt x="136810" y="72652"/>
                    <a:pt x="132600" y="73232"/>
                  </a:cubicBezTo>
                  <a:cubicBezTo>
                    <a:pt x="135471" y="64979"/>
                    <a:pt x="138700" y="58879"/>
                    <a:pt x="142092" y="55486"/>
                  </a:cubicBezTo>
                  <a:cubicBezTo>
                    <a:pt x="146463" y="51115"/>
                    <a:pt x="151781" y="47984"/>
                    <a:pt x="157619" y="46255"/>
                  </a:cubicBezTo>
                  <a:close/>
                  <a:moveTo>
                    <a:pt x="48995" y="44754"/>
                  </a:moveTo>
                  <a:cubicBezTo>
                    <a:pt x="49778" y="44754"/>
                    <a:pt x="50594" y="44754"/>
                    <a:pt x="51377" y="44820"/>
                  </a:cubicBezTo>
                  <a:cubicBezTo>
                    <a:pt x="48473" y="56335"/>
                    <a:pt x="49582" y="66284"/>
                    <a:pt x="51670" y="73754"/>
                  </a:cubicBezTo>
                  <a:cubicBezTo>
                    <a:pt x="48963" y="74243"/>
                    <a:pt x="46353" y="74863"/>
                    <a:pt x="43809" y="75580"/>
                  </a:cubicBezTo>
                  <a:cubicBezTo>
                    <a:pt x="29684" y="79625"/>
                    <a:pt x="20257" y="87650"/>
                    <a:pt x="14581" y="94206"/>
                  </a:cubicBezTo>
                  <a:cubicBezTo>
                    <a:pt x="9656" y="80963"/>
                    <a:pt x="12787" y="65762"/>
                    <a:pt x="23063" y="55486"/>
                  </a:cubicBezTo>
                  <a:cubicBezTo>
                    <a:pt x="24335" y="54214"/>
                    <a:pt x="25672" y="53073"/>
                    <a:pt x="27107" y="51996"/>
                  </a:cubicBezTo>
                  <a:cubicBezTo>
                    <a:pt x="27564" y="52192"/>
                    <a:pt x="28119" y="52322"/>
                    <a:pt x="28673" y="52322"/>
                  </a:cubicBezTo>
                  <a:cubicBezTo>
                    <a:pt x="28999" y="52322"/>
                    <a:pt x="29326" y="52290"/>
                    <a:pt x="29619" y="52192"/>
                  </a:cubicBezTo>
                  <a:cubicBezTo>
                    <a:pt x="31250" y="51800"/>
                    <a:pt x="32588" y="50235"/>
                    <a:pt x="32718" y="48571"/>
                  </a:cubicBezTo>
                  <a:cubicBezTo>
                    <a:pt x="37774" y="46059"/>
                    <a:pt x="43319" y="44754"/>
                    <a:pt x="48995" y="44754"/>
                  </a:cubicBezTo>
                  <a:close/>
                  <a:moveTo>
                    <a:pt x="168078" y="44741"/>
                  </a:moveTo>
                  <a:cubicBezTo>
                    <a:pt x="173745" y="44741"/>
                    <a:pt x="179303" y="46051"/>
                    <a:pt x="184335" y="48538"/>
                  </a:cubicBezTo>
                  <a:cubicBezTo>
                    <a:pt x="184368" y="49191"/>
                    <a:pt x="184563" y="49811"/>
                    <a:pt x="184922" y="50365"/>
                  </a:cubicBezTo>
                  <a:cubicBezTo>
                    <a:pt x="185477" y="51311"/>
                    <a:pt x="186358" y="51931"/>
                    <a:pt x="187434" y="52192"/>
                  </a:cubicBezTo>
                  <a:cubicBezTo>
                    <a:pt x="187728" y="52290"/>
                    <a:pt x="188054" y="52322"/>
                    <a:pt x="188380" y="52322"/>
                  </a:cubicBezTo>
                  <a:cubicBezTo>
                    <a:pt x="188935" y="52322"/>
                    <a:pt x="189489" y="52192"/>
                    <a:pt x="189946" y="51996"/>
                  </a:cubicBezTo>
                  <a:cubicBezTo>
                    <a:pt x="191381" y="53073"/>
                    <a:pt x="192718" y="54214"/>
                    <a:pt x="193991" y="55486"/>
                  </a:cubicBezTo>
                  <a:cubicBezTo>
                    <a:pt x="204266" y="65762"/>
                    <a:pt x="207397" y="80963"/>
                    <a:pt x="202472" y="94206"/>
                  </a:cubicBezTo>
                  <a:cubicBezTo>
                    <a:pt x="196763" y="87650"/>
                    <a:pt x="187369" y="79625"/>
                    <a:pt x="173244" y="75580"/>
                  </a:cubicBezTo>
                  <a:cubicBezTo>
                    <a:pt x="170700" y="74863"/>
                    <a:pt x="168090" y="74243"/>
                    <a:pt x="165383" y="73754"/>
                  </a:cubicBezTo>
                  <a:cubicBezTo>
                    <a:pt x="167471" y="66284"/>
                    <a:pt x="168580" y="56335"/>
                    <a:pt x="165677" y="44820"/>
                  </a:cubicBezTo>
                  <a:cubicBezTo>
                    <a:pt x="166478" y="44767"/>
                    <a:pt x="167279" y="44741"/>
                    <a:pt x="168078" y="44741"/>
                  </a:cubicBezTo>
                  <a:close/>
                  <a:moveTo>
                    <a:pt x="69389" y="80311"/>
                  </a:moveTo>
                  <a:cubicBezTo>
                    <a:pt x="74296" y="80311"/>
                    <a:pt x="78778" y="80686"/>
                    <a:pt x="82594" y="81191"/>
                  </a:cubicBezTo>
                  <a:cubicBezTo>
                    <a:pt x="71666" y="87323"/>
                    <a:pt x="55063" y="98545"/>
                    <a:pt x="44037" y="115018"/>
                  </a:cubicBezTo>
                  <a:cubicBezTo>
                    <a:pt x="30663" y="112604"/>
                    <a:pt x="25215" y="109570"/>
                    <a:pt x="23063" y="107385"/>
                  </a:cubicBezTo>
                  <a:cubicBezTo>
                    <a:pt x="21432" y="105754"/>
                    <a:pt x="19964" y="103992"/>
                    <a:pt x="18659" y="102100"/>
                  </a:cubicBezTo>
                  <a:cubicBezTo>
                    <a:pt x="23226" y="96131"/>
                    <a:pt x="31903" y="87486"/>
                    <a:pt x="46027" y="83442"/>
                  </a:cubicBezTo>
                  <a:cubicBezTo>
                    <a:pt x="54221" y="81103"/>
                    <a:pt x="62255" y="80311"/>
                    <a:pt x="69389" y="80311"/>
                  </a:cubicBezTo>
                  <a:close/>
                  <a:moveTo>
                    <a:pt x="147664" y="80311"/>
                  </a:moveTo>
                  <a:cubicBezTo>
                    <a:pt x="154799" y="80311"/>
                    <a:pt x="162832" y="81103"/>
                    <a:pt x="171026" y="83442"/>
                  </a:cubicBezTo>
                  <a:cubicBezTo>
                    <a:pt x="185151" y="87486"/>
                    <a:pt x="193828" y="96131"/>
                    <a:pt x="198394" y="102100"/>
                  </a:cubicBezTo>
                  <a:cubicBezTo>
                    <a:pt x="197089" y="103992"/>
                    <a:pt x="195622" y="105754"/>
                    <a:pt x="193991" y="107385"/>
                  </a:cubicBezTo>
                  <a:cubicBezTo>
                    <a:pt x="191838" y="109570"/>
                    <a:pt x="186390" y="112604"/>
                    <a:pt x="173016" y="115018"/>
                  </a:cubicBezTo>
                  <a:cubicBezTo>
                    <a:pt x="161991" y="98545"/>
                    <a:pt x="145387" y="87323"/>
                    <a:pt x="134459" y="81191"/>
                  </a:cubicBezTo>
                  <a:cubicBezTo>
                    <a:pt x="138275" y="80686"/>
                    <a:pt x="142757" y="80311"/>
                    <a:pt x="147664" y="80311"/>
                  </a:cubicBezTo>
                  <a:close/>
                  <a:moveTo>
                    <a:pt x="88465" y="87258"/>
                  </a:moveTo>
                  <a:cubicBezTo>
                    <a:pt x="91434" y="99686"/>
                    <a:pt x="93065" y="112114"/>
                    <a:pt x="93815" y="118541"/>
                  </a:cubicBezTo>
                  <a:cubicBezTo>
                    <a:pt x="92314" y="118508"/>
                    <a:pt x="85921" y="118508"/>
                    <a:pt x="84518" y="118508"/>
                  </a:cubicBezTo>
                  <a:cubicBezTo>
                    <a:pt x="76005" y="118312"/>
                    <a:pt x="64261" y="117790"/>
                    <a:pt x="53073" y="116388"/>
                  </a:cubicBezTo>
                  <a:cubicBezTo>
                    <a:pt x="63837" y="102035"/>
                    <a:pt x="79103" y="92314"/>
                    <a:pt x="88465" y="87258"/>
                  </a:cubicBezTo>
                  <a:close/>
                  <a:moveTo>
                    <a:pt x="128588" y="87258"/>
                  </a:moveTo>
                  <a:cubicBezTo>
                    <a:pt x="137950" y="92314"/>
                    <a:pt x="153216" y="102035"/>
                    <a:pt x="163980" y="116388"/>
                  </a:cubicBezTo>
                  <a:cubicBezTo>
                    <a:pt x="152792" y="117790"/>
                    <a:pt x="141049" y="118312"/>
                    <a:pt x="132535" y="118508"/>
                  </a:cubicBezTo>
                  <a:cubicBezTo>
                    <a:pt x="131455" y="118498"/>
                    <a:pt x="130418" y="118494"/>
                    <a:pt x="129429" y="118494"/>
                  </a:cubicBezTo>
                  <a:cubicBezTo>
                    <a:pt x="127043" y="118494"/>
                    <a:pt x="124945" y="118518"/>
                    <a:pt x="123238" y="118541"/>
                  </a:cubicBezTo>
                  <a:cubicBezTo>
                    <a:pt x="123988" y="112114"/>
                    <a:pt x="125619" y="99686"/>
                    <a:pt x="128588" y="87258"/>
                  </a:cubicBezTo>
                  <a:close/>
                  <a:moveTo>
                    <a:pt x="84486" y="126663"/>
                  </a:moveTo>
                  <a:cubicBezTo>
                    <a:pt x="88107" y="126761"/>
                    <a:pt x="91205" y="126793"/>
                    <a:pt x="93554" y="126793"/>
                  </a:cubicBezTo>
                  <a:cubicBezTo>
                    <a:pt x="93195" y="129012"/>
                    <a:pt x="92641" y="131915"/>
                    <a:pt x="91988" y="135209"/>
                  </a:cubicBezTo>
                  <a:cubicBezTo>
                    <a:pt x="82001" y="140948"/>
                    <a:pt x="72061" y="142914"/>
                    <a:pt x="63131" y="142914"/>
                  </a:cubicBezTo>
                  <a:cubicBezTo>
                    <a:pt x="52520" y="142914"/>
                    <a:pt x="43333" y="140139"/>
                    <a:pt x="37187" y="137623"/>
                  </a:cubicBezTo>
                  <a:cubicBezTo>
                    <a:pt x="38002" y="136384"/>
                    <a:pt x="38916" y="135242"/>
                    <a:pt x="39894" y="134133"/>
                  </a:cubicBezTo>
                  <a:cubicBezTo>
                    <a:pt x="42961" y="130740"/>
                    <a:pt x="56270" y="127022"/>
                    <a:pt x="84486" y="126663"/>
                  </a:cubicBezTo>
                  <a:close/>
                  <a:moveTo>
                    <a:pt x="132567" y="126663"/>
                  </a:moveTo>
                  <a:cubicBezTo>
                    <a:pt x="160784" y="127022"/>
                    <a:pt x="174092" y="130740"/>
                    <a:pt x="177159" y="134133"/>
                  </a:cubicBezTo>
                  <a:cubicBezTo>
                    <a:pt x="178137" y="135242"/>
                    <a:pt x="179051" y="136384"/>
                    <a:pt x="179866" y="137623"/>
                  </a:cubicBezTo>
                  <a:cubicBezTo>
                    <a:pt x="173720" y="140139"/>
                    <a:pt x="164534" y="142914"/>
                    <a:pt x="153922" y="142914"/>
                  </a:cubicBezTo>
                  <a:cubicBezTo>
                    <a:pt x="144992" y="142914"/>
                    <a:pt x="135052" y="140948"/>
                    <a:pt x="125065" y="135209"/>
                  </a:cubicBezTo>
                  <a:cubicBezTo>
                    <a:pt x="124412" y="131915"/>
                    <a:pt x="123858" y="129012"/>
                    <a:pt x="123499" y="126793"/>
                  </a:cubicBezTo>
                  <a:cubicBezTo>
                    <a:pt x="125848" y="126793"/>
                    <a:pt x="128947" y="126761"/>
                    <a:pt x="132567" y="126663"/>
                  </a:cubicBezTo>
                  <a:close/>
                  <a:moveTo>
                    <a:pt x="108527" y="75743"/>
                  </a:moveTo>
                  <a:cubicBezTo>
                    <a:pt x="109473" y="77244"/>
                    <a:pt x="110940" y="80669"/>
                    <a:pt x="112245" y="87356"/>
                  </a:cubicBezTo>
                  <a:cubicBezTo>
                    <a:pt x="113811" y="95217"/>
                    <a:pt x="114659" y="105330"/>
                    <a:pt x="114659" y="115801"/>
                  </a:cubicBezTo>
                  <a:cubicBezTo>
                    <a:pt x="114659" y="126271"/>
                    <a:pt x="113811" y="136384"/>
                    <a:pt x="112245" y="144245"/>
                  </a:cubicBezTo>
                  <a:cubicBezTo>
                    <a:pt x="110940" y="150932"/>
                    <a:pt x="109473" y="154357"/>
                    <a:pt x="108527" y="155858"/>
                  </a:cubicBezTo>
                  <a:cubicBezTo>
                    <a:pt x="107581" y="154357"/>
                    <a:pt x="106113" y="150932"/>
                    <a:pt x="104808" y="144245"/>
                  </a:cubicBezTo>
                  <a:cubicBezTo>
                    <a:pt x="103242" y="136384"/>
                    <a:pt x="102427" y="126271"/>
                    <a:pt x="102427" y="115801"/>
                  </a:cubicBezTo>
                  <a:cubicBezTo>
                    <a:pt x="102427" y="105330"/>
                    <a:pt x="103242" y="95217"/>
                    <a:pt x="104808" y="87356"/>
                  </a:cubicBezTo>
                  <a:cubicBezTo>
                    <a:pt x="106113" y="80669"/>
                    <a:pt x="107581" y="77244"/>
                    <a:pt x="108527" y="75743"/>
                  </a:cubicBezTo>
                  <a:close/>
                  <a:moveTo>
                    <a:pt x="89705" y="145419"/>
                  </a:moveTo>
                  <a:lnTo>
                    <a:pt x="89705" y="145419"/>
                  </a:lnTo>
                  <a:cubicBezTo>
                    <a:pt x="87846" y="153085"/>
                    <a:pt x="85399" y="161044"/>
                    <a:pt x="81354" y="167373"/>
                  </a:cubicBezTo>
                  <a:lnTo>
                    <a:pt x="76168" y="149595"/>
                  </a:lnTo>
                  <a:cubicBezTo>
                    <a:pt x="80865" y="148681"/>
                    <a:pt x="85399" y="147279"/>
                    <a:pt x="89705" y="145419"/>
                  </a:cubicBezTo>
                  <a:close/>
                  <a:moveTo>
                    <a:pt x="127348" y="145419"/>
                  </a:moveTo>
                  <a:lnTo>
                    <a:pt x="127348" y="145419"/>
                  </a:lnTo>
                  <a:cubicBezTo>
                    <a:pt x="131654" y="147279"/>
                    <a:pt x="136188" y="148681"/>
                    <a:pt x="140885" y="149595"/>
                  </a:cubicBezTo>
                  <a:lnTo>
                    <a:pt x="135699" y="167373"/>
                  </a:lnTo>
                  <a:cubicBezTo>
                    <a:pt x="131654" y="161044"/>
                    <a:pt x="129208" y="153085"/>
                    <a:pt x="127348" y="145419"/>
                  </a:cubicBezTo>
                  <a:close/>
                  <a:moveTo>
                    <a:pt x="33566" y="144963"/>
                  </a:moveTo>
                  <a:cubicBezTo>
                    <a:pt x="33273" y="145844"/>
                    <a:pt x="48800" y="149529"/>
                    <a:pt x="50267" y="149758"/>
                  </a:cubicBezTo>
                  <a:cubicBezTo>
                    <a:pt x="54436" y="150480"/>
                    <a:pt x="58670" y="150852"/>
                    <a:pt x="62900" y="150852"/>
                  </a:cubicBezTo>
                  <a:cubicBezTo>
                    <a:pt x="64596" y="150852"/>
                    <a:pt x="66290" y="150793"/>
                    <a:pt x="67980" y="150671"/>
                  </a:cubicBezTo>
                  <a:lnTo>
                    <a:pt x="74961" y="174679"/>
                  </a:lnTo>
                  <a:cubicBezTo>
                    <a:pt x="72938" y="176310"/>
                    <a:pt x="70753" y="177583"/>
                    <a:pt x="68274" y="178496"/>
                  </a:cubicBezTo>
                  <a:cubicBezTo>
                    <a:pt x="65204" y="179654"/>
                    <a:pt x="62012" y="180215"/>
                    <a:pt x="58847" y="180215"/>
                  </a:cubicBezTo>
                  <a:cubicBezTo>
                    <a:pt x="54881" y="180215"/>
                    <a:pt x="50956" y="179335"/>
                    <a:pt x="47364" y="177648"/>
                  </a:cubicBezTo>
                  <a:cubicBezTo>
                    <a:pt x="47364" y="177648"/>
                    <a:pt x="48376" y="176995"/>
                    <a:pt x="48376" y="176963"/>
                  </a:cubicBezTo>
                  <a:cubicBezTo>
                    <a:pt x="50202" y="175756"/>
                    <a:pt x="50724" y="173146"/>
                    <a:pt x="49517" y="171320"/>
                  </a:cubicBezTo>
                  <a:cubicBezTo>
                    <a:pt x="48727" y="170176"/>
                    <a:pt x="47380" y="169549"/>
                    <a:pt x="46035" y="169549"/>
                  </a:cubicBezTo>
                  <a:cubicBezTo>
                    <a:pt x="45269" y="169549"/>
                    <a:pt x="44504" y="169752"/>
                    <a:pt x="43841" y="170178"/>
                  </a:cubicBezTo>
                  <a:lnTo>
                    <a:pt x="40123" y="172690"/>
                  </a:lnTo>
                  <a:cubicBezTo>
                    <a:pt x="39992" y="172559"/>
                    <a:pt x="39862" y="172461"/>
                    <a:pt x="39764" y="172331"/>
                  </a:cubicBezTo>
                  <a:cubicBezTo>
                    <a:pt x="32555" y="165154"/>
                    <a:pt x="30304" y="154749"/>
                    <a:pt x="33566" y="144963"/>
                  </a:cubicBezTo>
                  <a:close/>
                  <a:moveTo>
                    <a:pt x="183487" y="144963"/>
                  </a:moveTo>
                  <a:lnTo>
                    <a:pt x="183487" y="144963"/>
                  </a:lnTo>
                  <a:cubicBezTo>
                    <a:pt x="186749" y="154749"/>
                    <a:pt x="184498" y="165154"/>
                    <a:pt x="177289" y="172331"/>
                  </a:cubicBezTo>
                  <a:cubicBezTo>
                    <a:pt x="177191" y="172461"/>
                    <a:pt x="177061" y="172559"/>
                    <a:pt x="176930" y="172690"/>
                  </a:cubicBezTo>
                  <a:cubicBezTo>
                    <a:pt x="176930" y="172690"/>
                    <a:pt x="173212" y="170210"/>
                    <a:pt x="173212" y="170178"/>
                  </a:cubicBezTo>
                  <a:cubicBezTo>
                    <a:pt x="172532" y="169737"/>
                    <a:pt x="171757" y="169527"/>
                    <a:pt x="170986" y="169527"/>
                  </a:cubicBezTo>
                  <a:cubicBezTo>
                    <a:pt x="169648" y="169527"/>
                    <a:pt x="168322" y="170160"/>
                    <a:pt x="167536" y="171320"/>
                  </a:cubicBezTo>
                  <a:cubicBezTo>
                    <a:pt x="166329" y="173179"/>
                    <a:pt x="166851" y="175756"/>
                    <a:pt x="168678" y="176995"/>
                  </a:cubicBezTo>
                  <a:lnTo>
                    <a:pt x="169689" y="177648"/>
                  </a:lnTo>
                  <a:cubicBezTo>
                    <a:pt x="166097" y="179335"/>
                    <a:pt x="162172" y="180215"/>
                    <a:pt x="158206" y="180215"/>
                  </a:cubicBezTo>
                  <a:cubicBezTo>
                    <a:pt x="155041" y="180215"/>
                    <a:pt x="151849" y="179654"/>
                    <a:pt x="148779" y="178496"/>
                  </a:cubicBezTo>
                  <a:cubicBezTo>
                    <a:pt x="146333" y="177583"/>
                    <a:pt x="144115" y="176310"/>
                    <a:pt x="142092" y="174679"/>
                  </a:cubicBezTo>
                  <a:lnTo>
                    <a:pt x="149073" y="150671"/>
                  </a:lnTo>
                  <a:cubicBezTo>
                    <a:pt x="150835" y="150804"/>
                    <a:pt x="152601" y="150869"/>
                    <a:pt x="154366" y="150869"/>
                  </a:cubicBezTo>
                  <a:cubicBezTo>
                    <a:pt x="164333" y="150869"/>
                    <a:pt x="174287" y="148787"/>
                    <a:pt x="183487" y="144963"/>
                  </a:cubicBezTo>
                  <a:close/>
                  <a:moveTo>
                    <a:pt x="18431" y="188380"/>
                  </a:moveTo>
                  <a:cubicBezTo>
                    <a:pt x="21790" y="188380"/>
                    <a:pt x="24530" y="191120"/>
                    <a:pt x="24530" y="194512"/>
                  </a:cubicBezTo>
                  <a:cubicBezTo>
                    <a:pt x="24530" y="197872"/>
                    <a:pt x="21790" y="200612"/>
                    <a:pt x="18431" y="200612"/>
                  </a:cubicBezTo>
                  <a:cubicBezTo>
                    <a:pt x="15038" y="200612"/>
                    <a:pt x="12298" y="197872"/>
                    <a:pt x="12298" y="194512"/>
                  </a:cubicBezTo>
                  <a:cubicBezTo>
                    <a:pt x="12298" y="191120"/>
                    <a:pt x="15038" y="188380"/>
                    <a:pt x="18431" y="188380"/>
                  </a:cubicBezTo>
                  <a:close/>
                  <a:moveTo>
                    <a:pt x="198623" y="188380"/>
                  </a:moveTo>
                  <a:cubicBezTo>
                    <a:pt x="202015" y="188380"/>
                    <a:pt x="204755" y="191120"/>
                    <a:pt x="204755" y="194512"/>
                  </a:cubicBezTo>
                  <a:cubicBezTo>
                    <a:pt x="204755" y="197872"/>
                    <a:pt x="202015" y="200612"/>
                    <a:pt x="198623" y="200612"/>
                  </a:cubicBezTo>
                  <a:cubicBezTo>
                    <a:pt x="195263" y="200612"/>
                    <a:pt x="192523" y="197872"/>
                    <a:pt x="192523" y="194512"/>
                  </a:cubicBezTo>
                  <a:cubicBezTo>
                    <a:pt x="192523" y="191120"/>
                    <a:pt x="195263" y="188380"/>
                    <a:pt x="198623" y="188380"/>
                  </a:cubicBezTo>
                  <a:close/>
                  <a:moveTo>
                    <a:pt x="18431" y="0"/>
                  </a:moveTo>
                  <a:cubicBezTo>
                    <a:pt x="10536" y="0"/>
                    <a:pt x="4143" y="6393"/>
                    <a:pt x="4143" y="14288"/>
                  </a:cubicBezTo>
                  <a:cubicBezTo>
                    <a:pt x="4143" y="22149"/>
                    <a:pt x="10536" y="28542"/>
                    <a:pt x="18431" y="28542"/>
                  </a:cubicBezTo>
                  <a:cubicBezTo>
                    <a:pt x="18855" y="28542"/>
                    <a:pt x="19279" y="28510"/>
                    <a:pt x="19670" y="28477"/>
                  </a:cubicBezTo>
                  <a:lnTo>
                    <a:pt x="23552" y="44493"/>
                  </a:lnTo>
                  <a:cubicBezTo>
                    <a:pt x="21334" y="46027"/>
                    <a:pt x="19246" y="47788"/>
                    <a:pt x="17289" y="49713"/>
                  </a:cubicBezTo>
                  <a:cubicBezTo>
                    <a:pt x="2871" y="64131"/>
                    <a:pt x="0" y="86443"/>
                    <a:pt x="10243" y="104025"/>
                  </a:cubicBezTo>
                  <a:cubicBezTo>
                    <a:pt x="12167" y="107352"/>
                    <a:pt x="14549" y="110418"/>
                    <a:pt x="17289" y="113158"/>
                  </a:cubicBezTo>
                  <a:cubicBezTo>
                    <a:pt x="21758" y="117627"/>
                    <a:pt x="30304" y="120922"/>
                    <a:pt x="43450" y="123205"/>
                  </a:cubicBezTo>
                  <a:cubicBezTo>
                    <a:pt x="35947" y="125652"/>
                    <a:pt x="31152" y="130708"/>
                    <a:pt x="27727" y="137721"/>
                  </a:cubicBezTo>
                  <a:cubicBezTo>
                    <a:pt x="21105" y="151291"/>
                    <a:pt x="23291" y="166720"/>
                    <a:pt x="33207" y="177289"/>
                  </a:cubicBezTo>
                  <a:lnTo>
                    <a:pt x="25737" y="182247"/>
                  </a:lnTo>
                  <a:cubicBezTo>
                    <a:pt x="23617" y="180975"/>
                    <a:pt x="21105" y="180225"/>
                    <a:pt x="18431" y="180225"/>
                  </a:cubicBezTo>
                  <a:cubicBezTo>
                    <a:pt x="10536" y="180225"/>
                    <a:pt x="4143" y="186618"/>
                    <a:pt x="4143" y="194512"/>
                  </a:cubicBezTo>
                  <a:cubicBezTo>
                    <a:pt x="4143" y="202374"/>
                    <a:pt x="10536" y="208767"/>
                    <a:pt x="18431" y="208767"/>
                  </a:cubicBezTo>
                  <a:cubicBezTo>
                    <a:pt x="26292" y="208767"/>
                    <a:pt x="32685" y="202374"/>
                    <a:pt x="32685" y="194512"/>
                  </a:cubicBezTo>
                  <a:cubicBezTo>
                    <a:pt x="32685" y="192294"/>
                    <a:pt x="32196" y="190206"/>
                    <a:pt x="31315" y="188347"/>
                  </a:cubicBezTo>
                  <a:lnTo>
                    <a:pt x="39731" y="182736"/>
                  </a:lnTo>
                  <a:cubicBezTo>
                    <a:pt x="45440" y="186423"/>
                    <a:pt x="52094" y="188380"/>
                    <a:pt x="58814" y="188380"/>
                  </a:cubicBezTo>
                  <a:cubicBezTo>
                    <a:pt x="67523" y="188380"/>
                    <a:pt x="76200" y="184987"/>
                    <a:pt x="82463" y="178920"/>
                  </a:cubicBezTo>
                  <a:cubicBezTo>
                    <a:pt x="90618" y="170993"/>
                    <a:pt x="94631" y="159413"/>
                    <a:pt x="97338" y="148453"/>
                  </a:cubicBezTo>
                  <a:cubicBezTo>
                    <a:pt x="98936" y="155466"/>
                    <a:pt x="101839" y="164730"/>
                    <a:pt x="108527" y="164730"/>
                  </a:cubicBezTo>
                  <a:cubicBezTo>
                    <a:pt x="115214" y="164730"/>
                    <a:pt x="118117" y="155466"/>
                    <a:pt x="119715" y="148453"/>
                  </a:cubicBezTo>
                  <a:cubicBezTo>
                    <a:pt x="122423" y="159413"/>
                    <a:pt x="126435" y="170993"/>
                    <a:pt x="134622" y="178920"/>
                  </a:cubicBezTo>
                  <a:cubicBezTo>
                    <a:pt x="140885" y="185020"/>
                    <a:pt x="149530" y="188380"/>
                    <a:pt x="158239" y="188380"/>
                  </a:cubicBezTo>
                  <a:cubicBezTo>
                    <a:pt x="164959" y="188380"/>
                    <a:pt x="171613" y="186423"/>
                    <a:pt x="177322" y="182736"/>
                  </a:cubicBezTo>
                  <a:lnTo>
                    <a:pt x="185738" y="188347"/>
                  </a:lnTo>
                  <a:cubicBezTo>
                    <a:pt x="184857" y="190206"/>
                    <a:pt x="184368" y="192294"/>
                    <a:pt x="184368" y="194512"/>
                  </a:cubicBezTo>
                  <a:cubicBezTo>
                    <a:pt x="184368" y="202374"/>
                    <a:pt x="190761" y="208767"/>
                    <a:pt x="198623" y="208767"/>
                  </a:cubicBezTo>
                  <a:cubicBezTo>
                    <a:pt x="206517" y="208767"/>
                    <a:pt x="212910" y="202374"/>
                    <a:pt x="212910" y="194512"/>
                  </a:cubicBezTo>
                  <a:cubicBezTo>
                    <a:pt x="212910" y="186618"/>
                    <a:pt x="206517" y="180225"/>
                    <a:pt x="198623" y="180225"/>
                  </a:cubicBezTo>
                  <a:cubicBezTo>
                    <a:pt x="195948" y="180225"/>
                    <a:pt x="193436" y="180975"/>
                    <a:pt x="191316" y="182247"/>
                  </a:cubicBezTo>
                  <a:lnTo>
                    <a:pt x="183846" y="177289"/>
                  </a:lnTo>
                  <a:cubicBezTo>
                    <a:pt x="193762" y="166720"/>
                    <a:pt x="195948" y="151291"/>
                    <a:pt x="189326" y="137721"/>
                  </a:cubicBezTo>
                  <a:cubicBezTo>
                    <a:pt x="185901" y="130643"/>
                    <a:pt x="181138" y="125684"/>
                    <a:pt x="173603" y="123205"/>
                  </a:cubicBezTo>
                  <a:cubicBezTo>
                    <a:pt x="186749" y="120922"/>
                    <a:pt x="195295" y="117627"/>
                    <a:pt x="199764" y="113158"/>
                  </a:cubicBezTo>
                  <a:cubicBezTo>
                    <a:pt x="202504" y="110418"/>
                    <a:pt x="204886" y="107352"/>
                    <a:pt x="206810" y="104025"/>
                  </a:cubicBezTo>
                  <a:cubicBezTo>
                    <a:pt x="217053" y="86443"/>
                    <a:pt x="214182" y="64131"/>
                    <a:pt x="199764" y="49713"/>
                  </a:cubicBezTo>
                  <a:cubicBezTo>
                    <a:pt x="197807" y="47788"/>
                    <a:pt x="195719" y="46027"/>
                    <a:pt x="193501" y="44493"/>
                  </a:cubicBezTo>
                  <a:lnTo>
                    <a:pt x="197383" y="28477"/>
                  </a:lnTo>
                  <a:cubicBezTo>
                    <a:pt x="197775" y="28510"/>
                    <a:pt x="198199" y="28542"/>
                    <a:pt x="198623" y="28542"/>
                  </a:cubicBezTo>
                  <a:cubicBezTo>
                    <a:pt x="206517" y="28542"/>
                    <a:pt x="212910" y="22149"/>
                    <a:pt x="212910" y="14288"/>
                  </a:cubicBezTo>
                  <a:cubicBezTo>
                    <a:pt x="212910" y="6393"/>
                    <a:pt x="206517" y="0"/>
                    <a:pt x="198623" y="0"/>
                  </a:cubicBezTo>
                  <a:cubicBezTo>
                    <a:pt x="190761" y="0"/>
                    <a:pt x="184368" y="6393"/>
                    <a:pt x="184368" y="14288"/>
                  </a:cubicBezTo>
                  <a:cubicBezTo>
                    <a:pt x="184368" y="18756"/>
                    <a:pt x="186455" y="22801"/>
                    <a:pt x="189717" y="25411"/>
                  </a:cubicBezTo>
                  <a:lnTo>
                    <a:pt x="186097" y="40383"/>
                  </a:lnTo>
                  <a:cubicBezTo>
                    <a:pt x="180448" y="37885"/>
                    <a:pt x="174319" y="36583"/>
                    <a:pt x="168082" y="36583"/>
                  </a:cubicBezTo>
                  <a:cubicBezTo>
                    <a:pt x="165279" y="36583"/>
                    <a:pt x="162454" y="36846"/>
                    <a:pt x="159642" y="37382"/>
                  </a:cubicBezTo>
                  <a:cubicBezTo>
                    <a:pt x="150802" y="39079"/>
                    <a:pt x="142745" y="43319"/>
                    <a:pt x="136351" y="49713"/>
                  </a:cubicBezTo>
                  <a:cubicBezTo>
                    <a:pt x="131100" y="54997"/>
                    <a:pt x="126533" y="64229"/>
                    <a:pt x="122749" y="77244"/>
                  </a:cubicBezTo>
                  <a:cubicBezTo>
                    <a:pt x="121901" y="80277"/>
                    <a:pt x="121085" y="83344"/>
                    <a:pt x="120400" y="86443"/>
                  </a:cubicBezTo>
                  <a:cubicBezTo>
                    <a:pt x="120172" y="85334"/>
                    <a:pt x="119944" y="84224"/>
                    <a:pt x="119715" y="83181"/>
                  </a:cubicBezTo>
                  <a:cubicBezTo>
                    <a:pt x="118508" y="77961"/>
                    <a:pt x="116616" y="71470"/>
                    <a:pt x="112930" y="68502"/>
                  </a:cubicBezTo>
                  <a:cubicBezTo>
                    <a:pt x="114757" y="61521"/>
                    <a:pt x="123564" y="53986"/>
                    <a:pt x="127185" y="51442"/>
                  </a:cubicBezTo>
                  <a:cubicBezTo>
                    <a:pt x="129012" y="50169"/>
                    <a:pt x="129469" y="47625"/>
                    <a:pt x="128164" y="45766"/>
                  </a:cubicBezTo>
                  <a:cubicBezTo>
                    <a:pt x="127384" y="44646"/>
                    <a:pt x="126126" y="44041"/>
                    <a:pt x="124841" y="44041"/>
                  </a:cubicBezTo>
                  <a:cubicBezTo>
                    <a:pt x="124030" y="44041"/>
                    <a:pt x="123207" y="44282"/>
                    <a:pt x="122488" y="44787"/>
                  </a:cubicBezTo>
                  <a:cubicBezTo>
                    <a:pt x="121248" y="45635"/>
                    <a:pt x="113550" y="51213"/>
                    <a:pt x="108624" y="58748"/>
                  </a:cubicBezTo>
                  <a:cubicBezTo>
                    <a:pt x="103438" y="50626"/>
                    <a:pt x="94957" y="45015"/>
                    <a:pt x="94435" y="44689"/>
                  </a:cubicBezTo>
                  <a:cubicBezTo>
                    <a:pt x="93749" y="44251"/>
                    <a:pt x="92981" y="44041"/>
                    <a:pt x="92222" y="44041"/>
                  </a:cubicBezTo>
                  <a:cubicBezTo>
                    <a:pt x="90888" y="44041"/>
                    <a:pt x="89582" y="44690"/>
                    <a:pt x="88792" y="45896"/>
                  </a:cubicBezTo>
                  <a:cubicBezTo>
                    <a:pt x="87585" y="47788"/>
                    <a:pt x="88107" y="50300"/>
                    <a:pt x="89998" y="51539"/>
                  </a:cubicBezTo>
                  <a:cubicBezTo>
                    <a:pt x="93619" y="53888"/>
                    <a:pt x="102394" y="61097"/>
                    <a:pt x="104156" y="68469"/>
                  </a:cubicBezTo>
                  <a:cubicBezTo>
                    <a:pt x="100437" y="71438"/>
                    <a:pt x="98545" y="77961"/>
                    <a:pt x="97338" y="83181"/>
                  </a:cubicBezTo>
                  <a:cubicBezTo>
                    <a:pt x="97110" y="84224"/>
                    <a:pt x="96881" y="85334"/>
                    <a:pt x="96686" y="86443"/>
                  </a:cubicBezTo>
                  <a:cubicBezTo>
                    <a:pt x="96816" y="85595"/>
                    <a:pt x="92217" y="60771"/>
                    <a:pt x="80702" y="49713"/>
                  </a:cubicBezTo>
                  <a:cubicBezTo>
                    <a:pt x="74178" y="43482"/>
                    <a:pt x="66251" y="39079"/>
                    <a:pt x="57411" y="37382"/>
                  </a:cubicBezTo>
                  <a:cubicBezTo>
                    <a:pt x="54599" y="36846"/>
                    <a:pt x="51774" y="36583"/>
                    <a:pt x="48971" y="36583"/>
                  </a:cubicBezTo>
                  <a:cubicBezTo>
                    <a:pt x="42735" y="36583"/>
                    <a:pt x="36605" y="37885"/>
                    <a:pt x="30957" y="40383"/>
                  </a:cubicBezTo>
                  <a:lnTo>
                    <a:pt x="27336" y="25411"/>
                  </a:lnTo>
                  <a:cubicBezTo>
                    <a:pt x="30598" y="22801"/>
                    <a:pt x="32685" y="18756"/>
                    <a:pt x="32685" y="14288"/>
                  </a:cubicBezTo>
                  <a:cubicBezTo>
                    <a:pt x="32685" y="6393"/>
                    <a:pt x="26292" y="0"/>
                    <a:pt x="18431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40"/>
            <p:cNvSpPr/>
            <p:nvPr/>
          </p:nvSpPr>
          <p:spPr>
            <a:xfrm>
              <a:off x="1802225" y="173700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0"/>
                  </a:moveTo>
                  <a:cubicBezTo>
                    <a:pt x="1828" y="0"/>
                    <a:pt x="1" y="1794"/>
                    <a:pt x="1" y="4078"/>
                  </a:cubicBezTo>
                  <a:cubicBezTo>
                    <a:pt x="1" y="6329"/>
                    <a:pt x="1828" y="8155"/>
                    <a:pt x="4078" y="8155"/>
                  </a:cubicBezTo>
                  <a:cubicBezTo>
                    <a:pt x="6329" y="8155"/>
                    <a:pt x="8156" y="6329"/>
                    <a:pt x="8156" y="4078"/>
                  </a:cubicBezTo>
                  <a:cubicBezTo>
                    <a:pt x="8156" y="1794"/>
                    <a:pt x="6329" y="0"/>
                    <a:pt x="4078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40"/>
            <p:cNvSpPr/>
            <p:nvPr/>
          </p:nvSpPr>
          <p:spPr>
            <a:xfrm>
              <a:off x="5594300" y="173700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0"/>
                  </a:moveTo>
                  <a:cubicBezTo>
                    <a:pt x="1827" y="0"/>
                    <a:pt x="0" y="1794"/>
                    <a:pt x="0" y="4078"/>
                  </a:cubicBezTo>
                  <a:cubicBezTo>
                    <a:pt x="0" y="6329"/>
                    <a:pt x="1827" y="8155"/>
                    <a:pt x="4078" y="8155"/>
                  </a:cubicBezTo>
                  <a:cubicBezTo>
                    <a:pt x="6329" y="8155"/>
                    <a:pt x="8155" y="6329"/>
                    <a:pt x="8155" y="4078"/>
                  </a:cubicBezTo>
                  <a:cubicBezTo>
                    <a:pt x="8155" y="1794"/>
                    <a:pt x="6329" y="0"/>
                    <a:pt x="4078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40"/>
            <p:cNvSpPr/>
            <p:nvPr/>
          </p:nvSpPr>
          <p:spPr>
            <a:xfrm>
              <a:off x="2434250" y="42136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7" y="1"/>
                    <a:pt x="0" y="1828"/>
                    <a:pt x="0" y="4078"/>
                  </a:cubicBezTo>
                  <a:cubicBezTo>
                    <a:pt x="0" y="6329"/>
                    <a:pt x="1827" y="8156"/>
                    <a:pt x="4078" y="8156"/>
                  </a:cubicBezTo>
                  <a:cubicBezTo>
                    <a:pt x="6329" y="8156"/>
                    <a:pt x="8155" y="6329"/>
                    <a:pt x="8155" y="4078"/>
                  </a:cubicBezTo>
                  <a:cubicBezTo>
                    <a:pt x="8155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40"/>
            <p:cNvSpPr/>
            <p:nvPr/>
          </p:nvSpPr>
          <p:spPr>
            <a:xfrm>
              <a:off x="4962275" y="4213650"/>
              <a:ext cx="203900" cy="203900"/>
            </a:xfrm>
            <a:custGeom>
              <a:avLst/>
              <a:gdLst/>
              <a:ahLst/>
              <a:cxnLst/>
              <a:rect l="l" t="t" r="r" b="b"/>
              <a:pathLst>
                <a:path w="8156" h="8156" extrusionOk="0">
                  <a:moveTo>
                    <a:pt x="4078" y="1"/>
                  </a:moveTo>
                  <a:cubicBezTo>
                    <a:pt x="1828" y="1"/>
                    <a:pt x="1" y="1828"/>
                    <a:pt x="1" y="4078"/>
                  </a:cubicBezTo>
                  <a:cubicBezTo>
                    <a:pt x="1" y="6329"/>
                    <a:pt x="1828" y="8156"/>
                    <a:pt x="4078" y="8156"/>
                  </a:cubicBezTo>
                  <a:cubicBezTo>
                    <a:pt x="6329" y="8156"/>
                    <a:pt x="8156" y="6329"/>
                    <a:pt x="8156" y="4078"/>
                  </a:cubicBezTo>
                  <a:cubicBezTo>
                    <a:pt x="8156" y="1828"/>
                    <a:pt x="6329" y="1"/>
                    <a:pt x="4078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6" name="Google Shape;576;p40"/>
          <p:cNvSpPr/>
          <p:nvPr/>
        </p:nvSpPr>
        <p:spPr>
          <a:xfrm rot="5400000" flipH="1">
            <a:off x="3192796" y="3115888"/>
            <a:ext cx="520200" cy="520200"/>
          </a:xfrm>
          <a:prstGeom prst="ellipse">
            <a:avLst/>
          </a:prstGeom>
          <a:solidFill>
            <a:srgbClr val="FFFFFF">
              <a:alpha val="764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1" name="Google Shape;601;p40"/>
          <p:cNvGrpSpPr/>
          <p:nvPr/>
        </p:nvGrpSpPr>
        <p:grpSpPr>
          <a:xfrm>
            <a:off x="3301113" y="3165750"/>
            <a:ext cx="303565" cy="403908"/>
            <a:chOff x="1840100" y="238225"/>
            <a:chExt cx="3922025" cy="5218450"/>
          </a:xfrm>
        </p:grpSpPr>
        <p:sp>
          <p:nvSpPr>
            <p:cNvPr id="602" name="Google Shape;602;p40"/>
            <p:cNvSpPr/>
            <p:nvPr/>
          </p:nvSpPr>
          <p:spPr>
            <a:xfrm>
              <a:off x="1840100" y="238225"/>
              <a:ext cx="3922025" cy="5218450"/>
            </a:xfrm>
            <a:custGeom>
              <a:avLst/>
              <a:gdLst/>
              <a:ahLst/>
              <a:cxnLst/>
              <a:rect l="l" t="t" r="r" b="b"/>
              <a:pathLst>
                <a:path w="156881" h="208738" extrusionOk="0">
                  <a:moveTo>
                    <a:pt x="115731" y="25902"/>
                  </a:moveTo>
                  <a:cubicBezTo>
                    <a:pt x="117887" y="27813"/>
                    <a:pt x="119946" y="29848"/>
                    <a:pt x="121833" y="32029"/>
                  </a:cubicBezTo>
                  <a:lnTo>
                    <a:pt x="116907" y="36955"/>
                  </a:lnTo>
                  <a:cubicBezTo>
                    <a:pt x="115020" y="34774"/>
                    <a:pt x="112986" y="32715"/>
                    <a:pt x="110780" y="30853"/>
                  </a:cubicBezTo>
                  <a:lnTo>
                    <a:pt x="115731" y="25902"/>
                  </a:lnTo>
                  <a:close/>
                  <a:moveTo>
                    <a:pt x="73943" y="23377"/>
                  </a:moveTo>
                  <a:cubicBezTo>
                    <a:pt x="93477" y="23377"/>
                    <a:pt x="110437" y="34553"/>
                    <a:pt x="118819" y="50827"/>
                  </a:cubicBezTo>
                  <a:lnTo>
                    <a:pt x="116049" y="54283"/>
                  </a:lnTo>
                  <a:cubicBezTo>
                    <a:pt x="115657" y="54773"/>
                    <a:pt x="115118" y="55092"/>
                    <a:pt x="114505" y="55214"/>
                  </a:cubicBezTo>
                  <a:cubicBezTo>
                    <a:pt x="110706" y="55974"/>
                    <a:pt x="107888" y="59087"/>
                    <a:pt x="107496" y="62959"/>
                  </a:cubicBezTo>
                  <a:lnTo>
                    <a:pt x="107030" y="67591"/>
                  </a:lnTo>
                  <a:cubicBezTo>
                    <a:pt x="106687" y="70900"/>
                    <a:pt x="108207" y="74037"/>
                    <a:pt x="110976" y="75826"/>
                  </a:cubicBezTo>
                  <a:lnTo>
                    <a:pt x="109383" y="75262"/>
                  </a:lnTo>
                  <a:cubicBezTo>
                    <a:pt x="108599" y="74968"/>
                    <a:pt x="107986" y="74331"/>
                    <a:pt x="107765" y="73547"/>
                  </a:cubicBezTo>
                  <a:lnTo>
                    <a:pt x="105143" y="64920"/>
                  </a:lnTo>
                  <a:cubicBezTo>
                    <a:pt x="104481" y="62714"/>
                    <a:pt x="103011" y="60900"/>
                    <a:pt x="101025" y="59797"/>
                  </a:cubicBezTo>
                  <a:lnTo>
                    <a:pt x="95560" y="56734"/>
                  </a:lnTo>
                  <a:cubicBezTo>
                    <a:pt x="94228" y="55983"/>
                    <a:pt x="92741" y="55609"/>
                    <a:pt x="91255" y="55609"/>
                  </a:cubicBezTo>
                  <a:cubicBezTo>
                    <a:pt x="89732" y="55609"/>
                    <a:pt x="88211" y="56002"/>
                    <a:pt x="86859" y="56783"/>
                  </a:cubicBezTo>
                  <a:lnTo>
                    <a:pt x="82497" y="59307"/>
                  </a:lnTo>
                  <a:cubicBezTo>
                    <a:pt x="82085" y="59544"/>
                    <a:pt x="81634" y="59660"/>
                    <a:pt x="81186" y="59660"/>
                  </a:cubicBezTo>
                  <a:cubicBezTo>
                    <a:pt x="80568" y="59660"/>
                    <a:pt x="79955" y="59439"/>
                    <a:pt x="79458" y="59013"/>
                  </a:cubicBezTo>
                  <a:lnTo>
                    <a:pt x="62277" y="44136"/>
                  </a:lnTo>
                  <a:cubicBezTo>
                    <a:pt x="61125" y="43156"/>
                    <a:pt x="59728" y="42470"/>
                    <a:pt x="58233" y="42176"/>
                  </a:cubicBezTo>
                  <a:lnTo>
                    <a:pt x="47645" y="40043"/>
                  </a:lnTo>
                  <a:cubicBezTo>
                    <a:pt x="46959" y="39921"/>
                    <a:pt x="46346" y="39504"/>
                    <a:pt x="45979" y="38916"/>
                  </a:cubicBezTo>
                  <a:lnTo>
                    <a:pt x="42793" y="34137"/>
                  </a:lnTo>
                  <a:cubicBezTo>
                    <a:pt x="51567" y="27250"/>
                    <a:pt x="62449" y="23377"/>
                    <a:pt x="73943" y="23377"/>
                  </a:cubicBezTo>
                  <a:close/>
                  <a:moveTo>
                    <a:pt x="30955" y="110678"/>
                  </a:moveTo>
                  <a:cubicBezTo>
                    <a:pt x="32842" y="112859"/>
                    <a:pt x="34876" y="114893"/>
                    <a:pt x="37082" y="116780"/>
                  </a:cubicBezTo>
                  <a:lnTo>
                    <a:pt x="32131" y="121731"/>
                  </a:lnTo>
                  <a:cubicBezTo>
                    <a:pt x="29975" y="119819"/>
                    <a:pt x="27916" y="117785"/>
                    <a:pt x="26029" y="115604"/>
                  </a:cubicBezTo>
                  <a:lnTo>
                    <a:pt x="30955" y="110678"/>
                  </a:lnTo>
                  <a:close/>
                  <a:moveTo>
                    <a:pt x="125706" y="36882"/>
                  </a:moveTo>
                  <a:cubicBezTo>
                    <a:pt x="133279" y="47469"/>
                    <a:pt x="137544" y="60288"/>
                    <a:pt x="137544" y="73816"/>
                  </a:cubicBezTo>
                  <a:cubicBezTo>
                    <a:pt x="137544" y="108888"/>
                    <a:pt x="109015" y="137417"/>
                    <a:pt x="73919" y="137417"/>
                  </a:cubicBezTo>
                  <a:cubicBezTo>
                    <a:pt x="60414" y="137417"/>
                    <a:pt x="47572" y="133152"/>
                    <a:pt x="37009" y="125603"/>
                  </a:cubicBezTo>
                  <a:lnTo>
                    <a:pt x="42033" y="120555"/>
                  </a:lnTo>
                  <a:cubicBezTo>
                    <a:pt x="51126" y="126780"/>
                    <a:pt x="62106" y="130432"/>
                    <a:pt x="73919" y="130432"/>
                  </a:cubicBezTo>
                  <a:cubicBezTo>
                    <a:pt x="105143" y="130432"/>
                    <a:pt x="130534" y="105041"/>
                    <a:pt x="130534" y="73816"/>
                  </a:cubicBezTo>
                  <a:cubicBezTo>
                    <a:pt x="130534" y="65385"/>
                    <a:pt x="128671" y="57371"/>
                    <a:pt x="125363" y="50165"/>
                  </a:cubicBezTo>
                  <a:cubicBezTo>
                    <a:pt x="125289" y="49994"/>
                    <a:pt x="125216" y="49822"/>
                    <a:pt x="125118" y="49651"/>
                  </a:cubicBezTo>
                  <a:cubicBezTo>
                    <a:pt x="123843" y="46955"/>
                    <a:pt x="122348" y="44357"/>
                    <a:pt x="120681" y="41931"/>
                  </a:cubicBezTo>
                  <a:lnTo>
                    <a:pt x="125706" y="36882"/>
                  </a:lnTo>
                  <a:close/>
                  <a:moveTo>
                    <a:pt x="78257" y="156656"/>
                  </a:moveTo>
                  <a:lnTo>
                    <a:pt x="78257" y="172905"/>
                  </a:lnTo>
                  <a:lnTo>
                    <a:pt x="69605" y="172905"/>
                  </a:lnTo>
                  <a:lnTo>
                    <a:pt x="69605" y="156656"/>
                  </a:lnTo>
                  <a:cubicBezTo>
                    <a:pt x="71051" y="156730"/>
                    <a:pt x="72473" y="156779"/>
                    <a:pt x="73919" y="156779"/>
                  </a:cubicBezTo>
                  <a:cubicBezTo>
                    <a:pt x="75389" y="156779"/>
                    <a:pt x="76811" y="156730"/>
                    <a:pt x="78257" y="156656"/>
                  </a:cubicBezTo>
                  <a:close/>
                  <a:moveTo>
                    <a:pt x="98624" y="179082"/>
                  </a:moveTo>
                  <a:cubicBezTo>
                    <a:pt x="101467" y="179082"/>
                    <a:pt x="103770" y="181385"/>
                    <a:pt x="103770" y="184228"/>
                  </a:cubicBezTo>
                  <a:lnTo>
                    <a:pt x="103770" y="187733"/>
                  </a:lnTo>
                  <a:lnTo>
                    <a:pt x="64654" y="187733"/>
                  </a:lnTo>
                  <a:cubicBezTo>
                    <a:pt x="62963" y="187733"/>
                    <a:pt x="61566" y="189106"/>
                    <a:pt x="61566" y="190821"/>
                  </a:cubicBezTo>
                  <a:cubicBezTo>
                    <a:pt x="61566" y="192537"/>
                    <a:pt x="62963" y="193909"/>
                    <a:pt x="64654" y="193909"/>
                  </a:cubicBezTo>
                  <a:lnTo>
                    <a:pt x="106859" y="193909"/>
                  </a:lnTo>
                  <a:cubicBezTo>
                    <a:pt x="109702" y="193909"/>
                    <a:pt x="112005" y="196213"/>
                    <a:pt x="112005" y="199056"/>
                  </a:cubicBezTo>
                  <a:lnTo>
                    <a:pt x="112005" y="202561"/>
                  </a:lnTo>
                  <a:lnTo>
                    <a:pt x="35857" y="202561"/>
                  </a:lnTo>
                  <a:lnTo>
                    <a:pt x="35857" y="199056"/>
                  </a:lnTo>
                  <a:cubicBezTo>
                    <a:pt x="35857" y="196213"/>
                    <a:pt x="38160" y="193909"/>
                    <a:pt x="41003" y="193909"/>
                  </a:cubicBezTo>
                  <a:lnTo>
                    <a:pt x="50292" y="193909"/>
                  </a:lnTo>
                  <a:cubicBezTo>
                    <a:pt x="51983" y="193909"/>
                    <a:pt x="53380" y="192537"/>
                    <a:pt x="53380" y="190821"/>
                  </a:cubicBezTo>
                  <a:cubicBezTo>
                    <a:pt x="53380" y="189106"/>
                    <a:pt x="51983" y="187733"/>
                    <a:pt x="50292" y="187733"/>
                  </a:cubicBezTo>
                  <a:lnTo>
                    <a:pt x="44092" y="187733"/>
                  </a:lnTo>
                  <a:lnTo>
                    <a:pt x="44092" y="184228"/>
                  </a:lnTo>
                  <a:cubicBezTo>
                    <a:pt x="44092" y="181385"/>
                    <a:pt x="46395" y="179082"/>
                    <a:pt x="49238" y="179082"/>
                  </a:cubicBezTo>
                  <a:close/>
                  <a:moveTo>
                    <a:pt x="111010" y="0"/>
                  </a:moveTo>
                  <a:cubicBezTo>
                    <a:pt x="110693" y="0"/>
                    <a:pt x="110375" y="47"/>
                    <a:pt x="110069" y="143"/>
                  </a:cubicBezTo>
                  <a:cubicBezTo>
                    <a:pt x="109285" y="388"/>
                    <a:pt x="108648" y="927"/>
                    <a:pt x="108256" y="1663"/>
                  </a:cubicBezTo>
                  <a:lnTo>
                    <a:pt x="102153" y="13329"/>
                  </a:lnTo>
                  <a:cubicBezTo>
                    <a:pt x="101369" y="14824"/>
                    <a:pt x="101932" y="16686"/>
                    <a:pt x="103452" y="17495"/>
                  </a:cubicBezTo>
                  <a:cubicBezTo>
                    <a:pt x="106050" y="18843"/>
                    <a:pt x="108501" y="20363"/>
                    <a:pt x="110853" y="22054"/>
                  </a:cubicBezTo>
                  <a:lnTo>
                    <a:pt x="105829" y="27078"/>
                  </a:lnTo>
                  <a:cubicBezTo>
                    <a:pt x="96736" y="20853"/>
                    <a:pt x="85756" y="17201"/>
                    <a:pt x="73919" y="17201"/>
                  </a:cubicBezTo>
                  <a:cubicBezTo>
                    <a:pt x="54802" y="17201"/>
                    <a:pt x="37107" y="26760"/>
                    <a:pt x="26592" y="42764"/>
                  </a:cubicBezTo>
                  <a:cubicBezTo>
                    <a:pt x="25661" y="44185"/>
                    <a:pt x="26053" y="46097"/>
                    <a:pt x="27475" y="47028"/>
                  </a:cubicBezTo>
                  <a:cubicBezTo>
                    <a:pt x="28000" y="47381"/>
                    <a:pt x="28592" y="47551"/>
                    <a:pt x="29177" y="47551"/>
                  </a:cubicBezTo>
                  <a:cubicBezTo>
                    <a:pt x="30175" y="47551"/>
                    <a:pt x="31152" y="47058"/>
                    <a:pt x="31739" y="46146"/>
                  </a:cubicBezTo>
                  <a:cubicBezTo>
                    <a:pt x="33626" y="43278"/>
                    <a:pt x="35783" y="40656"/>
                    <a:pt x="38136" y="38279"/>
                  </a:cubicBezTo>
                  <a:lnTo>
                    <a:pt x="40807" y="42323"/>
                  </a:lnTo>
                  <a:cubicBezTo>
                    <a:pt x="42106" y="44259"/>
                    <a:pt x="44141" y="45656"/>
                    <a:pt x="46420" y="46097"/>
                  </a:cubicBezTo>
                  <a:lnTo>
                    <a:pt x="57032" y="48229"/>
                  </a:lnTo>
                  <a:cubicBezTo>
                    <a:pt x="57473" y="48303"/>
                    <a:pt x="57890" y="48523"/>
                    <a:pt x="58233" y="48817"/>
                  </a:cubicBezTo>
                  <a:lnTo>
                    <a:pt x="75438" y="63694"/>
                  </a:lnTo>
                  <a:cubicBezTo>
                    <a:pt x="77066" y="65109"/>
                    <a:pt x="79110" y="65838"/>
                    <a:pt x="81174" y="65838"/>
                  </a:cubicBezTo>
                  <a:cubicBezTo>
                    <a:pt x="82685" y="65838"/>
                    <a:pt x="84207" y="65448"/>
                    <a:pt x="85585" y="64650"/>
                  </a:cubicBezTo>
                  <a:lnTo>
                    <a:pt x="89947" y="62126"/>
                  </a:lnTo>
                  <a:cubicBezTo>
                    <a:pt x="90357" y="61902"/>
                    <a:pt x="90811" y="61786"/>
                    <a:pt x="91265" y="61786"/>
                  </a:cubicBezTo>
                  <a:cubicBezTo>
                    <a:pt x="91706" y="61786"/>
                    <a:pt x="92146" y="61896"/>
                    <a:pt x="92545" y="62126"/>
                  </a:cubicBezTo>
                  <a:lnTo>
                    <a:pt x="98011" y="65165"/>
                  </a:lnTo>
                  <a:cubicBezTo>
                    <a:pt x="98599" y="65508"/>
                    <a:pt x="99040" y="66047"/>
                    <a:pt x="99236" y="66709"/>
                  </a:cubicBezTo>
                  <a:lnTo>
                    <a:pt x="101834" y="75336"/>
                  </a:lnTo>
                  <a:cubicBezTo>
                    <a:pt x="102643" y="77983"/>
                    <a:pt x="104677" y="80140"/>
                    <a:pt x="107275" y="81071"/>
                  </a:cubicBezTo>
                  <a:lnTo>
                    <a:pt x="111417" y="82566"/>
                  </a:lnTo>
                  <a:cubicBezTo>
                    <a:pt x="112079" y="82787"/>
                    <a:pt x="112765" y="82909"/>
                    <a:pt x="113427" y="82909"/>
                  </a:cubicBezTo>
                  <a:cubicBezTo>
                    <a:pt x="114530" y="82909"/>
                    <a:pt x="115633" y="82591"/>
                    <a:pt x="116613" y="81953"/>
                  </a:cubicBezTo>
                  <a:cubicBezTo>
                    <a:pt x="118157" y="80948"/>
                    <a:pt x="119137" y="79306"/>
                    <a:pt x="119284" y="77468"/>
                  </a:cubicBezTo>
                  <a:cubicBezTo>
                    <a:pt x="119456" y="75287"/>
                    <a:pt x="118402" y="73179"/>
                    <a:pt x="116540" y="72027"/>
                  </a:cubicBezTo>
                  <a:lnTo>
                    <a:pt x="114383" y="70679"/>
                  </a:lnTo>
                  <a:cubicBezTo>
                    <a:pt x="113549" y="70165"/>
                    <a:pt x="113084" y="69209"/>
                    <a:pt x="113182" y="68204"/>
                  </a:cubicBezTo>
                  <a:lnTo>
                    <a:pt x="113647" y="63572"/>
                  </a:lnTo>
                  <a:cubicBezTo>
                    <a:pt x="113746" y="62420"/>
                    <a:pt x="114603" y="61513"/>
                    <a:pt x="115731" y="61268"/>
                  </a:cubicBezTo>
                  <a:cubicBezTo>
                    <a:pt x="117765" y="60876"/>
                    <a:pt x="119579" y="59748"/>
                    <a:pt x="120878" y="58155"/>
                  </a:cubicBezTo>
                  <a:lnTo>
                    <a:pt x="121564" y="57273"/>
                  </a:lnTo>
                  <a:cubicBezTo>
                    <a:pt x="123377" y="62444"/>
                    <a:pt x="124358" y="68008"/>
                    <a:pt x="124358" y="73816"/>
                  </a:cubicBezTo>
                  <a:cubicBezTo>
                    <a:pt x="124358" y="101634"/>
                    <a:pt x="101736" y="124255"/>
                    <a:pt x="73919" y="124255"/>
                  </a:cubicBezTo>
                  <a:cubicBezTo>
                    <a:pt x="46126" y="124255"/>
                    <a:pt x="23504" y="101634"/>
                    <a:pt x="23504" y="73816"/>
                  </a:cubicBezTo>
                  <a:cubicBezTo>
                    <a:pt x="23504" y="68572"/>
                    <a:pt x="24288" y="63400"/>
                    <a:pt x="25882" y="58474"/>
                  </a:cubicBezTo>
                  <a:cubicBezTo>
                    <a:pt x="26396" y="56856"/>
                    <a:pt x="25489" y="55116"/>
                    <a:pt x="23872" y="54577"/>
                  </a:cubicBezTo>
                  <a:cubicBezTo>
                    <a:pt x="23564" y="54479"/>
                    <a:pt x="23253" y="54433"/>
                    <a:pt x="22945" y="54433"/>
                  </a:cubicBezTo>
                  <a:cubicBezTo>
                    <a:pt x="21637" y="54433"/>
                    <a:pt x="20416" y="55277"/>
                    <a:pt x="19999" y="56587"/>
                  </a:cubicBezTo>
                  <a:cubicBezTo>
                    <a:pt x="18210" y="62150"/>
                    <a:pt x="17328" y="67934"/>
                    <a:pt x="17328" y="73816"/>
                  </a:cubicBezTo>
                  <a:cubicBezTo>
                    <a:pt x="17328" y="85630"/>
                    <a:pt x="20955" y="96610"/>
                    <a:pt x="27181" y="105702"/>
                  </a:cubicBezTo>
                  <a:lnTo>
                    <a:pt x="22156" y="110727"/>
                  </a:lnTo>
                  <a:cubicBezTo>
                    <a:pt x="20490" y="108398"/>
                    <a:pt x="18970" y="105923"/>
                    <a:pt x="17598" y="103325"/>
                  </a:cubicBezTo>
                  <a:cubicBezTo>
                    <a:pt x="17049" y="102280"/>
                    <a:pt x="15975" y="101678"/>
                    <a:pt x="14858" y="101678"/>
                  </a:cubicBezTo>
                  <a:cubicBezTo>
                    <a:pt x="14377" y="101678"/>
                    <a:pt x="13889" y="101790"/>
                    <a:pt x="13431" y="102026"/>
                  </a:cubicBezTo>
                  <a:lnTo>
                    <a:pt x="1765" y="108153"/>
                  </a:lnTo>
                  <a:cubicBezTo>
                    <a:pt x="1030" y="108521"/>
                    <a:pt x="490" y="109183"/>
                    <a:pt x="245" y="109967"/>
                  </a:cubicBezTo>
                  <a:cubicBezTo>
                    <a:pt x="0" y="110751"/>
                    <a:pt x="74" y="111584"/>
                    <a:pt x="466" y="112320"/>
                  </a:cubicBezTo>
                  <a:cubicBezTo>
                    <a:pt x="13235" y="136583"/>
                    <a:pt x="36763" y="152735"/>
                    <a:pt x="63429" y="156117"/>
                  </a:cubicBezTo>
                  <a:lnTo>
                    <a:pt x="63429" y="172905"/>
                  </a:lnTo>
                  <a:lnTo>
                    <a:pt x="49238" y="172905"/>
                  </a:lnTo>
                  <a:cubicBezTo>
                    <a:pt x="42989" y="172905"/>
                    <a:pt x="37915" y="177979"/>
                    <a:pt x="37915" y="184228"/>
                  </a:cubicBezTo>
                  <a:lnTo>
                    <a:pt x="37915" y="188174"/>
                  </a:lnTo>
                  <a:cubicBezTo>
                    <a:pt x="33161" y="189522"/>
                    <a:pt x="29680" y="193885"/>
                    <a:pt x="29680" y="199056"/>
                  </a:cubicBezTo>
                  <a:lnTo>
                    <a:pt x="29680" y="205649"/>
                  </a:lnTo>
                  <a:cubicBezTo>
                    <a:pt x="29680" y="207340"/>
                    <a:pt x="31053" y="208737"/>
                    <a:pt x="32769" y="208737"/>
                  </a:cubicBezTo>
                  <a:lnTo>
                    <a:pt x="115093" y="208737"/>
                  </a:lnTo>
                  <a:cubicBezTo>
                    <a:pt x="116809" y="208737"/>
                    <a:pt x="118182" y="207340"/>
                    <a:pt x="118182" y="205649"/>
                  </a:cubicBezTo>
                  <a:lnTo>
                    <a:pt x="118182" y="199056"/>
                  </a:lnTo>
                  <a:cubicBezTo>
                    <a:pt x="118182" y="193885"/>
                    <a:pt x="114701" y="189522"/>
                    <a:pt x="109947" y="188174"/>
                  </a:cubicBezTo>
                  <a:lnTo>
                    <a:pt x="109947" y="184228"/>
                  </a:lnTo>
                  <a:cubicBezTo>
                    <a:pt x="109947" y="177979"/>
                    <a:pt x="104873" y="172905"/>
                    <a:pt x="98624" y="172905"/>
                  </a:cubicBezTo>
                  <a:lnTo>
                    <a:pt x="84433" y="172905"/>
                  </a:lnTo>
                  <a:lnTo>
                    <a:pt x="84433" y="156117"/>
                  </a:lnTo>
                  <a:cubicBezTo>
                    <a:pt x="125240" y="150946"/>
                    <a:pt x="156881" y="115996"/>
                    <a:pt x="156881" y="73816"/>
                  </a:cubicBezTo>
                  <a:cubicBezTo>
                    <a:pt x="156881" y="72101"/>
                    <a:pt x="155508" y="70728"/>
                    <a:pt x="153793" y="70728"/>
                  </a:cubicBezTo>
                  <a:cubicBezTo>
                    <a:pt x="152102" y="70728"/>
                    <a:pt x="150705" y="72101"/>
                    <a:pt x="150705" y="73816"/>
                  </a:cubicBezTo>
                  <a:cubicBezTo>
                    <a:pt x="150705" y="116143"/>
                    <a:pt x="116270" y="150602"/>
                    <a:pt x="73919" y="150602"/>
                  </a:cubicBezTo>
                  <a:cubicBezTo>
                    <a:pt x="46371" y="150602"/>
                    <a:pt x="21176" y="135946"/>
                    <a:pt x="7426" y="112148"/>
                  </a:cubicBezTo>
                  <a:lnTo>
                    <a:pt x="13627" y="108913"/>
                  </a:lnTo>
                  <a:cubicBezTo>
                    <a:pt x="26151" y="130383"/>
                    <a:pt x="48969" y="143593"/>
                    <a:pt x="73919" y="143593"/>
                  </a:cubicBezTo>
                  <a:cubicBezTo>
                    <a:pt x="112422" y="143593"/>
                    <a:pt x="143720" y="112295"/>
                    <a:pt x="143720" y="73816"/>
                  </a:cubicBezTo>
                  <a:cubicBezTo>
                    <a:pt x="143720" y="48866"/>
                    <a:pt x="130510" y="26024"/>
                    <a:pt x="109015" y="13500"/>
                  </a:cubicBezTo>
                  <a:lnTo>
                    <a:pt x="112275" y="7324"/>
                  </a:lnTo>
                  <a:cubicBezTo>
                    <a:pt x="131637" y="18549"/>
                    <a:pt x="145460" y="38034"/>
                    <a:pt x="149479" y="59993"/>
                  </a:cubicBezTo>
                  <a:cubicBezTo>
                    <a:pt x="149741" y="61501"/>
                    <a:pt x="151055" y="62541"/>
                    <a:pt x="152518" y="62541"/>
                  </a:cubicBezTo>
                  <a:cubicBezTo>
                    <a:pt x="152696" y="62541"/>
                    <a:pt x="152876" y="62525"/>
                    <a:pt x="153058" y="62493"/>
                  </a:cubicBezTo>
                  <a:cubicBezTo>
                    <a:pt x="154749" y="62175"/>
                    <a:pt x="155852" y="60582"/>
                    <a:pt x="155533" y="58891"/>
                  </a:cubicBezTo>
                  <a:cubicBezTo>
                    <a:pt x="153278" y="46514"/>
                    <a:pt x="148107" y="34602"/>
                    <a:pt x="140558" y="24456"/>
                  </a:cubicBezTo>
                  <a:cubicBezTo>
                    <a:pt x="133156" y="14456"/>
                    <a:pt x="123426" y="6123"/>
                    <a:pt x="112447" y="339"/>
                  </a:cubicBezTo>
                  <a:cubicBezTo>
                    <a:pt x="111998" y="115"/>
                    <a:pt x="111505" y="0"/>
                    <a:pt x="111010" y="0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40"/>
            <p:cNvSpPr/>
            <p:nvPr/>
          </p:nvSpPr>
          <p:spPr>
            <a:xfrm>
              <a:off x="2541050" y="1479475"/>
              <a:ext cx="1200950" cy="1702775"/>
            </a:xfrm>
            <a:custGeom>
              <a:avLst/>
              <a:gdLst/>
              <a:ahLst/>
              <a:cxnLst/>
              <a:rect l="l" t="t" r="r" b="b"/>
              <a:pathLst>
                <a:path w="48038" h="68111" extrusionOk="0">
                  <a:moveTo>
                    <a:pt x="17107" y="6177"/>
                  </a:moveTo>
                  <a:cubicBezTo>
                    <a:pt x="17255" y="6177"/>
                    <a:pt x="17377" y="6201"/>
                    <a:pt x="17500" y="6275"/>
                  </a:cubicBezTo>
                  <a:lnTo>
                    <a:pt x="27303" y="12819"/>
                  </a:lnTo>
                  <a:cubicBezTo>
                    <a:pt x="27573" y="12990"/>
                    <a:pt x="27695" y="13334"/>
                    <a:pt x="27573" y="13652"/>
                  </a:cubicBezTo>
                  <a:lnTo>
                    <a:pt x="27181" y="14731"/>
                  </a:lnTo>
                  <a:cubicBezTo>
                    <a:pt x="26421" y="16887"/>
                    <a:pt x="26764" y="19265"/>
                    <a:pt x="28112" y="21103"/>
                  </a:cubicBezTo>
                  <a:cubicBezTo>
                    <a:pt x="29386" y="22867"/>
                    <a:pt x="31470" y="23921"/>
                    <a:pt x="33675" y="23921"/>
                  </a:cubicBezTo>
                  <a:cubicBezTo>
                    <a:pt x="34999" y="23921"/>
                    <a:pt x="36298" y="23554"/>
                    <a:pt x="37425" y="22818"/>
                  </a:cubicBezTo>
                  <a:lnTo>
                    <a:pt x="40048" y="21103"/>
                  </a:lnTo>
                  <a:cubicBezTo>
                    <a:pt x="40170" y="21029"/>
                    <a:pt x="40293" y="20980"/>
                    <a:pt x="40440" y="20980"/>
                  </a:cubicBezTo>
                  <a:cubicBezTo>
                    <a:pt x="40562" y="20980"/>
                    <a:pt x="40758" y="21005"/>
                    <a:pt x="40930" y="21201"/>
                  </a:cubicBezTo>
                  <a:lnTo>
                    <a:pt x="41567" y="21814"/>
                  </a:lnTo>
                  <a:cubicBezTo>
                    <a:pt x="41739" y="21985"/>
                    <a:pt x="41763" y="22206"/>
                    <a:pt x="41763" y="22353"/>
                  </a:cubicBezTo>
                  <a:cubicBezTo>
                    <a:pt x="41763" y="22475"/>
                    <a:pt x="41714" y="22696"/>
                    <a:pt x="41518" y="22843"/>
                  </a:cubicBezTo>
                  <a:lnTo>
                    <a:pt x="38357" y="25416"/>
                  </a:lnTo>
                  <a:cubicBezTo>
                    <a:pt x="38136" y="25588"/>
                    <a:pt x="37940" y="25759"/>
                    <a:pt x="37744" y="25956"/>
                  </a:cubicBezTo>
                  <a:lnTo>
                    <a:pt x="26984" y="37107"/>
                  </a:lnTo>
                  <a:cubicBezTo>
                    <a:pt x="25367" y="38774"/>
                    <a:pt x="24705" y="41102"/>
                    <a:pt x="25195" y="43381"/>
                  </a:cubicBezTo>
                  <a:lnTo>
                    <a:pt x="27916" y="55513"/>
                  </a:lnTo>
                  <a:cubicBezTo>
                    <a:pt x="27916" y="55611"/>
                    <a:pt x="27916" y="55685"/>
                    <a:pt x="27916" y="55783"/>
                  </a:cubicBezTo>
                  <a:lnTo>
                    <a:pt x="27083" y="61322"/>
                  </a:lnTo>
                  <a:cubicBezTo>
                    <a:pt x="27034" y="61714"/>
                    <a:pt x="26690" y="61934"/>
                    <a:pt x="26396" y="61934"/>
                  </a:cubicBezTo>
                  <a:cubicBezTo>
                    <a:pt x="26298" y="61934"/>
                    <a:pt x="26200" y="61910"/>
                    <a:pt x="26102" y="61861"/>
                  </a:cubicBezTo>
                  <a:lnTo>
                    <a:pt x="26004" y="61836"/>
                  </a:lnTo>
                  <a:cubicBezTo>
                    <a:pt x="25882" y="61763"/>
                    <a:pt x="25759" y="61665"/>
                    <a:pt x="25686" y="61542"/>
                  </a:cubicBezTo>
                  <a:lnTo>
                    <a:pt x="20171" y="52253"/>
                  </a:lnTo>
                  <a:cubicBezTo>
                    <a:pt x="19656" y="51347"/>
                    <a:pt x="18897" y="50562"/>
                    <a:pt x="18014" y="49999"/>
                  </a:cubicBezTo>
                  <a:lnTo>
                    <a:pt x="12549" y="46445"/>
                  </a:lnTo>
                  <a:cubicBezTo>
                    <a:pt x="12304" y="46298"/>
                    <a:pt x="12181" y="46028"/>
                    <a:pt x="12230" y="45759"/>
                  </a:cubicBezTo>
                  <a:lnTo>
                    <a:pt x="13235" y="38406"/>
                  </a:lnTo>
                  <a:cubicBezTo>
                    <a:pt x="13578" y="35931"/>
                    <a:pt x="12549" y="33455"/>
                    <a:pt x="10539" y="31960"/>
                  </a:cubicBezTo>
                  <a:lnTo>
                    <a:pt x="7083" y="29362"/>
                  </a:lnTo>
                  <a:cubicBezTo>
                    <a:pt x="6936" y="29240"/>
                    <a:pt x="6814" y="29068"/>
                    <a:pt x="6814" y="28872"/>
                  </a:cubicBezTo>
                  <a:lnTo>
                    <a:pt x="6177" y="22573"/>
                  </a:lnTo>
                  <a:cubicBezTo>
                    <a:pt x="6177" y="22524"/>
                    <a:pt x="6177" y="22500"/>
                    <a:pt x="6177" y="22475"/>
                  </a:cubicBezTo>
                  <a:lnTo>
                    <a:pt x="6838" y="8799"/>
                  </a:lnTo>
                  <a:cubicBezTo>
                    <a:pt x="6863" y="8481"/>
                    <a:pt x="7083" y="8211"/>
                    <a:pt x="7402" y="8162"/>
                  </a:cubicBezTo>
                  <a:lnTo>
                    <a:pt x="16960" y="6177"/>
                  </a:lnTo>
                  <a:close/>
                  <a:moveTo>
                    <a:pt x="17107" y="1"/>
                  </a:moveTo>
                  <a:cubicBezTo>
                    <a:pt x="16642" y="1"/>
                    <a:pt x="16176" y="50"/>
                    <a:pt x="15735" y="123"/>
                  </a:cubicBezTo>
                  <a:lnTo>
                    <a:pt x="6152" y="2109"/>
                  </a:lnTo>
                  <a:cubicBezTo>
                    <a:pt x="3088" y="2746"/>
                    <a:pt x="834" y="5368"/>
                    <a:pt x="662" y="8505"/>
                  </a:cubicBezTo>
                  <a:lnTo>
                    <a:pt x="0" y="22181"/>
                  </a:lnTo>
                  <a:cubicBezTo>
                    <a:pt x="0" y="22500"/>
                    <a:pt x="0" y="22843"/>
                    <a:pt x="25" y="23186"/>
                  </a:cubicBezTo>
                  <a:lnTo>
                    <a:pt x="662" y="29485"/>
                  </a:lnTo>
                  <a:cubicBezTo>
                    <a:pt x="858" y="31397"/>
                    <a:pt x="1838" y="33161"/>
                    <a:pt x="3383" y="34313"/>
                  </a:cubicBezTo>
                  <a:lnTo>
                    <a:pt x="6838" y="36911"/>
                  </a:lnTo>
                  <a:cubicBezTo>
                    <a:pt x="7059" y="37058"/>
                    <a:pt x="7157" y="37303"/>
                    <a:pt x="7132" y="37573"/>
                  </a:cubicBezTo>
                  <a:lnTo>
                    <a:pt x="6103" y="44901"/>
                  </a:lnTo>
                  <a:cubicBezTo>
                    <a:pt x="5735" y="47548"/>
                    <a:pt x="6961" y="50170"/>
                    <a:pt x="9167" y="51616"/>
                  </a:cubicBezTo>
                  <a:lnTo>
                    <a:pt x="14657" y="55170"/>
                  </a:lnTo>
                  <a:cubicBezTo>
                    <a:pt x="14730" y="55219"/>
                    <a:pt x="14804" y="55317"/>
                    <a:pt x="14877" y="55415"/>
                  </a:cubicBezTo>
                  <a:lnTo>
                    <a:pt x="20367" y="64679"/>
                  </a:lnTo>
                  <a:cubicBezTo>
                    <a:pt x="21127" y="65954"/>
                    <a:pt x="22230" y="66934"/>
                    <a:pt x="23578" y="67498"/>
                  </a:cubicBezTo>
                  <a:lnTo>
                    <a:pt x="23676" y="67547"/>
                  </a:lnTo>
                  <a:cubicBezTo>
                    <a:pt x="24558" y="67915"/>
                    <a:pt x="25465" y="68111"/>
                    <a:pt x="26396" y="68111"/>
                  </a:cubicBezTo>
                  <a:cubicBezTo>
                    <a:pt x="29778" y="68111"/>
                    <a:pt x="32695" y="65586"/>
                    <a:pt x="33210" y="62229"/>
                  </a:cubicBezTo>
                  <a:lnTo>
                    <a:pt x="34019" y="56690"/>
                  </a:lnTo>
                  <a:cubicBezTo>
                    <a:pt x="34141" y="55856"/>
                    <a:pt x="34117" y="54998"/>
                    <a:pt x="33945" y="54190"/>
                  </a:cubicBezTo>
                  <a:lnTo>
                    <a:pt x="31225" y="42033"/>
                  </a:lnTo>
                  <a:cubicBezTo>
                    <a:pt x="31175" y="41813"/>
                    <a:pt x="31249" y="41568"/>
                    <a:pt x="31421" y="41396"/>
                  </a:cubicBezTo>
                  <a:lnTo>
                    <a:pt x="42180" y="30269"/>
                  </a:lnTo>
                  <a:cubicBezTo>
                    <a:pt x="42204" y="30245"/>
                    <a:pt x="42229" y="30220"/>
                    <a:pt x="42253" y="30196"/>
                  </a:cubicBezTo>
                  <a:lnTo>
                    <a:pt x="45391" y="27647"/>
                  </a:lnTo>
                  <a:cubicBezTo>
                    <a:pt x="46910" y="26421"/>
                    <a:pt x="47841" y="24608"/>
                    <a:pt x="47939" y="22671"/>
                  </a:cubicBezTo>
                  <a:cubicBezTo>
                    <a:pt x="48038" y="20711"/>
                    <a:pt x="47302" y="18824"/>
                    <a:pt x="45930" y="17451"/>
                  </a:cubicBezTo>
                  <a:lnTo>
                    <a:pt x="45317" y="16814"/>
                  </a:lnTo>
                  <a:cubicBezTo>
                    <a:pt x="44018" y="15515"/>
                    <a:pt x="42278" y="14804"/>
                    <a:pt x="40440" y="14804"/>
                  </a:cubicBezTo>
                  <a:cubicBezTo>
                    <a:pt x="39116" y="14804"/>
                    <a:pt x="37817" y="15196"/>
                    <a:pt x="36690" y="15931"/>
                  </a:cubicBezTo>
                  <a:lnTo>
                    <a:pt x="34043" y="17647"/>
                  </a:lnTo>
                  <a:cubicBezTo>
                    <a:pt x="33945" y="17721"/>
                    <a:pt x="33798" y="17745"/>
                    <a:pt x="33675" y="17745"/>
                  </a:cubicBezTo>
                  <a:cubicBezTo>
                    <a:pt x="33553" y="17745"/>
                    <a:pt x="33283" y="17721"/>
                    <a:pt x="33112" y="17476"/>
                  </a:cubicBezTo>
                  <a:cubicBezTo>
                    <a:pt x="32965" y="17279"/>
                    <a:pt x="32916" y="17034"/>
                    <a:pt x="33014" y="16814"/>
                  </a:cubicBezTo>
                  <a:lnTo>
                    <a:pt x="33406" y="15711"/>
                  </a:lnTo>
                  <a:cubicBezTo>
                    <a:pt x="34460" y="12745"/>
                    <a:pt x="33357" y="9437"/>
                    <a:pt x="30734" y="7697"/>
                  </a:cubicBezTo>
                  <a:lnTo>
                    <a:pt x="20931" y="1153"/>
                  </a:lnTo>
                  <a:cubicBezTo>
                    <a:pt x="19803" y="393"/>
                    <a:pt x="18480" y="1"/>
                    <a:pt x="17107" y="1"/>
                  </a:cubicBezTo>
                  <a:close/>
                </a:path>
              </a:pathLst>
            </a:custGeom>
            <a:gradFill>
              <a:gsLst>
                <a:gs pos="0">
                  <a:srgbClr val="645CA7"/>
                </a:gs>
                <a:gs pos="100000">
                  <a:srgbClr val="D77EAD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Rectangle 209"/>
          <p:cNvSpPr/>
          <p:nvPr/>
        </p:nvSpPr>
        <p:spPr>
          <a:xfrm>
            <a:off x="3308024" y="384251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3778384" y="1144160"/>
            <a:ext cx="4870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* Kiến thức:</a:t>
            </a:r>
            <a:endParaRPr lang="vi-VN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7030A0"/>
                </a:solidFill>
                <a:latin typeface="+mj-lt"/>
              </a:rPr>
              <a:t>- Trẻ biết tên bài thơ, tên các nhân vật trong bài thơ.</a:t>
            </a:r>
          </a:p>
          <a:p>
            <a:r>
              <a:rPr lang="vi-VN" dirty="0">
                <a:solidFill>
                  <a:srgbClr val="7030A0"/>
                </a:solidFill>
                <a:latin typeface="+mj-lt"/>
              </a:rPr>
              <a:t>- Biết nội dung bài thơ: “Đến giờ ăn cơm bé biết vào bàn ngồi xúc cơm gọn gàng không để rơi vãi”.</a:t>
            </a:r>
          </a:p>
          <a:p>
            <a:endParaRPr lang="vi-VN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* Kỹ năng</a:t>
            </a:r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-Trả lời to rõ ràng các câu hỏi theo nội dung thơ.</a:t>
            </a:r>
          </a:p>
          <a:p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- </a:t>
            </a:r>
            <a:r>
              <a:rPr lang="vi-VN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Đọc </a:t>
            </a:r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thuộc được bài thơ</a:t>
            </a:r>
            <a:r>
              <a:rPr lang="vi-VN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* Thái độ:</a:t>
            </a:r>
            <a:endParaRPr lang="vi-VN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 -Trẻ ngoan, hứng </a:t>
            </a:r>
            <a:r>
              <a:rPr lang="vi-VN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thú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vi-VN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tham </a:t>
            </a:r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gia vào hoạt động.</a:t>
            </a:r>
          </a:p>
          <a:p>
            <a:r>
              <a:rPr lang="vi-VN" dirty="0">
                <a:solidFill>
                  <a:srgbClr val="7030A0"/>
                </a:solidFill>
                <a:latin typeface="Times New Roman" panose="02020603050405020304" pitchFamily="18" charset="0"/>
              </a:rPr>
              <a:t>- GD: Giữ gìn vệ </a:t>
            </a:r>
            <a:r>
              <a:rPr lang="vi-VN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sinh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sạch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sẽ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khi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ăn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</a:rPr>
              <a:t>uống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.</a:t>
            </a:r>
            <a:endParaRPr lang="vi-VN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Google Shape;250;p35"/>
          <p:cNvGrpSpPr/>
          <p:nvPr/>
        </p:nvGrpSpPr>
        <p:grpSpPr>
          <a:xfrm>
            <a:off x="1156049" y="1284506"/>
            <a:ext cx="1008000" cy="1008000"/>
            <a:chOff x="5866375" y="1417138"/>
            <a:chExt cx="1008000" cy="1008000"/>
          </a:xfrm>
        </p:grpSpPr>
        <p:sp>
          <p:nvSpPr>
            <p:cNvPr id="251" name="Google Shape;251;p35"/>
            <p:cNvSpPr/>
            <p:nvPr/>
          </p:nvSpPr>
          <p:spPr>
            <a:xfrm>
              <a:off x="5866375" y="1417138"/>
              <a:ext cx="1008000" cy="1008000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253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254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5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6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7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8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9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0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61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2" name="Google Shape;262;p35"/>
          <p:cNvGrpSpPr/>
          <p:nvPr/>
        </p:nvGrpSpPr>
        <p:grpSpPr>
          <a:xfrm>
            <a:off x="1144689" y="2635202"/>
            <a:ext cx="1008000" cy="1008000"/>
            <a:chOff x="2269625" y="1417138"/>
            <a:chExt cx="1008000" cy="1008000"/>
          </a:xfrm>
        </p:grpSpPr>
        <p:sp>
          <p:nvSpPr>
            <p:cNvPr id="263" name="Google Shape;263;p35"/>
            <p:cNvSpPr/>
            <p:nvPr/>
          </p:nvSpPr>
          <p:spPr>
            <a:xfrm>
              <a:off x="2269625" y="1417138"/>
              <a:ext cx="1008000" cy="1008000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4" name="Google Shape;264;p35"/>
            <p:cNvGrpSpPr/>
            <p:nvPr/>
          </p:nvGrpSpPr>
          <p:grpSpPr>
            <a:xfrm>
              <a:off x="2513787" y="1661292"/>
              <a:ext cx="519698" cy="519698"/>
              <a:chOff x="1190625" y="238125"/>
              <a:chExt cx="5228350" cy="5228350"/>
            </a:xfrm>
          </p:grpSpPr>
          <p:sp>
            <p:nvSpPr>
              <p:cNvPr id="265" name="Google Shape;265;p35"/>
              <p:cNvSpPr/>
              <p:nvPr/>
            </p:nvSpPr>
            <p:spPr>
              <a:xfrm>
                <a:off x="1190625" y="238125"/>
                <a:ext cx="5228350" cy="5228350"/>
              </a:xfrm>
              <a:custGeom>
                <a:avLst/>
                <a:gdLst/>
                <a:ahLst/>
                <a:cxnLst/>
                <a:rect l="l" t="t" r="r" b="b"/>
                <a:pathLst>
                  <a:path w="209134" h="209134" extrusionOk="0">
                    <a:moveTo>
                      <a:pt x="104579" y="78281"/>
                    </a:moveTo>
                    <a:lnTo>
                      <a:pt x="115976" y="86589"/>
                    </a:lnTo>
                    <a:lnTo>
                      <a:pt x="93182" y="86589"/>
                    </a:lnTo>
                    <a:lnTo>
                      <a:pt x="104579" y="78281"/>
                    </a:lnTo>
                    <a:close/>
                    <a:moveTo>
                      <a:pt x="104579" y="8161"/>
                    </a:moveTo>
                    <a:cubicBezTo>
                      <a:pt x="104750" y="8161"/>
                      <a:pt x="104775" y="8210"/>
                      <a:pt x="104800" y="8333"/>
                    </a:cubicBezTo>
                    <a:lnTo>
                      <a:pt x="113451" y="35097"/>
                    </a:lnTo>
                    <a:cubicBezTo>
                      <a:pt x="113990" y="36788"/>
                      <a:pt x="115559" y="37915"/>
                      <a:pt x="117348" y="37915"/>
                    </a:cubicBezTo>
                    <a:lnTo>
                      <a:pt x="145558" y="37915"/>
                    </a:lnTo>
                    <a:cubicBezTo>
                      <a:pt x="145680" y="37915"/>
                      <a:pt x="145729" y="37915"/>
                      <a:pt x="145803" y="38087"/>
                    </a:cubicBezTo>
                    <a:cubicBezTo>
                      <a:pt x="145852" y="38258"/>
                      <a:pt x="145803" y="38283"/>
                      <a:pt x="145705" y="38356"/>
                    </a:cubicBezTo>
                    <a:lnTo>
                      <a:pt x="122838" y="54900"/>
                    </a:lnTo>
                    <a:cubicBezTo>
                      <a:pt x="121392" y="55954"/>
                      <a:pt x="120804" y="57792"/>
                      <a:pt x="121343" y="59483"/>
                    </a:cubicBezTo>
                    <a:lnTo>
                      <a:pt x="130117" y="86246"/>
                    </a:lnTo>
                    <a:cubicBezTo>
                      <a:pt x="130142" y="86369"/>
                      <a:pt x="130166" y="86418"/>
                      <a:pt x="130019" y="86540"/>
                    </a:cubicBezTo>
                    <a:cubicBezTo>
                      <a:pt x="129951" y="86586"/>
                      <a:pt x="129904" y="86605"/>
                      <a:pt x="129863" y="86605"/>
                    </a:cubicBezTo>
                    <a:cubicBezTo>
                      <a:pt x="129816" y="86605"/>
                      <a:pt x="129777" y="86580"/>
                      <a:pt x="129725" y="86540"/>
                    </a:cubicBezTo>
                    <a:lnTo>
                      <a:pt x="106981" y="69924"/>
                    </a:lnTo>
                    <a:cubicBezTo>
                      <a:pt x="106270" y="69409"/>
                      <a:pt x="105412" y="69139"/>
                      <a:pt x="104579" y="69139"/>
                    </a:cubicBezTo>
                    <a:cubicBezTo>
                      <a:pt x="103721" y="69139"/>
                      <a:pt x="102888" y="69409"/>
                      <a:pt x="102153" y="69924"/>
                    </a:cubicBezTo>
                    <a:lnTo>
                      <a:pt x="79408" y="86540"/>
                    </a:lnTo>
                    <a:cubicBezTo>
                      <a:pt x="79356" y="86580"/>
                      <a:pt x="79318" y="86605"/>
                      <a:pt x="79271" y="86605"/>
                    </a:cubicBezTo>
                    <a:cubicBezTo>
                      <a:pt x="79230" y="86605"/>
                      <a:pt x="79183" y="86586"/>
                      <a:pt x="79114" y="86540"/>
                    </a:cubicBezTo>
                    <a:cubicBezTo>
                      <a:pt x="78967" y="86418"/>
                      <a:pt x="78992" y="86369"/>
                      <a:pt x="79041" y="86246"/>
                    </a:cubicBezTo>
                    <a:lnTo>
                      <a:pt x="87790" y="59483"/>
                    </a:lnTo>
                    <a:cubicBezTo>
                      <a:pt x="88354" y="57792"/>
                      <a:pt x="87741" y="55954"/>
                      <a:pt x="86295" y="54900"/>
                    </a:cubicBezTo>
                    <a:lnTo>
                      <a:pt x="63429" y="38356"/>
                    </a:lnTo>
                    <a:cubicBezTo>
                      <a:pt x="63331" y="38283"/>
                      <a:pt x="63282" y="38258"/>
                      <a:pt x="63355" y="38087"/>
                    </a:cubicBezTo>
                    <a:cubicBezTo>
                      <a:pt x="63404" y="37915"/>
                      <a:pt x="63453" y="37915"/>
                      <a:pt x="63576" y="37915"/>
                    </a:cubicBezTo>
                    <a:lnTo>
                      <a:pt x="91810" y="37915"/>
                    </a:lnTo>
                    <a:cubicBezTo>
                      <a:pt x="93574" y="37915"/>
                      <a:pt x="95143" y="36788"/>
                      <a:pt x="95682" y="35097"/>
                    </a:cubicBezTo>
                    <a:lnTo>
                      <a:pt x="104334" y="8333"/>
                    </a:lnTo>
                    <a:cubicBezTo>
                      <a:pt x="104383" y="8210"/>
                      <a:pt x="104383" y="8161"/>
                      <a:pt x="104579" y="8161"/>
                    </a:cubicBezTo>
                    <a:close/>
                    <a:moveTo>
                      <a:pt x="59630" y="150312"/>
                    </a:moveTo>
                    <a:lnTo>
                      <a:pt x="59630" y="200972"/>
                    </a:lnTo>
                    <a:lnTo>
                      <a:pt x="8161" y="200972"/>
                    </a:lnTo>
                    <a:lnTo>
                      <a:pt x="8161" y="150312"/>
                    </a:lnTo>
                    <a:close/>
                    <a:moveTo>
                      <a:pt x="141342" y="94775"/>
                    </a:moveTo>
                    <a:lnTo>
                      <a:pt x="141342" y="200972"/>
                    </a:lnTo>
                    <a:lnTo>
                      <a:pt x="67816" y="200972"/>
                    </a:lnTo>
                    <a:lnTo>
                      <a:pt x="67816" y="146244"/>
                    </a:lnTo>
                    <a:lnTo>
                      <a:pt x="67816" y="94775"/>
                    </a:lnTo>
                    <a:close/>
                    <a:moveTo>
                      <a:pt x="104579" y="0"/>
                    </a:moveTo>
                    <a:cubicBezTo>
                      <a:pt x="100854" y="0"/>
                      <a:pt x="97716" y="2279"/>
                      <a:pt x="96565" y="5833"/>
                    </a:cubicBezTo>
                    <a:lnTo>
                      <a:pt x="88820" y="29754"/>
                    </a:lnTo>
                    <a:lnTo>
                      <a:pt x="63576" y="29754"/>
                    </a:lnTo>
                    <a:cubicBezTo>
                      <a:pt x="59875" y="29754"/>
                      <a:pt x="56713" y="32033"/>
                      <a:pt x="55586" y="35562"/>
                    </a:cubicBezTo>
                    <a:cubicBezTo>
                      <a:pt x="54434" y="39116"/>
                      <a:pt x="55635" y="42792"/>
                      <a:pt x="58649" y="44974"/>
                    </a:cubicBezTo>
                    <a:lnTo>
                      <a:pt x="79114" y="59777"/>
                    </a:lnTo>
                    <a:lnTo>
                      <a:pt x="71272" y="83722"/>
                    </a:lnTo>
                    <a:cubicBezTo>
                      <a:pt x="70953" y="84678"/>
                      <a:pt x="70806" y="85658"/>
                      <a:pt x="70830" y="86589"/>
                    </a:cubicBezTo>
                    <a:lnTo>
                      <a:pt x="63723" y="86589"/>
                    </a:lnTo>
                    <a:cubicBezTo>
                      <a:pt x="61468" y="86589"/>
                      <a:pt x="59630" y="88428"/>
                      <a:pt x="59630" y="90682"/>
                    </a:cubicBezTo>
                    <a:lnTo>
                      <a:pt x="59630" y="142151"/>
                    </a:lnTo>
                    <a:lnTo>
                      <a:pt x="4093" y="142151"/>
                    </a:lnTo>
                    <a:cubicBezTo>
                      <a:pt x="1838" y="142151"/>
                      <a:pt x="0" y="143989"/>
                      <a:pt x="0" y="146244"/>
                    </a:cubicBezTo>
                    <a:lnTo>
                      <a:pt x="0" y="205065"/>
                    </a:lnTo>
                    <a:cubicBezTo>
                      <a:pt x="0" y="207320"/>
                      <a:pt x="1838" y="209133"/>
                      <a:pt x="4093" y="209133"/>
                    </a:cubicBezTo>
                    <a:lnTo>
                      <a:pt x="205065" y="209133"/>
                    </a:lnTo>
                    <a:cubicBezTo>
                      <a:pt x="207320" y="209133"/>
                      <a:pt x="209133" y="207320"/>
                      <a:pt x="209133" y="205065"/>
                    </a:cubicBezTo>
                    <a:lnTo>
                      <a:pt x="209133" y="191977"/>
                    </a:lnTo>
                    <a:cubicBezTo>
                      <a:pt x="209133" y="189722"/>
                      <a:pt x="207320" y="187909"/>
                      <a:pt x="205065" y="187909"/>
                    </a:cubicBezTo>
                    <a:cubicBezTo>
                      <a:pt x="202810" y="187909"/>
                      <a:pt x="200972" y="189722"/>
                      <a:pt x="200972" y="191977"/>
                    </a:cubicBezTo>
                    <a:lnTo>
                      <a:pt x="200972" y="200972"/>
                    </a:lnTo>
                    <a:lnTo>
                      <a:pt x="149504" y="200972"/>
                    </a:lnTo>
                    <a:lnTo>
                      <a:pt x="149504" y="150312"/>
                    </a:lnTo>
                    <a:lnTo>
                      <a:pt x="200972" y="150312"/>
                    </a:lnTo>
                    <a:lnTo>
                      <a:pt x="200972" y="159307"/>
                    </a:lnTo>
                    <a:cubicBezTo>
                      <a:pt x="200972" y="161562"/>
                      <a:pt x="202810" y="163400"/>
                      <a:pt x="205065" y="163400"/>
                    </a:cubicBezTo>
                    <a:cubicBezTo>
                      <a:pt x="207320" y="163400"/>
                      <a:pt x="209133" y="161562"/>
                      <a:pt x="209133" y="159307"/>
                    </a:cubicBezTo>
                    <a:lnTo>
                      <a:pt x="209133" y="146244"/>
                    </a:lnTo>
                    <a:cubicBezTo>
                      <a:pt x="209133" y="143989"/>
                      <a:pt x="207320" y="142151"/>
                      <a:pt x="205065" y="142151"/>
                    </a:cubicBezTo>
                    <a:lnTo>
                      <a:pt x="149504" y="142151"/>
                    </a:lnTo>
                    <a:lnTo>
                      <a:pt x="149504" y="90682"/>
                    </a:lnTo>
                    <a:cubicBezTo>
                      <a:pt x="149504" y="88428"/>
                      <a:pt x="147665" y="86589"/>
                      <a:pt x="145411" y="86589"/>
                    </a:cubicBezTo>
                    <a:lnTo>
                      <a:pt x="138303" y="86589"/>
                    </a:lnTo>
                    <a:cubicBezTo>
                      <a:pt x="138328" y="85658"/>
                      <a:pt x="138180" y="84678"/>
                      <a:pt x="137886" y="83722"/>
                    </a:cubicBezTo>
                    <a:lnTo>
                      <a:pt x="130044" y="59777"/>
                    </a:lnTo>
                    <a:lnTo>
                      <a:pt x="150484" y="44974"/>
                    </a:lnTo>
                    <a:cubicBezTo>
                      <a:pt x="153498" y="42792"/>
                      <a:pt x="154699" y="39116"/>
                      <a:pt x="153572" y="35562"/>
                    </a:cubicBezTo>
                    <a:cubicBezTo>
                      <a:pt x="152420" y="32033"/>
                      <a:pt x="149283" y="29754"/>
                      <a:pt x="145558" y="29754"/>
                    </a:cubicBezTo>
                    <a:lnTo>
                      <a:pt x="120314" y="29754"/>
                    </a:lnTo>
                    <a:lnTo>
                      <a:pt x="112569" y="5833"/>
                    </a:lnTo>
                    <a:cubicBezTo>
                      <a:pt x="111441" y="2279"/>
                      <a:pt x="108280" y="0"/>
                      <a:pt x="10457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35"/>
              <p:cNvSpPr/>
              <p:nvPr/>
            </p:nvSpPr>
            <p:spPr>
              <a:xfrm>
                <a:off x="5663475" y="238125"/>
                <a:ext cx="204050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69" extrusionOk="0">
                    <a:moveTo>
                      <a:pt x="4093" y="0"/>
                    </a:moveTo>
                    <a:cubicBezTo>
                      <a:pt x="1838" y="0"/>
                      <a:pt x="0" y="1838"/>
                      <a:pt x="0" y="4093"/>
                    </a:cubicBezTo>
                    <a:lnTo>
                      <a:pt x="0" y="9975"/>
                    </a:lnTo>
                    <a:cubicBezTo>
                      <a:pt x="0" y="12230"/>
                      <a:pt x="1838" y="14068"/>
                      <a:pt x="4093" y="14068"/>
                    </a:cubicBezTo>
                    <a:cubicBezTo>
                      <a:pt x="6348" y="14068"/>
                      <a:pt x="8161" y="12230"/>
                      <a:pt x="8161" y="9975"/>
                    </a:cubicBezTo>
                    <a:lnTo>
                      <a:pt x="8161" y="4093"/>
                    </a:lnTo>
                    <a:cubicBezTo>
                      <a:pt x="8161" y="1838"/>
                      <a:pt x="6348" y="0"/>
                      <a:pt x="409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35"/>
              <p:cNvSpPr/>
              <p:nvPr/>
            </p:nvSpPr>
            <p:spPr>
              <a:xfrm>
                <a:off x="5663475" y="907825"/>
                <a:ext cx="204050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69" extrusionOk="0">
                    <a:moveTo>
                      <a:pt x="4093" y="0"/>
                    </a:moveTo>
                    <a:cubicBezTo>
                      <a:pt x="1838" y="0"/>
                      <a:pt x="0" y="1838"/>
                      <a:pt x="0" y="4093"/>
                    </a:cubicBezTo>
                    <a:lnTo>
                      <a:pt x="0" y="9975"/>
                    </a:lnTo>
                    <a:cubicBezTo>
                      <a:pt x="0" y="12230"/>
                      <a:pt x="1838" y="14068"/>
                      <a:pt x="4093" y="14068"/>
                    </a:cubicBezTo>
                    <a:cubicBezTo>
                      <a:pt x="6348" y="14068"/>
                      <a:pt x="8161" y="12230"/>
                      <a:pt x="8161" y="9975"/>
                    </a:cubicBezTo>
                    <a:lnTo>
                      <a:pt x="8161" y="4093"/>
                    </a:lnTo>
                    <a:cubicBezTo>
                      <a:pt x="8161" y="1838"/>
                      <a:pt x="6348" y="0"/>
                      <a:pt x="409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35"/>
              <p:cNvSpPr/>
              <p:nvPr/>
            </p:nvSpPr>
            <p:spPr>
              <a:xfrm>
                <a:off x="5924475" y="646800"/>
                <a:ext cx="351725" cy="204050"/>
              </a:xfrm>
              <a:custGeom>
                <a:avLst/>
                <a:gdLst/>
                <a:ahLst/>
                <a:cxnLst/>
                <a:rect l="l" t="t" r="r" b="b"/>
                <a:pathLst>
                  <a:path w="14069" h="8162" extrusionOk="0">
                    <a:moveTo>
                      <a:pt x="4094" y="0"/>
                    </a:moveTo>
                    <a:cubicBezTo>
                      <a:pt x="1839" y="0"/>
                      <a:pt x="1" y="1814"/>
                      <a:pt x="1" y="4069"/>
                    </a:cubicBezTo>
                    <a:cubicBezTo>
                      <a:pt x="1" y="6324"/>
                      <a:pt x="1839" y="8162"/>
                      <a:pt x="4094" y="8162"/>
                    </a:cubicBezTo>
                    <a:lnTo>
                      <a:pt x="9976" y="8162"/>
                    </a:lnTo>
                    <a:cubicBezTo>
                      <a:pt x="12231" y="8162"/>
                      <a:pt x="14069" y="6324"/>
                      <a:pt x="14069" y="4069"/>
                    </a:cubicBezTo>
                    <a:cubicBezTo>
                      <a:pt x="14069" y="1814"/>
                      <a:pt x="12231" y="0"/>
                      <a:pt x="997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35"/>
              <p:cNvSpPr/>
              <p:nvPr/>
            </p:nvSpPr>
            <p:spPr>
              <a:xfrm>
                <a:off x="5254775" y="646800"/>
                <a:ext cx="351725" cy="204050"/>
              </a:xfrm>
              <a:custGeom>
                <a:avLst/>
                <a:gdLst/>
                <a:ahLst/>
                <a:cxnLst/>
                <a:rect l="l" t="t" r="r" b="b"/>
                <a:pathLst>
                  <a:path w="14069" h="8162" extrusionOk="0">
                    <a:moveTo>
                      <a:pt x="4094" y="0"/>
                    </a:moveTo>
                    <a:cubicBezTo>
                      <a:pt x="1839" y="0"/>
                      <a:pt x="1" y="1814"/>
                      <a:pt x="1" y="4069"/>
                    </a:cubicBezTo>
                    <a:cubicBezTo>
                      <a:pt x="1" y="6324"/>
                      <a:pt x="1839" y="8162"/>
                      <a:pt x="4094" y="8162"/>
                    </a:cubicBezTo>
                    <a:lnTo>
                      <a:pt x="9976" y="8162"/>
                    </a:lnTo>
                    <a:cubicBezTo>
                      <a:pt x="12231" y="8162"/>
                      <a:pt x="14069" y="6324"/>
                      <a:pt x="14069" y="4069"/>
                    </a:cubicBezTo>
                    <a:cubicBezTo>
                      <a:pt x="14069" y="1814"/>
                      <a:pt x="12231" y="0"/>
                      <a:pt x="997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35"/>
              <p:cNvSpPr/>
              <p:nvPr/>
            </p:nvSpPr>
            <p:spPr>
              <a:xfrm>
                <a:off x="1742050" y="1518075"/>
                <a:ext cx="204075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8163" h="14069" extrusionOk="0">
                    <a:moveTo>
                      <a:pt x="4094" y="1"/>
                    </a:moveTo>
                    <a:cubicBezTo>
                      <a:pt x="1839" y="1"/>
                      <a:pt x="1" y="1839"/>
                      <a:pt x="1" y="4094"/>
                    </a:cubicBezTo>
                    <a:lnTo>
                      <a:pt x="1" y="9976"/>
                    </a:lnTo>
                    <a:cubicBezTo>
                      <a:pt x="1" y="12231"/>
                      <a:pt x="1839" y="14069"/>
                      <a:pt x="4094" y="14069"/>
                    </a:cubicBezTo>
                    <a:cubicBezTo>
                      <a:pt x="6349" y="14069"/>
                      <a:pt x="8162" y="12231"/>
                      <a:pt x="8162" y="9976"/>
                    </a:cubicBezTo>
                    <a:lnTo>
                      <a:pt x="8162" y="4094"/>
                    </a:lnTo>
                    <a:cubicBezTo>
                      <a:pt x="8162" y="1839"/>
                      <a:pt x="6349" y="1"/>
                      <a:pt x="409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35"/>
              <p:cNvSpPr/>
              <p:nvPr/>
            </p:nvSpPr>
            <p:spPr>
              <a:xfrm>
                <a:off x="1742050" y="2187775"/>
                <a:ext cx="204075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8163" h="14069" extrusionOk="0">
                    <a:moveTo>
                      <a:pt x="4094" y="1"/>
                    </a:moveTo>
                    <a:cubicBezTo>
                      <a:pt x="1839" y="1"/>
                      <a:pt x="1" y="1839"/>
                      <a:pt x="1" y="4094"/>
                    </a:cubicBezTo>
                    <a:lnTo>
                      <a:pt x="1" y="9976"/>
                    </a:lnTo>
                    <a:cubicBezTo>
                      <a:pt x="1" y="12231"/>
                      <a:pt x="1839" y="14069"/>
                      <a:pt x="4094" y="14069"/>
                    </a:cubicBezTo>
                    <a:cubicBezTo>
                      <a:pt x="6349" y="14069"/>
                      <a:pt x="8162" y="12231"/>
                      <a:pt x="8162" y="9976"/>
                    </a:cubicBezTo>
                    <a:lnTo>
                      <a:pt x="8162" y="4094"/>
                    </a:lnTo>
                    <a:cubicBezTo>
                      <a:pt x="8162" y="1839"/>
                      <a:pt x="6349" y="1"/>
                      <a:pt x="409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35"/>
              <p:cNvSpPr/>
              <p:nvPr/>
            </p:nvSpPr>
            <p:spPr>
              <a:xfrm>
                <a:off x="2003075" y="1926775"/>
                <a:ext cx="351725" cy="204050"/>
              </a:xfrm>
              <a:custGeom>
                <a:avLst/>
                <a:gdLst/>
                <a:ahLst/>
                <a:cxnLst/>
                <a:rect l="l" t="t" r="r" b="b"/>
                <a:pathLst>
                  <a:path w="14069" h="8162" extrusionOk="0">
                    <a:moveTo>
                      <a:pt x="4094" y="0"/>
                    </a:moveTo>
                    <a:cubicBezTo>
                      <a:pt x="1839" y="0"/>
                      <a:pt x="1" y="1814"/>
                      <a:pt x="1" y="4069"/>
                    </a:cubicBezTo>
                    <a:cubicBezTo>
                      <a:pt x="1" y="6323"/>
                      <a:pt x="1839" y="8162"/>
                      <a:pt x="4094" y="8162"/>
                    </a:cubicBezTo>
                    <a:lnTo>
                      <a:pt x="9976" y="8162"/>
                    </a:lnTo>
                    <a:cubicBezTo>
                      <a:pt x="12231" y="8162"/>
                      <a:pt x="14069" y="6323"/>
                      <a:pt x="14069" y="4069"/>
                    </a:cubicBezTo>
                    <a:cubicBezTo>
                      <a:pt x="14069" y="1814"/>
                      <a:pt x="12231" y="0"/>
                      <a:pt x="997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35"/>
              <p:cNvSpPr/>
              <p:nvPr/>
            </p:nvSpPr>
            <p:spPr>
              <a:xfrm>
                <a:off x="1333375" y="1926775"/>
                <a:ext cx="351725" cy="204050"/>
              </a:xfrm>
              <a:custGeom>
                <a:avLst/>
                <a:gdLst/>
                <a:ahLst/>
                <a:cxnLst/>
                <a:rect l="l" t="t" r="r" b="b"/>
                <a:pathLst>
                  <a:path w="14069" h="8162" extrusionOk="0">
                    <a:moveTo>
                      <a:pt x="4094" y="0"/>
                    </a:moveTo>
                    <a:cubicBezTo>
                      <a:pt x="1839" y="0"/>
                      <a:pt x="1" y="1814"/>
                      <a:pt x="1" y="4069"/>
                    </a:cubicBezTo>
                    <a:cubicBezTo>
                      <a:pt x="1" y="6323"/>
                      <a:pt x="1839" y="8162"/>
                      <a:pt x="4094" y="8162"/>
                    </a:cubicBezTo>
                    <a:lnTo>
                      <a:pt x="9976" y="8162"/>
                    </a:lnTo>
                    <a:cubicBezTo>
                      <a:pt x="12230" y="8162"/>
                      <a:pt x="14069" y="6323"/>
                      <a:pt x="14069" y="4069"/>
                    </a:cubicBezTo>
                    <a:cubicBezTo>
                      <a:pt x="14069" y="1814"/>
                      <a:pt x="12230" y="0"/>
                      <a:pt x="997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35"/>
              <p:cNvSpPr/>
              <p:nvPr/>
            </p:nvSpPr>
            <p:spPr>
              <a:xfrm>
                <a:off x="6214900" y="4527150"/>
                <a:ext cx="204075" cy="204050"/>
              </a:xfrm>
              <a:custGeom>
                <a:avLst/>
                <a:gdLst/>
                <a:ahLst/>
                <a:cxnLst/>
                <a:rect l="l" t="t" r="r" b="b"/>
                <a:pathLst>
                  <a:path w="8163" h="8162" extrusionOk="0">
                    <a:moveTo>
                      <a:pt x="4094" y="0"/>
                    </a:moveTo>
                    <a:cubicBezTo>
                      <a:pt x="3016" y="0"/>
                      <a:pt x="1962" y="442"/>
                      <a:pt x="1202" y="1201"/>
                    </a:cubicBezTo>
                    <a:cubicBezTo>
                      <a:pt x="442" y="1961"/>
                      <a:pt x="1" y="3015"/>
                      <a:pt x="1" y="4093"/>
                    </a:cubicBezTo>
                    <a:cubicBezTo>
                      <a:pt x="1" y="5147"/>
                      <a:pt x="442" y="6226"/>
                      <a:pt x="1202" y="6961"/>
                    </a:cubicBezTo>
                    <a:cubicBezTo>
                      <a:pt x="1962" y="7721"/>
                      <a:pt x="3016" y="8162"/>
                      <a:pt x="4094" y="8162"/>
                    </a:cubicBezTo>
                    <a:cubicBezTo>
                      <a:pt x="5148" y="8162"/>
                      <a:pt x="6226" y="7721"/>
                      <a:pt x="6961" y="6961"/>
                    </a:cubicBezTo>
                    <a:cubicBezTo>
                      <a:pt x="7721" y="6226"/>
                      <a:pt x="8162" y="5147"/>
                      <a:pt x="8162" y="4093"/>
                    </a:cubicBezTo>
                    <a:cubicBezTo>
                      <a:pt x="8162" y="3015"/>
                      <a:pt x="7721" y="1961"/>
                      <a:pt x="6961" y="1201"/>
                    </a:cubicBezTo>
                    <a:cubicBezTo>
                      <a:pt x="6226" y="442"/>
                      <a:pt x="5148" y="0"/>
                      <a:pt x="40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7" name="Rectangle 36"/>
          <p:cNvSpPr/>
          <p:nvPr/>
        </p:nvSpPr>
        <p:spPr>
          <a:xfrm>
            <a:off x="4085709" y="305787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8" name="Google Shape;375;p38"/>
          <p:cNvCxnSpPr/>
          <p:nvPr/>
        </p:nvCxnSpPr>
        <p:spPr>
          <a:xfrm>
            <a:off x="3891836" y="675119"/>
            <a:ext cx="1797105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Rectangle 7"/>
          <p:cNvSpPr/>
          <p:nvPr/>
        </p:nvSpPr>
        <p:spPr>
          <a:xfrm>
            <a:off x="2357594" y="160664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Đồ dùng của cô: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Powerpoint </a:t>
            </a: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minh họa thơ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Đồ dùng của trẻ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Trang phục gọn gàng.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79;p32"/>
          <p:cNvSpPr txBox="1">
            <a:spLocks/>
          </p:cNvSpPr>
          <p:nvPr/>
        </p:nvSpPr>
        <p:spPr>
          <a:xfrm>
            <a:off x="3354288" y="297013"/>
            <a:ext cx="2376369" cy="453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Englebert"/>
              <a:buNone/>
              <a:defRPr sz="7200" b="0" i="0" u="none" strike="noStrike" cap="none">
                <a:solidFill>
                  <a:srgbClr val="FFFFFF"/>
                </a:solidFill>
                <a:latin typeface="Englebert"/>
                <a:ea typeface="Englebert"/>
                <a:cs typeface="Englebert"/>
                <a:sym typeface="Engleber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7200"/>
              <a:buFont typeface="Fira Sans Extra Condensed Medium"/>
              <a:buNone/>
              <a:defRPr sz="72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-US" sz="1800" b="1" smtClean="0">
                <a:solidFill>
                  <a:srgbClr val="FFC000"/>
                </a:solidFill>
                <a:latin typeface="Times New Roman" panose="02020603050405020304" pitchFamily="18" charset="0"/>
              </a:rPr>
              <a:t>CÁCH TIẾN HÀNH:</a:t>
            </a:r>
            <a:endParaRPr lang="en-US" sz="1800" dirty="0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14808" y="750514"/>
            <a:ext cx="457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1. Ổn định tổ chức: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 - Cô và trẻ chơi trò chơi : “Tập tầm vông”</a:t>
            </a: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- Trò chuyện dẫn dắt vào bài.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628" y="1865014"/>
            <a:ext cx="5602316" cy="287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48" y="434566"/>
            <a:ext cx="8148118" cy="430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7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4500" y="3323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2. Phương pháp, hình thức tổ chức:</a:t>
            </a:r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* Cô đọc thơ cho trẻ nghe:</a:t>
            </a:r>
          </a:p>
        </p:txBody>
      </p:sp>
      <p:pic>
        <p:nvPicPr>
          <p:cNvPr id="30" name="Google Shape;1320;p54"/>
          <p:cNvPicPr preferRelativeResize="0"/>
          <p:nvPr/>
        </p:nvPicPr>
        <p:blipFill rotWithShape="1">
          <a:blip r:embed="rId4">
            <a:alphaModFix/>
          </a:blip>
          <a:srcRect l="33326" r="37168"/>
          <a:stretch/>
        </p:blipFill>
        <p:spPr>
          <a:xfrm>
            <a:off x="5912992" y="1339913"/>
            <a:ext cx="2714959" cy="36777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36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oogle Shape;202;p34"/>
          <p:cNvGrpSpPr/>
          <p:nvPr/>
        </p:nvGrpSpPr>
        <p:grpSpPr>
          <a:xfrm>
            <a:off x="456993" y="993656"/>
            <a:ext cx="741300" cy="2314775"/>
            <a:chOff x="5028875" y="981159"/>
            <a:chExt cx="741300" cy="2314775"/>
          </a:xfrm>
        </p:grpSpPr>
        <p:sp>
          <p:nvSpPr>
            <p:cNvPr id="203" name="Google Shape;203;p34"/>
            <p:cNvSpPr/>
            <p:nvPr/>
          </p:nvSpPr>
          <p:spPr>
            <a:xfrm>
              <a:off x="5028875" y="2554634"/>
              <a:ext cx="741300" cy="741300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4" name="Google Shape;204;p34"/>
            <p:cNvGrpSpPr/>
            <p:nvPr/>
          </p:nvGrpSpPr>
          <p:grpSpPr>
            <a:xfrm>
              <a:off x="5190619" y="2744150"/>
              <a:ext cx="407811" cy="407811"/>
              <a:chOff x="1190625" y="238125"/>
              <a:chExt cx="5228350" cy="5228350"/>
            </a:xfrm>
          </p:grpSpPr>
          <p:sp>
            <p:nvSpPr>
              <p:cNvPr id="205" name="Google Shape;205;p34"/>
              <p:cNvSpPr/>
              <p:nvPr/>
            </p:nvSpPr>
            <p:spPr>
              <a:xfrm>
                <a:off x="1190625" y="238125"/>
                <a:ext cx="5228350" cy="5228350"/>
              </a:xfrm>
              <a:custGeom>
                <a:avLst/>
                <a:gdLst/>
                <a:ahLst/>
                <a:cxnLst/>
                <a:rect l="l" t="t" r="r" b="b"/>
                <a:pathLst>
                  <a:path w="209134" h="209134" extrusionOk="0">
                    <a:moveTo>
                      <a:pt x="23700" y="63478"/>
                    </a:moveTo>
                    <a:lnTo>
                      <a:pt x="23700" y="178914"/>
                    </a:lnTo>
                    <a:lnTo>
                      <a:pt x="15122" y="178914"/>
                    </a:lnTo>
                    <a:lnTo>
                      <a:pt x="15122" y="75168"/>
                    </a:lnTo>
                    <a:cubicBezTo>
                      <a:pt x="15122" y="69678"/>
                      <a:pt x="18725" y="65046"/>
                      <a:pt x="23700" y="63478"/>
                    </a:cubicBezTo>
                    <a:close/>
                    <a:moveTo>
                      <a:pt x="177272" y="8161"/>
                    </a:moveTo>
                    <a:lnTo>
                      <a:pt x="177272" y="178914"/>
                    </a:lnTo>
                    <a:lnTo>
                      <a:pt x="31861" y="178914"/>
                    </a:lnTo>
                    <a:lnTo>
                      <a:pt x="31861" y="8161"/>
                    </a:lnTo>
                    <a:close/>
                    <a:moveTo>
                      <a:pt x="185458" y="63478"/>
                    </a:moveTo>
                    <a:cubicBezTo>
                      <a:pt x="190409" y="65046"/>
                      <a:pt x="194036" y="69678"/>
                      <a:pt x="194036" y="75168"/>
                    </a:cubicBezTo>
                    <a:lnTo>
                      <a:pt x="194036" y="178914"/>
                    </a:lnTo>
                    <a:lnTo>
                      <a:pt x="185458" y="178914"/>
                    </a:lnTo>
                    <a:lnTo>
                      <a:pt x="185458" y="63478"/>
                    </a:lnTo>
                    <a:close/>
                    <a:moveTo>
                      <a:pt x="27768" y="0"/>
                    </a:moveTo>
                    <a:cubicBezTo>
                      <a:pt x="25514" y="0"/>
                      <a:pt x="23700" y="1838"/>
                      <a:pt x="23700" y="4093"/>
                    </a:cubicBezTo>
                    <a:lnTo>
                      <a:pt x="23700" y="55071"/>
                    </a:lnTo>
                    <a:cubicBezTo>
                      <a:pt x="14191" y="56811"/>
                      <a:pt x="6936" y="65169"/>
                      <a:pt x="6936" y="75168"/>
                    </a:cubicBezTo>
                    <a:lnTo>
                      <a:pt x="6936" y="178914"/>
                    </a:lnTo>
                    <a:lnTo>
                      <a:pt x="4093" y="178914"/>
                    </a:lnTo>
                    <a:cubicBezTo>
                      <a:pt x="1838" y="178914"/>
                      <a:pt x="0" y="180752"/>
                      <a:pt x="0" y="183007"/>
                    </a:cubicBezTo>
                    <a:lnTo>
                      <a:pt x="0" y="188718"/>
                    </a:lnTo>
                    <a:cubicBezTo>
                      <a:pt x="0" y="199992"/>
                      <a:pt x="9166" y="209133"/>
                      <a:pt x="20416" y="209133"/>
                    </a:cubicBezTo>
                    <a:lnTo>
                      <a:pt x="140509" y="209133"/>
                    </a:lnTo>
                    <a:cubicBezTo>
                      <a:pt x="142764" y="209133"/>
                      <a:pt x="144602" y="207320"/>
                      <a:pt x="144602" y="205065"/>
                    </a:cubicBezTo>
                    <a:cubicBezTo>
                      <a:pt x="144602" y="202810"/>
                      <a:pt x="142764" y="200972"/>
                      <a:pt x="140509" y="200972"/>
                    </a:cubicBezTo>
                    <a:lnTo>
                      <a:pt x="20416" y="200972"/>
                    </a:lnTo>
                    <a:cubicBezTo>
                      <a:pt x="13676" y="200972"/>
                      <a:pt x="8161" y="195482"/>
                      <a:pt x="8161" y="188718"/>
                    </a:cubicBezTo>
                    <a:lnTo>
                      <a:pt x="8161" y="187075"/>
                    </a:lnTo>
                    <a:lnTo>
                      <a:pt x="200972" y="187075"/>
                    </a:lnTo>
                    <a:lnTo>
                      <a:pt x="200972" y="188718"/>
                    </a:lnTo>
                    <a:cubicBezTo>
                      <a:pt x="200972" y="195482"/>
                      <a:pt x="195482" y="200972"/>
                      <a:pt x="188718" y="200972"/>
                    </a:cubicBezTo>
                    <a:lnTo>
                      <a:pt x="173203" y="200972"/>
                    </a:lnTo>
                    <a:cubicBezTo>
                      <a:pt x="170949" y="200972"/>
                      <a:pt x="169111" y="202810"/>
                      <a:pt x="169111" y="205065"/>
                    </a:cubicBezTo>
                    <a:cubicBezTo>
                      <a:pt x="169111" y="207320"/>
                      <a:pt x="170949" y="209133"/>
                      <a:pt x="173203" y="209133"/>
                    </a:cubicBezTo>
                    <a:lnTo>
                      <a:pt x="188718" y="209133"/>
                    </a:lnTo>
                    <a:cubicBezTo>
                      <a:pt x="199992" y="209133"/>
                      <a:pt x="209133" y="199992"/>
                      <a:pt x="209133" y="188718"/>
                    </a:cubicBezTo>
                    <a:lnTo>
                      <a:pt x="209133" y="183007"/>
                    </a:lnTo>
                    <a:cubicBezTo>
                      <a:pt x="209133" y="180752"/>
                      <a:pt x="207320" y="178914"/>
                      <a:pt x="205065" y="178914"/>
                    </a:cubicBezTo>
                    <a:lnTo>
                      <a:pt x="202197" y="178914"/>
                    </a:lnTo>
                    <a:lnTo>
                      <a:pt x="202197" y="75168"/>
                    </a:lnTo>
                    <a:cubicBezTo>
                      <a:pt x="202197" y="65169"/>
                      <a:pt x="194967" y="56811"/>
                      <a:pt x="185458" y="55071"/>
                    </a:cubicBezTo>
                    <a:lnTo>
                      <a:pt x="185458" y="4093"/>
                    </a:lnTo>
                    <a:cubicBezTo>
                      <a:pt x="185458" y="1838"/>
                      <a:pt x="183620" y="0"/>
                      <a:pt x="181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34"/>
              <p:cNvSpPr/>
              <p:nvPr/>
            </p:nvSpPr>
            <p:spPr>
              <a:xfrm>
                <a:off x="5009700" y="5262400"/>
                <a:ext cx="20467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8187" h="8163" extrusionOk="0">
                    <a:moveTo>
                      <a:pt x="4093" y="1"/>
                    </a:moveTo>
                    <a:cubicBezTo>
                      <a:pt x="3015" y="1"/>
                      <a:pt x="1961" y="442"/>
                      <a:pt x="1201" y="1202"/>
                    </a:cubicBezTo>
                    <a:cubicBezTo>
                      <a:pt x="441" y="1962"/>
                      <a:pt x="0" y="3016"/>
                      <a:pt x="0" y="4094"/>
                    </a:cubicBezTo>
                    <a:cubicBezTo>
                      <a:pt x="0" y="5148"/>
                      <a:pt x="441" y="6226"/>
                      <a:pt x="1201" y="6986"/>
                    </a:cubicBezTo>
                    <a:cubicBezTo>
                      <a:pt x="1961" y="7721"/>
                      <a:pt x="3015" y="8162"/>
                      <a:pt x="4093" y="8162"/>
                    </a:cubicBezTo>
                    <a:cubicBezTo>
                      <a:pt x="5172" y="8162"/>
                      <a:pt x="6225" y="7721"/>
                      <a:pt x="6985" y="6986"/>
                    </a:cubicBezTo>
                    <a:cubicBezTo>
                      <a:pt x="7745" y="6226"/>
                      <a:pt x="8186" y="5148"/>
                      <a:pt x="8186" y="4094"/>
                    </a:cubicBezTo>
                    <a:cubicBezTo>
                      <a:pt x="8186" y="3016"/>
                      <a:pt x="7745" y="1962"/>
                      <a:pt x="6985" y="1202"/>
                    </a:cubicBezTo>
                    <a:cubicBezTo>
                      <a:pt x="6225" y="442"/>
                      <a:pt x="5172" y="1"/>
                      <a:pt x="4093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34"/>
              <p:cNvSpPr/>
              <p:nvPr/>
            </p:nvSpPr>
            <p:spPr>
              <a:xfrm>
                <a:off x="3518325" y="4986675"/>
                <a:ext cx="57232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22893" h="8163" extrusionOk="0">
                    <a:moveTo>
                      <a:pt x="4069" y="1"/>
                    </a:moveTo>
                    <a:cubicBezTo>
                      <a:pt x="1814" y="1"/>
                      <a:pt x="1" y="1839"/>
                      <a:pt x="1" y="4094"/>
                    </a:cubicBezTo>
                    <a:cubicBezTo>
                      <a:pt x="1" y="6349"/>
                      <a:pt x="1814" y="8162"/>
                      <a:pt x="4069" y="8162"/>
                    </a:cubicBezTo>
                    <a:lnTo>
                      <a:pt x="18824" y="8162"/>
                    </a:lnTo>
                    <a:cubicBezTo>
                      <a:pt x="21078" y="8162"/>
                      <a:pt x="22892" y="6349"/>
                      <a:pt x="22892" y="4094"/>
                    </a:cubicBezTo>
                    <a:cubicBezTo>
                      <a:pt x="22892" y="1839"/>
                      <a:pt x="21078" y="1"/>
                      <a:pt x="18824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34"/>
              <p:cNvSpPr/>
              <p:nvPr/>
            </p:nvSpPr>
            <p:spPr>
              <a:xfrm>
                <a:off x="2215075" y="2983700"/>
                <a:ext cx="3179425" cy="1145350"/>
              </a:xfrm>
              <a:custGeom>
                <a:avLst/>
                <a:gdLst/>
                <a:ahLst/>
                <a:cxnLst/>
                <a:rect l="l" t="t" r="r" b="b"/>
                <a:pathLst>
                  <a:path w="127177" h="45814" extrusionOk="0">
                    <a:moveTo>
                      <a:pt x="24387" y="8947"/>
                    </a:moveTo>
                    <a:lnTo>
                      <a:pt x="26936" y="16838"/>
                    </a:lnTo>
                    <a:cubicBezTo>
                      <a:pt x="27475" y="18529"/>
                      <a:pt x="29044" y="19681"/>
                      <a:pt x="30808" y="19681"/>
                    </a:cubicBezTo>
                    <a:lnTo>
                      <a:pt x="39190" y="19681"/>
                    </a:lnTo>
                    <a:lnTo>
                      <a:pt x="32401" y="24583"/>
                    </a:lnTo>
                    <a:cubicBezTo>
                      <a:pt x="30980" y="25612"/>
                      <a:pt x="30367" y="27475"/>
                      <a:pt x="30931" y="29166"/>
                    </a:cubicBezTo>
                    <a:lnTo>
                      <a:pt x="33504" y="37058"/>
                    </a:lnTo>
                    <a:lnTo>
                      <a:pt x="26789" y="32156"/>
                    </a:lnTo>
                    <a:cubicBezTo>
                      <a:pt x="26078" y="31642"/>
                      <a:pt x="25220" y="31372"/>
                      <a:pt x="24387" y="31372"/>
                    </a:cubicBezTo>
                    <a:cubicBezTo>
                      <a:pt x="23529" y="31372"/>
                      <a:pt x="22696" y="31642"/>
                      <a:pt x="21961" y="32156"/>
                    </a:cubicBezTo>
                    <a:lnTo>
                      <a:pt x="15245" y="37058"/>
                    </a:lnTo>
                    <a:lnTo>
                      <a:pt x="17843" y="29166"/>
                    </a:lnTo>
                    <a:cubicBezTo>
                      <a:pt x="18382" y="27475"/>
                      <a:pt x="17794" y="25612"/>
                      <a:pt x="16348" y="24583"/>
                    </a:cubicBezTo>
                    <a:lnTo>
                      <a:pt x="9559" y="19681"/>
                    </a:lnTo>
                    <a:lnTo>
                      <a:pt x="17941" y="19681"/>
                    </a:lnTo>
                    <a:cubicBezTo>
                      <a:pt x="19706" y="19681"/>
                      <a:pt x="21274" y="18529"/>
                      <a:pt x="21813" y="16838"/>
                    </a:cubicBezTo>
                    <a:lnTo>
                      <a:pt x="24387" y="8947"/>
                    </a:lnTo>
                    <a:close/>
                    <a:moveTo>
                      <a:pt x="63601" y="8947"/>
                    </a:moveTo>
                    <a:lnTo>
                      <a:pt x="66150" y="16838"/>
                    </a:lnTo>
                    <a:cubicBezTo>
                      <a:pt x="66689" y="18529"/>
                      <a:pt x="68258" y="19681"/>
                      <a:pt x="70022" y="19681"/>
                    </a:cubicBezTo>
                    <a:lnTo>
                      <a:pt x="78404" y="19681"/>
                    </a:lnTo>
                    <a:lnTo>
                      <a:pt x="71615" y="24583"/>
                    </a:lnTo>
                    <a:cubicBezTo>
                      <a:pt x="70194" y="25612"/>
                      <a:pt x="69581" y="27475"/>
                      <a:pt x="70145" y="29166"/>
                    </a:cubicBezTo>
                    <a:lnTo>
                      <a:pt x="72718" y="37058"/>
                    </a:lnTo>
                    <a:lnTo>
                      <a:pt x="66003" y="32156"/>
                    </a:lnTo>
                    <a:cubicBezTo>
                      <a:pt x="65292" y="31642"/>
                      <a:pt x="64434" y="31372"/>
                      <a:pt x="63601" y="31372"/>
                    </a:cubicBezTo>
                    <a:cubicBezTo>
                      <a:pt x="62743" y="31372"/>
                      <a:pt x="61910" y="31642"/>
                      <a:pt x="61175" y="32156"/>
                    </a:cubicBezTo>
                    <a:lnTo>
                      <a:pt x="54459" y="37058"/>
                    </a:lnTo>
                    <a:lnTo>
                      <a:pt x="57057" y="29166"/>
                    </a:lnTo>
                    <a:cubicBezTo>
                      <a:pt x="57596" y="27475"/>
                      <a:pt x="57008" y="25612"/>
                      <a:pt x="55562" y="24583"/>
                    </a:cubicBezTo>
                    <a:lnTo>
                      <a:pt x="48773" y="19681"/>
                    </a:lnTo>
                    <a:lnTo>
                      <a:pt x="57155" y="19681"/>
                    </a:lnTo>
                    <a:cubicBezTo>
                      <a:pt x="58920" y="19681"/>
                      <a:pt x="60488" y="18529"/>
                      <a:pt x="61028" y="16838"/>
                    </a:cubicBezTo>
                    <a:lnTo>
                      <a:pt x="63601" y="8947"/>
                    </a:lnTo>
                    <a:close/>
                    <a:moveTo>
                      <a:pt x="102815" y="8947"/>
                    </a:moveTo>
                    <a:lnTo>
                      <a:pt x="105364" y="16838"/>
                    </a:lnTo>
                    <a:cubicBezTo>
                      <a:pt x="105903" y="18529"/>
                      <a:pt x="107472" y="19681"/>
                      <a:pt x="109236" y="19681"/>
                    </a:cubicBezTo>
                    <a:lnTo>
                      <a:pt x="117618" y="19681"/>
                    </a:lnTo>
                    <a:lnTo>
                      <a:pt x="110829" y="24583"/>
                    </a:lnTo>
                    <a:cubicBezTo>
                      <a:pt x="109408" y="25612"/>
                      <a:pt x="108795" y="27475"/>
                      <a:pt x="109359" y="29166"/>
                    </a:cubicBezTo>
                    <a:lnTo>
                      <a:pt x="111932" y="37058"/>
                    </a:lnTo>
                    <a:lnTo>
                      <a:pt x="105217" y="32156"/>
                    </a:lnTo>
                    <a:cubicBezTo>
                      <a:pt x="104506" y="31642"/>
                      <a:pt x="103648" y="31372"/>
                      <a:pt x="102815" y="31372"/>
                    </a:cubicBezTo>
                    <a:cubicBezTo>
                      <a:pt x="101957" y="31372"/>
                      <a:pt x="101124" y="31642"/>
                      <a:pt x="100389" y="32156"/>
                    </a:cubicBezTo>
                    <a:lnTo>
                      <a:pt x="93673" y="37058"/>
                    </a:lnTo>
                    <a:lnTo>
                      <a:pt x="96271" y="29166"/>
                    </a:lnTo>
                    <a:cubicBezTo>
                      <a:pt x="96810" y="27475"/>
                      <a:pt x="96222" y="25612"/>
                      <a:pt x="94776" y="24583"/>
                    </a:cubicBezTo>
                    <a:lnTo>
                      <a:pt x="87987" y="19681"/>
                    </a:lnTo>
                    <a:lnTo>
                      <a:pt x="96369" y="19681"/>
                    </a:lnTo>
                    <a:cubicBezTo>
                      <a:pt x="98134" y="19681"/>
                      <a:pt x="99702" y="18529"/>
                      <a:pt x="100242" y="16838"/>
                    </a:cubicBezTo>
                    <a:lnTo>
                      <a:pt x="102815" y="8947"/>
                    </a:lnTo>
                    <a:close/>
                    <a:moveTo>
                      <a:pt x="24387" y="1"/>
                    </a:moveTo>
                    <a:cubicBezTo>
                      <a:pt x="20907" y="1"/>
                      <a:pt x="17990" y="2133"/>
                      <a:pt x="16936" y="5442"/>
                    </a:cubicBezTo>
                    <a:lnTo>
                      <a:pt x="14976" y="11495"/>
                    </a:lnTo>
                    <a:lnTo>
                      <a:pt x="8530" y="11495"/>
                    </a:lnTo>
                    <a:cubicBezTo>
                      <a:pt x="5074" y="11495"/>
                      <a:pt x="2133" y="13628"/>
                      <a:pt x="1079" y="16912"/>
                    </a:cubicBezTo>
                    <a:cubicBezTo>
                      <a:pt x="1" y="20221"/>
                      <a:pt x="1128" y="23652"/>
                      <a:pt x="3947" y="25686"/>
                    </a:cubicBezTo>
                    <a:lnTo>
                      <a:pt x="9142" y="29460"/>
                    </a:lnTo>
                    <a:lnTo>
                      <a:pt x="7157" y="35514"/>
                    </a:lnTo>
                    <a:cubicBezTo>
                      <a:pt x="6079" y="38823"/>
                      <a:pt x="7206" y="42254"/>
                      <a:pt x="10000" y="44288"/>
                    </a:cubicBezTo>
                    <a:cubicBezTo>
                      <a:pt x="11397" y="45305"/>
                      <a:pt x="13003" y="45814"/>
                      <a:pt x="14608" y="45814"/>
                    </a:cubicBezTo>
                    <a:cubicBezTo>
                      <a:pt x="16213" y="45814"/>
                      <a:pt x="17819" y="45305"/>
                      <a:pt x="19216" y="44288"/>
                    </a:cubicBezTo>
                    <a:lnTo>
                      <a:pt x="24387" y="40514"/>
                    </a:lnTo>
                    <a:lnTo>
                      <a:pt x="29534" y="44288"/>
                    </a:lnTo>
                    <a:cubicBezTo>
                      <a:pt x="30931" y="45293"/>
                      <a:pt x="32548" y="45808"/>
                      <a:pt x="34141" y="45808"/>
                    </a:cubicBezTo>
                    <a:cubicBezTo>
                      <a:pt x="35759" y="45808"/>
                      <a:pt x="37352" y="45318"/>
                      <a:pt x="38749" y="44288"/>
                    </a:cubicBezTo>
                    <a:cubicBezTo>
                      <a:pt x="41568" y="42254"/>
                      <a:pt x="42670" y="38823"/>
                      <a:pt x="41592" y="35514"/>
                    </a:cubicBezTo>
                    <a:lnTo>
                      <a:pt x="39607" y="29460"/>
                    </a:lnTo>
                    <a:lnTo>
                      <a:pt x="43994" y="26274"/>
                    </a:lnTo>
                    <a:lnTo>
                      <a:pt x="48356" y="29460"/>
                    </a:lnTo>
                    <a:lnTo>
                      <a:pt x="46371" y="35514"/>
                    </a:lnTo>
                    <a:cubicBezTo>
                      <a:pt x="45293" y="38823"/>
                      <a:pt x="46420" y="42254"/>
                      <a:pt x="49214" y="44288"/>
                    </a:cubicBezTo>
                    <a:cubicBezTo>
                      <a:pt x="50611" y="45305"/>
                      <a:pt x="52217" y="45814"/>
                      <a:pt x="53822" y="45814"/>
                    </a:cubicBezTo>
                    <a:cubicBezTo>
                      <a:pt x="55427" y="45814"/>
                      <a:pt x="57033" y="45305"/>
                      <a:pt x="58430" y="44288"/>
                    </a:cubicBezTo>
                    <a:lnTo>
                      <a:pt x="63601" y="40514"/>
                    </a:lnTo>
                    <a:lnTo>
                      <a:pt x="68748" y="44288"/>
                    </a:lnTo>
                    <a:cubicBezTo>
                      <a:pt x="70145" y="45293"/>
                      <a:pt x="71762" y="45808"/>
                      <a:pt x="73355" y="45808"/>
                    </a:cubicBezTo>
                    <a:cubicBezTo>
                      <a:pt x="74973" y="45808"/>
                      <a:pt x="76566" y="45318"/>
                      <a:pt x="77963" y="44288"/>
                    </a:cubicBezTo>
                    <a:cubicBezTo>
                      <a:pt x="80782" y="42254"/>
                      <a:pt x="81884" y="38823"/>
                      <a:pt x="80806" y="35514"/>
                    </a:cubicBezTo>
                    <a:lnTo>
                      <a:pt x="78821" y="29460"/>
                    </a:lnTo>
                    <a:lnTo>
                      <a:pt x="83208" y="26274"/>
                    </a:lnTo>
                    <a:lnTo>
                      <a:pt x="87571" y="29460"/>
                    </a:lnTo>
                    <a:lnTo>
                      <a:pt x="85585" y="35514"/>
                    </a:lnTo>
                    <a:cubicBezTo>
                      <a:pt x="84507" y="38823"/>
                      <a:pt x="85634" y="42254"/>
                      <a:pt x="88428" y="44288"/>
                    </a:cubicBezTo>
                    <a:cubicBezTo>
                      <a:pt x="89825" y="45305"/>
                      <a:pt x="91431" y="45814"/>
                      <a:pt x="93036" y="45814"/>
                    </a:cubicBezTo>
                    <a:cubicBezTo>
                      <a:pt x="94641" y="45814"/>
                      <a:pt x="96247" y="45305"/>
                      <a:pt x="97644" y="44288"/>
                    </a:cubicBezTo>
                    <a:lnTo>
                      <a:pt x="102815" y="40514"/>
                    </a:lnTo>
                    <a:lnTo>
                      <a:pt x="107962" y="44288"/>
                    </a:lnTo>
                    <a:cubicBezTo>
                      <a:pt x="109359" y="45293"/>
                      <a:pt x="110976" y="45808"/>
                      <a:pt x="112569" y="45808"/>
                    </a:cubicBezTo>
                    <a:cubicBezTo>
                      <a:pt x="114187" y="45808"/>
                      <a:pt x="115780" y="45318"/>
                      <a:pt x="117177" y="44288"/>
                    </a:cubicBezTo>
                    <a:cubicBezTo>
                      <a:pt x="119996" y="42254"/>
                      <a:pt x="121099" y="38823"/>
                      <a:pt x="120020" y="35514"/>
                    </a:cubicBezTo>
                    <a:lnTo>
                      <a:pt x="118035" y="29460"/>
                    </a:lnTo>
                    <a:lnTo>
                      <a:pt x="123255" y="25686"/>
                    </a:lnTo>
                    <a:cubicBezTo>
                      <a:pt x="126049" y="23652"/>
                      <a:pt x="127177" y="20221"/>
                      <a:pt x="126123" y="16912"/>
                    </a:cubicBezTo>
                    <a:cubicBezTo>
                      <a:pt x="125044" y="13628"/>
                      <a:pt x="122128" y="11495"/>
                      <a:pt x="118648" y="11495"/>
                    </a:cubicBezTo>
                    <a:lnTo>
                      <a:pt x="112226" y="11495"/>
                    </a:lnTo>
                    <a:lnTo>
                      <a:pt x="110266" y="5442"/>
                    </a:lnTo>
                    <a:cubicBezTo>
                      <a:pt x="109187" y="2133"/>
                      <a:pt x="106271" y="1"/>
                      <a:pt x="102815" y="1"/>
                    </a:cubicBezTo>
                    <a:cubicBezTo>
                      <a:pt x="99335" y="1"/>
                      <a:pt x="96418" y="2133"/>
                      <a:pt x="95364" y="5442"/>
                    </a:cubicBezTo>
                    <a:lnTo>
                      <a:pt x="93404" y="11495"/>
                    </a:lnTo>
                    <a:lnTo>
                      <a:pt x="86958" y="11495"/>
                    </a:lnTo>
                    <a:cubicBezTo>
                      <a:pt x="85585" y="11495"/>
                      <a:pt x="84311" y="11839"/>
                      <a:pt x="83208" y="12427"/>
                    </a:cubicBezTo>
                    <a:cubicBezTo>
                      <a:pt x="82081" y="11839"/>
                      <a:pt x="80806" y="11495"/>
                      <a:pt x="79434" y="11495"/>
                    </a:cubicBezTo>
                    <a:lnTo>
                      <a:pt x="73012" y="11495"/>
                    </a:lnTo>
                    <a:lnTo>
                      <a:pt x="71052" y="5442"/>
                    </a:lnTo>
                    <a:cubicBezTo>
                      <a:pt x="69973" y="2133"/>
                      <a:pt x="67057" y="1"/>
                      <a:pt x="63601" y="1"/>
                    </a:cubicBezTo>
                    <a:cubicBezTo>
                      <a:pt x="60121" y="1"/>
                      <a:pt x="57204" y="2133"/>
                      <a:pt x="56150" y="5442"/>
                    </a:cubicBezTo>
                    <a:lnTo>
                      <a:pt x="54190" y="11495"/>
                    </a:lnTo>
                    <a:lnTo>
                      <a:pt x="47744" y="11495"/>
                    </a:lnTo>
                    <a:cubicBezTo>
                      <a:pt x="46371" y="11495"/>
                      <a:pt x="45097" y="11839"/>
                      <a:pt x="43994" y="12427"/>
                    </a:cubicBezTo>
                    <a:cubicBezTo>
                      <a:pt x="42867" y="11839"/>
                      <a:pt x="41592" y="11495"/>
                      <a:pt x="40220" y="11495"/>
                    </a:cubicBezTo>
                    <a:lnTo>
                      <a:pt x="33798" y="11495"/>
                    </a:lnTo>
                    <a:lnTo>
                      <a:pt x="31838" y="5442"/>
                    </a:lnTo>
                    <a:cubicBezTo>
                      <a:pt x="30759" y="2133"/>
                      <a:pt x="27843" y="1"/>
                      <a:pt x="2438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34"/>
              <p:cNvSpPr/>
              <p:nvPr/>
            </p:nvSpPr>
            <p:spPr>
              <a:xfrm>
                <a:off x="2906225" y="903525"/>
                <a:ext cx="1797125" cy="1797125"/>
              </a:xfrm>
              <a:custGeom>
                <a:avLst/>
                <a:gdLst/>
                <a:ahLst/>
                <a:cxnLst/>
                <a:rect l="l" t="t" r="r" b="b"/>
                <a:pathLst>
                  <a:path w="71885" h="71885" extrusionOk="0">
                    <a:moveTo>
                      <a:pt x="35955" y="8162"/>
                    </a:moveTo>
                    <a:cubicBezTo>
                      <a:pt x="51273" y="8162"/>
                      <a:pt x="63723" y="20637"/>
                      <a:pt x="63723" y="35955"/>
                    </a:cubicBezTo>
                    <a:cubicBezTo>
                      <a:pt x="63723" y="51273"/>
                      <a:pt x="51273" y="63723"/>
                      <a:pt x="35955" y="63723"/>
                    </a:cubicBezTo>
                    <a:cubicBezTo>
                      <a:pt x="20637" y="63723"/>
                      <a:pt x="8162" y="51273"/>
                      <a:pt x="8162" y="35955"/>
                    </a:cubicBezTo>
                    <a:cubicBezTo>
                      <a:pt x="8162" y="20637"/>
                      <a:pt x="20637" y="8162"/>
                      <a:pt x="35955" y="8162"/>
                    </a:cubicBezTo>
                    <a:close/>
                    <a:moveTo>
                      <a:pt x="35955" y="1"/>
                    </a:moveTo>
                    <a:cubicBezTo>
                      <a:pt x="16127" y="1"/>
                      <a:pt x="1" y="16127"/>
                      <a:pt x="1" y="35955"/>
                    </a:cubicBezTo>
                    <a:cubicBezTo>
                      <a:pt x="1" y="55782"/>
                      <a:pt x="16127" y="71885"/>
                      <a:pt x="35955" y="71885"/>
                    </a:cubicBezTo>
                    <a:cubicBezTo>
                      <a:pt x="55758" y="71885"/>
                      <a:pt x="71885" y="55782"/>
                      <a:pt x="71885" y="35955"/>
                    </a:cubicBezTo>
                    <a:cubicBezTo>
                      <a:pt x="71885" y="16127"/>
                      <a:pt x="55758" y="1"/>
                      <a:pt x="3595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34"/>
              <p:cNvSpPr/>
              <p:nvPr/>
            </p:nvSpPr>
            <p:spPr>
              <a:xfrm>
                <a:off x="3376175" y="1467375"/>
                <a:ext cx="857850" cy="613825"/>
              </a:xfrm>
              <a:custGeom>
                <a:avLst/>
                <a:gdLst/>
                <a:ahLst/>
                <a:cxnLst/>
                <a:rect l="l" t="t" r="r" b="b"/>
                <a:pathLst>
                  <a:path w="34314" h="24553" extrusionOk="0">
                    <a:moveTo>
                      <a:pt x="29816" y="1"/>
                    </a:moveTo>
                    <a:cubicBezTo>
                      <a:pt x="28774" y="1"/>
                      <a:pt x="27732" y="399"/>
                      <a:pt x="26936" y="1196"/>
                    </a:cubicBezTo>
                    <a:lnTo>
                      <a:pt x="13432" y="14700"/>
                    </a:lnTo>
                    <a:lnTo>
                      <a:pt x="7378" y="8622"/>
                    </a:lnTo>
                    <a:cubicBezTo>
                      <a:pt x="6581" y="7825"/>
                      <a:pt x="5534" y="7427"/>
                      <a:pt x="4486" y="7427"/>
                    </a:cubicBezTo>
                    <a:cubicBezTo>
                      <a:pt x="3438" y="7427"/>
                      <a:pt x="2390" y="7825"/>
                      <a:pt x="1594" y="8622"/>
                    </a:cubicBezTo>
                    <a:cubicBezTo>
                      <a:pt x="1" y="10215"/>
                      <a:pt x="1" y="12813"/>
                      <a:pt x="1594" y="14406"/>
                    </a:cubicBezTo>
                    <a:lnTo>
                      <a:pt x="10564" y="23351"/>
                    </a:lnTo>
                    <a:cubicBezTo>
                      <a:pt x="11348" y="24160"/>
                      <a:pt x="12402" y="24552"/>
                      <a:pt x="13432" y="24552"/>
                    </a:cubicBezTo>
                    <a:cubicBezTo>
                      <a:pt x="14485" y="24552"/>
                      <a:pt x="15539" y="24160"/>
                      <a:pt x="16324" y="23351"/>
                    </a:cubicBezTo>
                    <a:lnTo>
                      <a:pt x="32695" y="6980"/>
                    </a:lnTo>
                    <a:cubicBezTo>
                      <a:pt x="34313" y="5387"/>
                      <a:pt x="34313" y="2813"/>
                      <a:pt x="32695" y="1196"/>
                    </a:cubicBezTo>
                    <a:cubicBezTo>
                      <a:pt x="31899" y="399"/>
                      <a:pt x="30857" y="1"/>
                      <a:pt x="29816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1" name="Google Shape;211;p34"/>
            <p:cNvSpPr/>
            <p:nvPr/>
          </p:nvSpPr>
          <p:spPr>
            <a:xfrm>
              <a:off x="5028875" y="981159"/>
              <a:ext cx="741300" cy="741300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2" name="Google Shape;212;p34"/>
            <p:cNvGrpSpPr/>
            <p:nvPr/>
          </p:nvGrpSpPr>
          <p:grpSpPr>
            <a:xfrm>
              <a:off x="5202185" y="1148285"/>
              <a:ext cx="384680" cy="407027"/>
              <a:chOff x="1343800" y="228000"/>
              <a:chExt cx="4931800" cy="5218300"/>
            </a:xfrm>
          </p:grpSpPr>
          <p:sp>
            <p:nvSpPr>
              <p:cNvPr id="213" name="Google Shape;213;p34"/>
              <p:cNvSpPr/>
              <p:nvPr/>
            </p:nvSpPr>
            <p:spPr>
              <a:xfrm>
                <a:off x="1799650" y="228000"/>
                <a:ext cx="4020075" cy="5218300"/>
              </a:xfrm>
              <a:custGeom>
                <a:avLst/>
                <a:gdLst/>
                <a:ahLst/>
                <a:cxnLst/>
                <a:rect l="l" t="t" r="r" b="b"/>
                <a:pathLst>
                  <a:path w="160803" h="208732" extrusionOk="0">
                    <a:moveTo>
                      <a:pt x="80389" y="8156"/>
                    </a:moveTo>
                    <a:cubicBezTo>
                      <a:pt x="84305" y="8156"/>
                      <a:pt x="88220" y="9633"/>
                      <a:pt x="91271" y="12586"/>
                    </a:cubicBezTo>
                    <a:cubicBezTo>
                      <a:pt x="95769" y="16939"/>
                      <a:pt x="101653" y="19293"/>
                      <a:pt x="107794" y="19293"/>
                    </a:cubicBezTo>
                    <a:cubicBezTo>
                      <a:pt x="108914" y="19293"/>
                      <a:pt x="110042" y="19215"/>
                      <a:pt x="111173" y="19056"/>
                    </a:cubicBezTo>
                    <a:cubicBezTo>
                      <a:pt x="111931" y="18948"/>
                      <a:pt x="112685" y="18895"/>
                      <a:pt x="113428" y="18895"/>
                    </a:cubicBezTo>
                    <a:cubicBezTo>
                      <a:pt x="120922" y="18895"/>
                      <a:pt x="127432" y="24247"/>
                      <a:pt x="128770" y="31850"/>
                    </a:cubicBezTo>
                    <a:cubicBezTo>
                      <a:pt x="130069" y="39129"/>
                      <a:pt x="134529" y="45305"/>
                      <a:pt x="141073" y="48761"/>
                    </a:cubicBezTo>
                    <a:cubicBezTo>
                      <a:pt x="148573" y="52756"/>
                      <a:pt x="151538" y="61848"/>
                      <a:pt x="147789" y="69471"/>
                    </a:cubicBezTo>
                    <a:cubicBezTo>
                      <a:pt x="144553" y="76113"/>
                      <a:pt x="144553" y="83735"/>
                      <a:pt x="147789" y="90377"/>
                    </a:cubicBezTo>
                    <a:cubicBezTo>
                      <a:pt x="151538" y="98023"/>
                      <a:pt x="148573" y="107116"/>
                      <a:pt x="141073" y="111087"/>
                    </a:cubicBezTo>
                    <a:cubicBezTo>
                      <a:pt x="134529" y="114542"/>
                      <a:pt x="130069" y="120719"/>
                      <a:pt x="128770" y="127998"/>
                    </a:cubicBezTo>
                    <a:cubicBezTo>
                      <a:pt x="127455" y="135621"/>
                      <a:pt x="120930" y="140953"/>
                      <a:pt x="113436" y="140953"/>
                    </a:cubicBezTo>
                    <a:cubicBezTo>
                      <a:pt x="112690" y="140953"/>
                      <a:pt x="111934" y="140900"/>
                      <a:pt x="111173" y="140791"/>
                    </a:cubicBezTo>
                    <a:cubicBezTo>
                      <a:pt x="110042" y="140632"/>
                      <a:pt x="108914" y="140554"/>
                      <a:pt x="107794" y="140554"/>
                    </a:cubicBezTo>
                    <a:cubicBezTo>
                      <a:pt x="101653" y="140554"/>
                      <a:pt x="95769" y="142909"/>
                      <a:pt x="91271" y="147262"/>
                    </a:cubicBezTo>
                    <a:cubicBezTo>
                      <a:pt x="88220" y="150215"/>
                      <a:pt x="84305" y="151692"/>
                      <a:pt x="80389" y="151692"/>
                    </a:cubicBezTo>
                    <a:cubicBezTo>
                      <a:pt x="76474" y="151692"/>
                      <a:pt x="72559" y="150215"/>
                      <a:pt x="69508" y="147262"/>
                    </a:cubicBezTo>
                    <a:cubicBezTo>
                      <a:pt x="65022" y="142924"/>
                      <a:pt x="59140" y="140571"/>
                      <a:pt x="53013" y="140571"/>
                    </a:cubicBezTo>
                    <a:cubicBezTo>
                      <a:pt x="51886" y="140571"/>
                      <a:pt x="50758" y="140644"/>
                      <a:pt x="49631" y="140791"/>
                    </a:cubicBezTo>
                    <a:cubicBezTo>
                      <a:pt x="48870" y="140900"/>
                      <a:pt x="48114" y="140953"/>
                      <a:pt x="47367" y="140953"/>
                    </a:cubicBezTo>
                    <a:cubicBezTo>
                      <a:pt x="39873" y="140953"/>
                      <a:pt x="33347" y="135621"/>
                      <a:pt x="32009" y="127998"/>
                    </a:cubicBezTo>
                    <a:cubicBezTo>
                      <a:pt x="30735" y="120719"/>
                      <a:pt x="26250" y="114542"/>
                      <a:pt x="19730" y="111087"/>
                    </a:cubicBezTo>
                    <a:cubicBezTo>
                      <a:pt x="12206" y="107116"/>
                      <a:pt x="9265" y="98023"/>
                      <a:pt x="12990" y="90377"/>
                    </a:cubicBezTo>
                    <a:cubicBezTo>
                      <a:pt x="16250" y="83735"/>
                      <a:pt x="16250" y="76113"/>
                      <a:pt x="12990" y="69471"/>
                    </a:cubicBezTo>
                    <a:cubicBezTo>
                      <a:pt x="9265" y="61848"/>
                      <a:pt x="12206" y="52756"/>
                      <a:pt x="19730" y="48761"/>
                    </a:cubicBezTo>
                    <a:cubicBezTo>
                      <a:pt x="26250" y="45305"/>
                      <a:pt x="30735" y="39129"/>
                      <a:pt x="32009" y="31850"/>
                    </a:cubicBezTo>
                    <a:cubicBezTo>
                      <a:pt x="33347" y="24247"/>
                      <a:pt x="39857" y="18895"/>
                      <a:pt x="47369" y="18895"/>
                    </a:cubicBezTo>
                    <a:cubicBezTo>
                      <a:pt x="48115" y="18895"/>
                      <a:pt x="48870" y="18948"/>
                      <a:pt x="49631" y="19056"/>
                    </a:cubicBezTo>
                    <a:cubicBezTo>
                      <a:pt x="50761" y="19215"/>
                      <a:pt x="51889" y="19293"/>
                      <a:pt x="53008" y="19293"/>
                    </a:cubicBezTo>
                    <a:cubicBezTo>
                      <a:pt x="59144" y="19293"/>
                      <a:pt x="65010" y="16939"/>
                      <a:pt x="69508" y="12586"/>
                    </a:cubicBezTo>
                    <a:cubicBezTo>
                      <a:pt x="72559" y="9633"/>
                      <a:pt x="76474" y="8156"/>
                      <a:pt x="80389" y="8156"/>
                    </a:cubicBezTo>
                    <a:close/>
                    <a:moveTo>
                      <a:pt x="55121" y="148855"/>
                    </a:moveTo>
                    <a:cubicBezTo>
                      <a:pt x="58381" y="149296"/>
                      <a:pt x="61420" y="150766"/>
                      <a:pt x="63846" y="153119"/>
                    </a:cubicBezTo>
                    <a:cubicBezTo>
                      <a:pt x="67424" y="156575"/>
                      <a:pt x="71787" y="158707"/>
                      <a:pt x="76321" y="159491"/>
                    </a:cubicBezTo>
                    <a:lnTo>
                      <a:pt x="76321" y="180250"/>
                    </a:lnTo>
                    <a:lnTo>
                      <a:pt x="55121" y="196426"/>
                    </a:lnTo>
                    <a:lnTo>
                      <a:pt x="55121" y="148855"/>
                    </a:lnTo>
                    <a:close/>
                    <a:moveTo>
                      <a:pt x="105658" y="148855"/>
                    </a:moveTo>
                    <a:lnTo>
                      <a:pt x="105658" y="196426"/>
                    </a:lnTo>
                    <a:lnTo>
                      <a:pt x="84482" y="180250"/>
                    </a:lnTo>
                    <a:lnTo>
                      <a:pt x="84482" y="159491"/>
                    </a:lnTo>
                    <a:cubicBezTo>
                      <a:pt x="89017" y="158707"/>
                      <a:pt x="93379" y="156575"/>
                      <a:pt x="96957" y="153119"/>
                    </a:cubicBezTo>
                    <a:cubicBezTo>
                      <a:pt x="99384" y="150766"/>
                      <a:pt x="102423" y="149296"/>
                      <a:pt x="105658" y="148855"/>
                    </a:cubicBezTo>
                    <a:close/>
                    <a:moveTo>
                      <a:pt x="80402" y="1"/>
                    </a:moveTo>
                    <a:cubicBezTo>
                      <a:pt x="74446" y="1"/>
                      <a:pt x="68490" y="2243"/>
                      <a:pt x="63846" y="6728"/>
                    </a:cubicBezTo>
                    <a:cubicBezTo>
                      <a:pt x="60874" y="9597"/>
                      <a:pt x="57002" y="11143"/>
                      <a:pt x="52950" y="11143"/>
                    </a:cubicBezTo>
                    <a:cubicBezTo>
                      <a:pt x="52224" y="11143"/>
                      <a:pt x="51492" y="11093"/>
                      <a:pt x="50758" y="10993"/>
                    </a:cubicBezTo>
                    <a:cubicBezTo>
                      <a:pt x="49608" y="10829"/>
                      <a:pt x="48466" y="10750"/>
                      <a:pt x="47338" y="10750"/>
                    </a:cubicBezTo>
                    <a:cubicBezTo>
                      <a:pt x="35943" y="10750"/>
                      <a:pt x="26000" y="18856"/>
                      <a:pt x="23970" y="30453"/>
                    </a:cubicBezTo>
                    <a:cubicBezTo>
                      <a:pt x="23137" y="35232"/>
                      <a:pt x="20196" y="39276"/>
                      <a:pt x="15907" y="41555"/>
                    </a:cubicBezTo>
                    <a:cubicBezTo>
                      <a:pt x="4486" y="47609"/>
                      <a:pt x="1" y="61456"/>
                      <a:pt x="5662" y="73049"/>
                    </a:cubicBezTo>
                    <a:cubicBezTo>
                      <a:pt x="7795" y="77412"/>
                      <a:pt x="7795" y="82436"/>
                      <a:pt x="5662" y="86798"/>
                    </a:cubicBezTo>
                    <a:cubicBezTo>
                      <a:pt x="1" y="98416"/>
                      <a:pt x="4486" y="112239"/>
                      <a:pt x="15907" y="118292"/>
                    </a:cubicBezTo>
                    <a:cubicBezTo>
                      <a:pt x="20196" y="120572"/>
                      <a:pt x="23137" y="124615"/>
                      <a:pt x="23970" y="129419"/>
                    </a:cubicBezTo>
                    <a:cubicBezTo>
                      <a:pt x="25980" y="140865"/>
                      <a:pt x="35735" y="148928"/>
                      <a:pt x="46960" y="149100"/>
                    </a:cubicBezTo>
                    <a:lnTo>
                      <a:pt x="46960" y="204661"/>
                    </a:lnTo>
                    <a:cubicBezTo>
                      <a:pt x="46960" y="206205"/>
                      <a:pt x="47842" y="207627"/>
                      <a:pt x="49239" y="208313"/>
                    </a:cubicBezTo>
                    <a:cubicBezTo>
                      <a:pt x="49811" y="208594"/>
                      <a:pt x="50424" y="208731"/>
                      <a:pt x="51035" y="208731"/>
                    </a:cubicBezTo>
                    <a:cubicBezTo>
                      <a:pt x="51915" y="208731"/>
                      <a:pt x="52790" y="208446"/>
                      <a:pt x="53528" y="207896"/>
                    </a:cubicBezTo>
                    <a:lnTo>
                      <a:pt x="80389" y="187407"/>
                    </a:lnTo>
                    <a:lnTo>
                      <a:pt x="107276" y="207896"/>
                    </a:lnTo>
                    <a:cubicBezTo>
                      <a:pt x="107986" y="208435"/>
                      <a:pt x="108869" y="208730"/>
                      <a:pt x="109751" y="208730"/>
                    </a:cubicBezTo>
                    <a:cubicBezTo>
                      <a:pt x="110364" y="208730"/>
                      <a:pt x="110976" y="208583"/>
                      <a:pt x="111540" y="208313"/>
                    </a:cubicBezTo>
                    <a:cubicBezTo>
                      <a:pt x="112937" y="207627"/>
                      <a:pt x="113819" y="206205"/>
                      <a:pt x="113819" y="204661"/>
                    </a:cubicBezTo>
                    <a:lnTo>
                      <a:pt x="113819" y="149100"/>
                    </a:lnTo>
                    <a:cubicBezTo>
                      <a:pt x="125069" y="148928"/>
                      <a:pt x="134799" y="140865"/>
                      <a:pt x="136809" y="129419"/>
                    </a:cubicBezTo>
                    <a:cubicBezTo>
                      <a:pt x="137642" y="124615"/>
                      <a:pt x="140608" y="120572"/>
                      <a:pt x="144897" y="118292"/>
                    </a:cubicBezTo>
                    <a:cubicBezTo>
                      <a:pt x="156293" y="112239"/>
                      <a:pt x="160803" y="98416"/>
                      <a:pt x="155117" y="86798"/>
                    </a:cubicBezTo>
                    <a:cubicBezTo>
                      <a:pt x="152984" y="82436"/>
                      <a:pt x="152984" y="77412"/>
                      <a:pt x="155117" y="73049"/>
                    </a:cubicBezTo>
                    <a:cubicBezTo>
                      <a:pt x="160803" y="61456"/>
                      <a:pt x="156293" y="47609"/>
                      <a:pt x="144897" y="41555"/>
                    </a:cubicBezTo>
                    <a:cubicBezTo>
                      <a:pt x="140608" y="39276"/>
                      <a:pt x="137642" y="35232"/>
                      <a:pt x="136809" y="30428"/>
                    </a:cubicBezTo>
                    <a:cubicBezTo>
                      <a:pt x="134779" y="18854"/>
                      <a:pt x="124857" y="10750"/>
                      <a:pt x="113447" y="10750"/>
                    </a:cubicBezTo>
                    <a:cubicBezTo>
                      <a:pt x="112317" y="10750"/>
                      <a:pt x="111173" y="10829"/>
                      <a:pt x="110021" y="10993"/>
                    </a:cubicBezTo>
                    <a:cubicBezTo>
                      <a:pt x="109291" y="11093"/>
                      <a:pt x="108562" y="11143"/>
                      <a:pt x="107837" y="11143"/>
                    </a:cubicBezTo>
                    <a:cubicBezTo>
                      <a:pt x="103795" y="11143"/>
                      <a:pt x="99909" y="9597"/>
                      <a:pt x="96957" y="6728"/>
                    </a:cubicBezTo>
                    <a:cubicBezTo>
                      <a:pt x="92313" y="2243"/>
                      <a:pt x="86357" y="1"/>
                      <a:pt x="80402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34"/>
              <p:cNvSpPr/>
              <p:nvPr/>
            </p:nvSpPr>
            <p:spPr>
              <a:xfrm>
                <a:off x="2325375" y="860050"/>
                <a:ext cx="2982125" cy="2731500"/>
              </a:xfrm>
              <a:custGeom>
                <a:avLst/>
                <a:gdLst/>
                <a:ahLst/>
                <a:cxnLst/>
                <a:rect l="l" t="t" r="r" b="b"/>
                <a:pathLst>
                  <a:path w="119285" h="109260" extrusionOk="0">
                    <a:moveTo>
                      <a:pt x="59345" y="0"/>
                    </a:moveTo>
                    <a:cubicBezTo>
                      <a:pt x="51165" y="0"/>
                      <a:pt x="42921" y="1836"/>
                      <a:pt x="35244" y="5612"/>
                    </a:cubicBezTo>
                    <a:cubicBezTo>
                      <a:pt x="33234" y="6592"/>
                      <a:pt x="32401" y="9043"/>
                      <a:pt x="33381" y="11077"/>
                    </a:cubicBezTo>
                    <a:cubicBezTo>
                      <a:pt x="34096" y="12508"/>
                      <a:pt x="35532" y="13342"/>
                      <a:pt x="37033" y="13342"/>
                    </a:cubicBezTo>
                    <a:cubicBezTo>
                      <a:pt x="37641" y="13342"/>
                      <a:pt x="38260" y="13205"/>
                      <a:pt x="38847" y="12916"/>
                    </a:cubicBezTo>
                    <a:cubicBezTo>
                      <a:pt x="45369" y="9708"/>
                      <a:pt x="52376" y="8148"/>
                      <a:pt x="59330" y="8148"/>
                    </a:cubicBezTo>
                    <a:cubicBezTo>
                      <a:pt x="71397" y="8148"/>
                      <a:pt x="83301" y="12847"/>
                      <a:pt x="92227" y="21788"/>
                    </a:cubicBezTo>
                    <a:cubicBezTo>
                      <a:pt x="110363" y="39900"/>
                      <a:pt x="110363" y="69384"/>
                      <a:pt x="92227" y="87520"/>
                    </a:cubicBezTo>
                    <a:cubicBezTo>
                      <a:pt x="83159" y="96564"/>
                      <a:pt x="71272" y="101098"/>
                      <a:pt x="59360" y="101098"/>
                    </a:cubicBezTo>
                    <a:cubicBezTo>
                      <a:pt x="47474" y="101098"/>
                      <a:pt x="35562" y="96564"/>
                      <a:pt x="26494" y="87520"/>
                    </a:cubicBezTo>
                    <a:cubicBezTo>
                      <a:pt x="12426" y="73428"/>
                      <a:pt x="8872" y="51983"/>
                      <a:pt x="17647" y="34116"/>
                    </a:cubicBezTo>
                    <a:cubicBezTo>
                      <a:pt x="18627" y="32106"/>
                      <a:pt x="17818" y="29655"/>
                      <a:pt x="15784" y="28675"/>
                    </a:cubicBezTo>
                    <a:cubicBezTo>
                      <a:pt x="15205" y="28385"/>
                      <a:pt x="14588" y="28248"/>
                      <a:pt x="13981" y="28248"/>
                    </a:cubicBezTo>
                    <a:cubicBezTo>
                      <a:pt x="12481" y="28248"/>
                      <a:pt x="11034" y="29082"/>
                      <a:pt x="10318" y="30513"/>
                    </a:cubicBezTo>
                    <a:cubicBezTo>
                      <a:pt x="0" y="51517"/>
                      <a:pt x="4191" y="76736"/>
                      <a:pt x="20735" y="93280"/>
                    </a:cubicBezTo>
                    <a:cubicBezTo>
                      <a:pt x="31396" y="103917"/>
                      <a:pt x="45366" y="109260"/>
                      <a:pt x="59360" y="109260"/>
                    </a:cubicBezTo>
                    <a:cubicBezTo>
                      <a:pt x="73355" y="109260"/>
                      <a:pt x="87350" y="103917"/>
                      <a:pt x="97986" y="93280"/>
                    </a:cubicBezTo>
                    <a:cubicBezTo>
                      <a:pt x="119284" y="71982"/>
                      <a:pt x="119284" y="37302"/>
                      <a:pt x="97986" y="16004"/>
                    </a:cubicBezTo>
                    <a:cubicBezTo>
                      <a:pt x="87496" y="5514"/>
                      <a:pt x="73518" y="0"/>
                      <a:pt x="593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34"/>
              <p:cNvSpPr/>
              <p:nvPr/>
            </p:nvSpPr>
            <p:spPr>
              <a:xfrm>
                <a:off x="2863325" y="1268100"/>
                <a:ext cx="1895175" cy="1789775"/>
              </a:xfrm>
              <a:custGeom>
                <a:avLst/>
                <a:gdLst/>
                <a:ahLst/>
                <a:cxnLst/>
                <a:rect l="l" t="t" r="r" b="b"/>
                <a:pathLst>
                  <a:path w="75807" h="71591" extrusionOk="0">
                    <a:moveTo>
                      <a:pt x="37892" y="9951"/>
                    </a:moveTo>
                    <a:lnTo>
                      <a:pt x="43430" y="27058"/>
                    </a:lnTo>
                    <a:cubicBezTo>
                      <a:pt x="43970" y="28725"/>
                      <a:pt x="45538" y="29876"/>
                      <a:pt x="47303" y="29876"/>
                    </a:cubicBezTo>
                    <a:lnTo>
                      <a:pt x="65366" y="29876"/>
                    </a:lnTo>
                    <a:lnTo>
                      <a:pt x="50734" y="40440"/>
                    </a:lnTo>
                    <a:cubicBezTo>
                      <a:pt x="49288" y="41494"/>
                      <a:pt x="48700" y="43332"/>
                      <a:pt x="49239" y="45023"/>
                    </a:cubicBezTo>
                    <a:lnTo>
                      <a:pt x="54852" y="62130"/>
                    </a:lnTo>
                    <a:lnTo>
                      <a:pt x="40293" y="51518"/>
                    </a:lnTo>
                    <a:cubicBezTo>
                      <a:pt x="39583" y="50991"/>
                      <a:pt x="38743" y="50727"/>
                      <a:pt x="37901" y="50727"/>
                    </a:cubicBezTo>
                    <a:cubicBezTo>
                      <a:pt x="37058" y="50727"/>
                      <a:pt x="36213" y="50991"/>
                      <a:pt x="35490" y="51518"/>
                    </a:cubicBezTo>
                    <a:lnTo>
                      <a:pt x="20956" y="62130"/>
                    </a:lnTo>
                    <a:lnTo>
                      <a:pt x="26544" y="45023"/>
                    </a:lnTo>
                    <a:cubicBezTo>
                      <a:pt x="27108" y="43332"/>
                      <a:pt x="26495" y="41494"/>
                      <a:pt x="25073" y="40440"/>
                    </a:cubicBezTo>
                    <a:lnTo>
                      <a:pt x="10442" y="29876"/>
                    </a:lnTo>
                    <a:lnTo>
                      <a:pt x="28505" y="29876"/>
                    </a:lnTo>
                    <a:cubicBezTo>
                      <a:pt x="30269" y="29876"/>
                      <a:pt x="31838" y="28725"/>
                      <a:pt x="32377" y="27058"/>
                    </a:cubicBezTo>
                    <a:lnTo>
                      <a:pt x="37892" y="9951"/>
                    </a:lnTo>
                    <a:close/>
                    <a:moveTo>
                      <a:pt x="37892" y="0"/>
                    </a:moveTo>
                    <a:cubicBezTo>
                      <a:pt x="34705" y="0"/>
                      <a:pt x="31887" y="2059"/>
                      <a:pt x="30907" y="5098"/>
                    </a:cubicBezTo>
                    <a:lnTo>
                      <a:pt x="25539" y="21715"/>
                    </a:lnTo>
                    <a:lnTo>
                      <a:pt x="7991" y="21715"/>
                    </a:lnTo>
                    <a:cubicBezTo>
                      <a:pt x="4780" y="21715"/>
                      <a:pt x="1962" y="23774"/>
                      <a:pt x="981" y="26813"/>
                    </a:cubicBezTo>
                    <a:cubicBezTo>
                      <a:pt x="1" y="29852"/>
                      <a:pt x="1079" y="33161"/>
                      <a:pt x="3677" y="35023"/>
                    </a:cubicBezTo>
                    <a:lnTo>
                      <a:pt x="17892" y="45317"/>
                    </a:lnTo>
                    <a:lnTo>
                      <a:pt x="12427" y="61934"/>
                    </a:lnTo>
                    <a:cubicBezTo>
                      <a:pt x="11447" y="64973"/>
                      <a:pt x="12525" y="68306"/>
                      <a:pt x="15098" y="70169"/>
                    </a:cubicBezTo>
                    <a:cubicBezTo>
                      <a:pt x="16397" y="71112"/>
                      <a:pt x="17917" y="71584"/>
                      <a:pt x="19436" y="71584"/>
                    </a:cubicBezTo>
                    <a:cubicBezTo>
                      <a:pt x="20956" y="71584"/>
                      <a:pt x="22475" y="71112"/>
                      <a:pt x="23774" y="70169"/>
                    </a:cubicBezTo>
                    <a:lnTo>
                      <a:pt x="37892" y="59851"/>
                    </a:lnTo>
                    <a:lnTo>
                      <a:pt x="52033" y="70169"/>
                    </a:lnTo>
                    <a:cubicBezTo>
                      <a:pt x="53332" y="71125"/>
                      <a:pt x="54852" y="71590"/>
                      <a:pt x="56371" y="71590"/>
                    </a:cubicBezTo>
                    <a:cubicBezTo>
                      <a:pt x="57891" y="71590"/>
                      <a:pt x="59410" y="71125"/>
                      <a:pt x="60685" y="70169"/>
                    </a:cubicBezTo>
                    <a:cubicBezTo>
                      <a:pt x="63283" y="68306"/>
                      <a:pt x="64361" y="64998"/>
                      <a:pt x="63356" y="61934"/>
                    </a:cubicBezTo>
                    <a:lnTo>
                      <a:pt x="57915" y="45317"/>
                    </a:lnTo>
                    <a:lnTo>
                      <a:pt x="72130" y="35023"/>
                    </a:lnTo>
                    <a:cubicBezTo>
                      <a:pt x="74728" y="33161"/>
                      <a:pt x="75807" y="29852"/>
                      <a:pt x="74826" y="26813"/>
                    </a:cubicBezTo>
                    <a:cubicBezTo>
                      <a:pt x="73821" y="23774"/>
                      <a:pt x="71027" y="21715"/>
                      <a:pt x="67817" y="21715"/>
                    </a:cubicBezTo>
                    <a:lnTo>
                      <a:pt x="50268" y="21715"/>
                    </a:lnTo>
                    <a:lnTo>
                      <a:pt x="44901" y="5098"/>
                    </a:lnTo>
                    <a:cubicBezTo>
                      <a:pt x="43921" y="2059"/>
                      <a:pt x="41102" y="0"/>
                      <a:pt x="3789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34"/>
              <p:cNvSpPr/>
              <p:nvPr/>
            </p:nvSpPr>
            <p:spPr>
              <a:xfrm>
                <a:off x="2813700" y="1230725"/>
                <a:ext cx="204075" cy="203450"/>
              </a:xfrm>
              <a:custGeom>
                <a:avLst/>
                <a:gdLst/>
                <a:ahLst/>
                <a:cxnLst/>
                <a:rect l="l" t="t" r="r" b="b"/>
                <a:pathLst>
                  <a:path w="8163" h="8138" extrusionOk="0">
                    <a:moveTo>
                      <a:pt x="4094" y="0"/>
                    </a:moveTo>
                    <a:cubicBezTo>
                      <a:pt x="3015" y="0"/>
                      <a:pt x="1961" y="441"/>
                      <a:pt x="1202" y="1177"/>
                    </a:cubicBezTo>
                    <a:cubicBezTo>
                      <a:pt x="442" y="1936"/>
                      <a:pt x="1" y="2990"/>
                      <a:pt x="1" y="4069"/>
                    </a:cubicBezTo>
                    <a:cubicBezTo>
                      <a:pt x="1" y="5147"/>
                      <a:pt x="442" y="6201"/>
                      <a:pt x="1202" y="6961"/>
                    </a:cubicBezTo>
                    <a:cubicBezTo>
                      <a:pt x="1961" y="7720"/>
                      <a:pt x="3015" y="8137"/>
                      <a:pt x="4094" y="8137"/>
                    </a:cubicBezTo>
                    <a:cubicBezTo>
                      <a:pt x="5148" y="8137"/>
                      <a:pt x="6201" y="7720"/>
                      <a:pt x="6961" y="6961"/>
                    </a:cubicBezTo>
                    <a:cubicBezTo>
                      <a:pt x="7721" y="6201"/>
                      <a:pt x="8162" y="5147"/>
                      <a:pt x="8162" y="4069"/>
                    </a:cubicBezTo>
                    <a:cubicBezTo>
                      <a:pt x="8162" y="2990"/>
                      <a:pt x="7721" y="1936"/>
                      <a:pt x="6961" y="1177"/>
                    </a:cubicBezTo>
                    <a:cubicBezTo>
                      <a:pt x="6201" y="441"/>
                      <a:pt x="5148" y="0"/>
                      <a:pt x="409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34"/>
              <p:cNvSpPr/>
              <p:nvPr/>
            </p:nvSpPr>
            <p:spPr>
              <a:xfrm>
                <a:off x="1751250" y="228925"/>
                <a:ext cx="2034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38" h="14020" extrusionOk="0">
                    <a:moveTo>
                      <a:pt x="4069" y="0"/>
                    </a:moveTo>
                    <a:cubicBezTo>
                      <a:pt x="1814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14" y="14019"/>
                      <a:pt x="4069" y="14019"/>
                    </a:cubicBezTo>
                    <a:cubicBezTo>
                      <a:pt x="6324" y="14019"/>
                      <a:pt x="8137" y="12206"/>
                      <a:pt x="8137" y="9951"/>
                    </a:cubicBezTo>
                    <a:lnTo>
                      <a:pt x="8137" y="4069"/>
                    </a:lnTo>
                    <a:cubicBezTo>
                      <a:pt x="8137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34"/>
              <p:cNvSpPr/>
              <p:nvPr/>
            </p:nvSpPr>
            <p:spPr>
              <a:xfrm>
                <a:off x="1751250" y="897400"/>
                <a:ext cx="2034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38" h="14020" extrusionOk="0">
                    <a:moveTo>
                      <a:pt x="4069" y="0"/>
                    </a:moveTo>
                    <a:cubicBezTo>
                      <a:pt x="1814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14" y="14019"/>
                      <a:pt x="4069" y="14019"/>
                    </a:cubicBezTo>
                    <a:cubicBezTo>
                      <a:pt x="6324" y="14019"/>
                      <a:pt x="8137" y="12206"/>
                      <a:pt x="8137" y="9951"/>
                    </a:cubicBezTo>
                    <a:lnTo>
                      <a:pt x="8137" y="4069"/>
                    </a:lnTo>
                    <a:cubicBezTo>
                      <a:pt x="8137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34"/>
              <p:cNvSpPr/>
              <p:nvPr/>
            </p:nvSpPr>
            <p:spPr>
              <a:xfrm>
                <a:off x="2011650" y="636375"/>
                <a:ext cx="351125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45" h="8163" extrusionOk="0">
                    <a:moveTo>
                      <a:pt x="4094" y="1"/>
                    </a:moveTo>
                    <a:cubicBezTo>
                      <a:pt x="1839" y="1"/>
                      <a:pt x="1" y="1839"/>
                      <a:pt x="1" y="4069"/>
                    </a:cubicBezTo>
                    <a:cubicBezTo>
                      <a:pt x="1" y="6324"/>
                      <a:pt x="1839" y="8162"/>
                      <a:pt x="4094" y="8162"/>
                    </a:cubicBezTo>
                    <a:lnTo>
                      <a:pt x="9951" y="8162"/>
                    </a:lnTo>
                    <a:cubicBezTo>
                      <a:pt x="12206" y="8162"/>
                      <a:pt x="14044" y="6324"/>
                      <a:pt x="14044" y="4069"/>
                    </a:cubicBezTo>
                    <a:cubicBezTo>
                      <a:pt x="14044" y="1839"/>
                      <a:pt x="12206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34"/>
              <p:cNvSpPr/>
              <p:nvPr/>
            </p:nvSpPr>
            <p:spPr>
              <a:xfrm>
                <a:off x="1343800" y="63637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181" y="8162"/>
                      <a:pt x="14019" y="6324"/>
                      <a:pt x="14019" y="4069"/>
                    </a:cubicBezTo>
                    <a:cubicBezTo>
                      <a:pt x="14019" y="1839"/>
                      <a:pt x="12181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34"/>
              <p:cNvSpPr/>
              <p:nvPr/>
            </p:nvSpPr>
            <p:spPr>
              <a:xfrm>
                <a:off x="5664075" y="4427275"/>
                <a:ext cx="2040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20" extrusionOk="0">
                    <a:moveTo>
                      <a:pt x="4069" y="0"/>
                    </a:moveTo>
                    <a:cubicBezTo>
                      <a:pt x="1839" y="0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39" y="14019"/>
                      <a:pt x="4069" y="14019"/>
                    </a:cubicBezTo>
                    <a:cubicBezTo>
                      <a:pt x="6324" y="14019"/>
                      <a:pt x="8162" y="12206"/>
                      <a:pt x="8162" y="9951"/>
                    </a:cubicBezTo>
                    <a:lnTo>
                      <a:pt x="8162" y="4069"/>
                    </a:lnTo>
                    <a:cubicBezTo>
                      <a:pt x="8162" y="1814"/>
                      <a:pt x="6324" y="0"/>
                      <a:pt x="406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34"/>
              <p:cNvSpPr/>
              <p:nvPr/>
            </p:nvSpPr>
            <p:spPr>
              <a:xfrm>
                <a:off x="5664075" y="5095750"/>
                <a:ext cx="204050" cy="350500"/>
              </a:xfrm>
              <a:custGeom>
                <a:avLst/>
                <a:gdLst/>
                <a:ahLst/>
                <a:cxnLst/>
                <a:rect l="l" t="t" r="r" b="b"/>
                <a:pathLst>
                  <a:path w="8162" h="14020" extrusionOk="0">
                    <a:moveTo>
                      <a:pt x="4069" y="1"/>
                    </a:moveTo>
                    <a:cubicBezTo>
                      <a:pt x="1839" y="1"/>
                      <a:pt x="1" y="1814"/>
                      <a:pt x="1" y="4069"/>
                    </a:cubicBezTo>
                    <a:lnTo>
                      <a:pt x="1" y="9951"/>
                    </a:lnTo>
                    <a:cubicBezTo>
                      <a:pt x="1" y="12206"/>
                      <a:pt x="1839" y="14020"/>
                      <a:pt x="4069" y="14020"/>
                    </a:cubicBezTo>
                    <a:cubicBezTo>
                      <a:pt x="6324" y="14020"/>
                      <a:pt x="8162" y="12206"/>
                      <a:pt x="8162" y="9951"/>
                    </a:cubicBezTo>
                    <a:lnTo>
                      <a:pt x="8162" y="4069"/>
                    </a:lnTo>
                    <a:cubicBezTo>
                      <a:pt x="8162" y="1814"/>
                      <a:pt x="6324" y="1"/>
                      <a:pt x="406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34"/>
              <p:cNvSpPr/>
              <p:nvPr/>
            </p:nvSpPr>
            <p:spPr>
              <a:xfrm>
                <a:off x="5925100" y="483472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181" y="8162"/>
                      <a:pt x="14019" y="6324"/>
                      <a:pt x="14019" y="4069"/>
                    </a:cubicBezTo>
                    <a:cubicBezTo>
                      <a:pt x="14019" y="1839"/>
                      <a:pt x="12181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34"/>
              <p:cNvSpPr/>
              <p:nvPr/>
            </p:nvSpPr>
            <p:spPr>
              <a:xfrm>
                <a:off x="5256625" y="4834725"/>
                <a:ext cx="350500" cy="204075"/>
              </a:xfrm>
              <a:custGeom>
                <a:avLst/>
                <a:gdLst/>
                <a:ahLst/>
                <a:cxnLst/>
                <a:rect l="l" t="t" r="r" b="b"/>
                <a:pathLst>
                  <a:path w="14020" h="8163" extrusionOk="0">
                    <a:moveTo>
                      <a:pt x="4069" y="1"/>
                    </a:moveTo>
                    <a:cubicBezTo>
                      <a:pt x="1814" y="1"/>
                      <a:pt x="0" y="1839"/>
                      <a:pt x="0" y="4069"/>
                    </a:cubicBezTo>
                    <a:cubicBezTo>
                      <a:pt x="0" y="6324"/>
                      <a:pt x="1814" y="8162"/>
                      <a:pt x="4069" y="8162"/>
                    </a:cubicBezTo>
                    <a:lnTo>
                      <a:pt x="9951" y="8162"/>
                    </a:lnTo>
                    <a:cubicBezTo>
                      <a:pt x="12206" y="8162"/>
                      <a:pt x="14019" y="6324"/>
                      <a:pt x="14019" y="4069"/>
                    </a:cubicBezTo>
                    <a:cubicBezTo>
                      <a:pt x="14019" y="1839"/>
                      <a:pt x="12206" y="1"/>
                      <a:pt x="9951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1358394" y="1119902"/>
            <a:ext cx="4095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Hôm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nay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và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chúng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mình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làm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quen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với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bài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thơ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“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G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iờ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”.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332110" y="2698942"/>
            <a:ext cx="4095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Bây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giờ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chúng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mình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cùng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lắng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nghe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đọc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bài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thơ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nhé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3" name="Google Shape;1462;p61"/>
          <p:cNvSpPr/>
          <p:nvPr/>
        </p:nvSpPr>
        <p:spPr>
          <a:xfrm>
            <a:off x="5806093" y="515080"/>
            <a:ext cx="3159663" cy="3092115"/>
          </a:xfrm>
          <a:prstGeom prst="roundRect">
            <a:avLst>
              <a:gd name="adj" fmla="val 16667"/>
            </a:avLst>
          </a:prstGeom>
          <a:solidFill>
            <a:srgbClr val="D77EAD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325587" y="753886"/>
            <a:ext cx="23991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Giờ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ăn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Đến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giờ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ăn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cơm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Vào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bàn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bạn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nhé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Nào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thìa</a:t>
            </a:r>
            <a:r>
              <a:rPr lang="en-US" sz="2000" dirty="0" smtClean="0">
                <a:solidFill>
                  <a:schemeClr val="bg1"/>
                </a:solidFill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bát</a:t>
            </a:r>
            <a:r>
              <a:rPr lang="en-US" sz="2000" dirty="0" smtClean="0">
                <a:solidFill>
                  <a:schemeClr val="bg1"/>
                </a:solidFill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đĩa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Xúc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cho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gọn</a:t>
            </a:r>
            <a:r>
              <a:rPr lang="en-US" sz="2000" dirty="0" smtClean="0">
                <a:solidFill>
                  <a:schemeClr val="bg1"/>
                </a:solidFill>
              </a:rPr>
              <a:t> gang</a:t>
            </a:r>
          </a:p>
          <a:p>
            <a:r>
              <a:rPr lang="en-US" sz="2000" dirty="0" err="1" smtClean="0">
                <a:solidFill>
                  <a:schemeClr val="bg1"/>
                </a:solidFill>
              </a:rPr>
              <a:t>Chớ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có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vội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vàng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Cơm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rơi</a:t>
            </a:r>
            <a:r>
              <a:rPr lang="en-US" sz="2000" dirty="0" smtClean="0">
                <a:solidFill>
                  <a:schemeClr val="bg1"/>
                </a:solidFill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cơm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vãi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  <p:pic>
        <p:nvPicPr>
          <p:cNvPr id="30" name="Google Shape;1320;p54"/>
          <p:cNvPicPr preferRelativeResize="0"/>
          <p:nvPr/>
        </p:nvPicPr>
        <p:blipFill rotWithShape="1">
          <a:blip r:embed="rId4">
            <a:alphaModFix/>
          </a:blip>
          <a:srcRect l="33326" r="37168"/>
          <a:stretch/>
        </p:blipFill>
        <p:spPr>
          <a:xfrm>
            <a:off x="4946554" y="2634559"/>
            <a:ext cx="1719078" cy="2591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>
            <a:off x="2803014" y="307738"/>
            <a:ext cx="3338476" cy="606900"/>
          </a:xfrm>
        </p:spPr>
        <p:txBody>
          <a:bodyPr/>
          <a:lstStyle/>
          <a:p>
            <a:r>
              <a:rPr lang="en-US" dirty="0" err="1" smtClean="0"/>
              <a:t>Bây</a:t>
            </a:r>
            <a:r>
              <a:rPr lang="en-US" dirty="0" smtClean="0"/>
              <a:t> </a:t>
            </a:r>
            <a:r>
              <a:rPr lang="en-US" dirty="0" err="1" smtClean="0"/>
              <a:t>giờ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nghe</a:t>
            </a:r>
            <a:r>
              <a:rPr lang="en-US" dirty="0" smtClean="0"/>
              <a:t>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đọc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thơ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</a:t>
            </a:r>
            <a:r>
              <a:rPr lang="en-US" dirty="0" err="1" smtClean="0"/>
              <a:t>nữa</a:t>
            </a:r>
            <a:r>
              <a:rPr lang="en-US" dirty="0" smtClean="0"/>
              <a:t> </a:t>
            </a:r>
            <a:r>
              <a:rPr lang="en-US" dirty="0" err="1" smtClean="0"/>
              <a:t>nhé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01" y="1059255"/>
            <a:ext cx="8111905" cy="390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A8D0"/>
        </a:solid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250;p35"/>
          <p:cNvGrpSpPr/>
          <p:nvPr/>
        </p:nvGrpSpPr>
        <p:grpSpPr>
          <a:xfrm>
            <a:off x="126765" y="627917"/>
            <a:ext cx="580382" cy="546398"/>
            <a:chOff x="5866375" y="1417138"/>
            <a:chExt cx="996089" cy="962168"/>
          </a:xfrm>
        </p:grpSpPr>
        <p:sp>
          <p:nvSpPr>
            <p:cNvPr id="9" name="Google Shape;251;p35"/>
            <p:cNvSpPr/>
            <p:nvPr/>
          </p:nvSpPr>
          <p:spPr>
            <a:xfrm>
              <a:off x="5866375" y="1417138"/>
              <a:ext cx="996089" cy="96216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11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13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2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0" name="Google Shape;250;p35"/>
          <p:cNvGrpSpPr/>
          <p:nvPr/>
        </p:nvGrpSpPr>
        <p:grpSpPr>
          <a:xfrm>
            <a:off x="135352" y="1312295"/>
            <a:ext cx="580382" cy="546398"/>
            <a:chOff x="5866375" y="1417138"/>
            <a:chExt cx="996089" cy="962168"/>
          </a:xfrm>
        </p:grpSpPr>
        <p:sp>
          <p:nvSpPr>
            <p:cNvPr id="21" name="Google Shape;251;p35"/>
            <p:cNvSpPr/>
            <p:nvPr/>
          </p:nvSpPr>
          <p:spPr>
            <a:xfrm>
              <a:off x="5866375" y="1417138"/>
              <a:ext cx="996089" cy="96216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23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25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4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" name="Google Shape;250;p35"/>
          <p:cNvGrpSpPr/>
          <p:nvPr/>
        </p:nvGrpSpPr>
        <p:grpSpPr>
          <a:xfrm>
            <a:off x="135352" y="1981064"/>
            <a:ext cx="580382" cy="546398"/>
            <a:chOff x="5866375" y="1417138"/>
            <a:chExt cx="996089" cy="962168"/>
          </a:xfrm>
        </p:grpSpPr>
        <p:sp>
          <p:nvSpPr>
            <p:cNvPr id="33" name="Google Shape;251;p35"/>
            <p:cNvSpPr/>
            <p:nvPr/>
          </p:nvSpPr>
          <p:spPr>
            <a:xfrm>
              <a:off x="5866375" y="1417138"/>
              <a:ext cx="996089" cy="96216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35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37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6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726" y="0"/>
            <a:ext cx="4972274" cy="5143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09769" y="836285"/>
            <a:ext cx="342500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+ Cô vừa đọc cho các con nghe bài thơ gì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?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+ Đến giờ ăn cơm thì các bạn làm gì</a:t>
            </a:r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? 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+ </a:t>
            </a: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Chúng mình cầm cái gì để ăn?</a:t>
            </a: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                   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+ Chúng mình xúc cơm như thế nào?</a:t>
            </a: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                     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vi-VN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+ </a:t>
            </a:r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Chúng mình phải xúc cẩn thận không thì làm sao?</a:t>
            </a:r>
          </a:p>
          <a:p>
            <a:r>
              <a:rPr lang="vi-VN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                   </a:t>
            </a:r>
          </a:p>
        </p:txBody>
      </p:sp>
      <p:grpSp>
        <p:nvGrpSpPr>
          <p:cNvPr id="44" name="Google Shape;250;p35"/>
          <p:cNvGrpSpPr/>
          <p:nvPr/>
        </p:nvGrpSpPr>
        <p:grpSpPr>
          <a:xfrm>
            <a:off x="149001" y="2624318"/>
            <a:ext cx="580382" cy="546398"/>
            <a:chOff x="5866375" y="1417138"/>
            <a:chExt cx="996089" cy="962168"/>
          </a:xfrm>
        </p:grpSpPr>
        <p:sp>
          <p:nvSpPr>
            <p:cNvPr id="45" name="Google Shape;251;p35"/>
            <p:cNvSpPr/>
            <p:nvPr/>
          </p:nvSpPr>
          <p:spPr>
            <a:xfrm>
              <a:off x="5866375" y="1417138"/>
              <a:ext cx="996089" cy="96216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47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49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8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6" name="Google Shape;250;p35"/>
          <p:cNvGrpSpPr/>
          <p:nvPr/>
        </p:nvGrpSpPr>
        <p:grpSpPr>
          <a:xfrm>
            <a:off x="189811" y="3318065"/>
            <a:ext cx="580382" cy="546398"/>
            <a:chOff x="5866375" y="1417138"/>
            <a:chExt cx="996089" cy="962168"/>
          </a:xfrm>
        </p:grpSpPr>
        <p:sp>
          <p:nvSpPr>
            <p:cNvPr id="57" name="Google Shape;251;p35"/>
            <p:cNvSpPr/>
            <p:nvPr/>
          </p:nvSpPr>
          <p:spPr>
            <a:xfrm>
              <a:off x="5866375" y="1417138"/>
              <a:ext cx="996089" cy="962168"/>
            </a:xfrm>
            <a:prstGeom prst="ellipse">
              <a:avLst/>
            </a:prstGeom>
            <a:solidFill>
              <a:srgbClr val="FFFFFF">
                <a:alpha val="76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" name="Google Shape;252;p35"/>
            <p:cNvGrpSpPr/>
            <p:nvPr/>
          </p:nvGrpSpPr>
          <p:grpSpPr>
            <a:xfrm>
              <a:off x="6165470" y="1663094"/>
              <a:ext cx="519671" cy="516103"/>
              <a:chOff x="4164909" y="1456607"/>
              <a:chExt cx="935502" cy="929078"/>
            </a:xfrm>
          </p:grpSpPr>
          <p:grpSp>
            <p:nvGrpSpPr>
              <p:cNvPr id="59" name="Google Shape;253;p35"/>
              <p:cNvGrpSpPr/>
              <p:nvPr/>
            </p:nvGrpSpPr>
            <p:grpSpPr>
              <a:xfrm>
                <a:off x="4164909" y="1456607"/>
                <a:ext cx="935502" cy="929078"/>
                <a:chOff x="1190625" y="238125"/>
                <a:chExt cx="5264500" cy="5228350"/>
              </a:xfrm>
            </p:grpSpPr>
            <p:sp>
              <p:nvSpPr>
                <p:cNvPr id="61" name="Google Shape;254;p35"/>
                <p:cNvSpPr/>
                <p:nvPr/>
              </p:nvSpPr>
              <p:spPr>
                <a:xfrm>
                  <a:off x="3151325" y="4853725"/>
                  <a:ext cx="204050" cy="2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2" h="8187" extrusionOk="0">
                      <a:moveTo>
                        <a:pt x="4093" y="1"/>
                      </a:moveTo>
                      <a:cubicBezTo>
                        <a:pt x="3015" y="1"/>
                        <a:pt x="1961" y="442"/>
                        <a:pt x="1201" y="1202"/>
                      </a:cubicBezTo>
                      <a:cubicBezTo>
                        <a:pt x="441" y="1961"/>
                        <a:pt x="0" y="3015"/>
                        <a:pt x="0" y="4094"/>
                      </a:cubicBezTo>
                      <a:cubicBezTo>
                        <a:pt x="0" y="5172"/>
                        <a:pt x="441" y="6226"/>
                        <a:pt x="1201" y="6986"/>
                      </a:cubicBezTo>
                      <a:cubicBezTo>
                        <a:pt x="1961" y="7745"/>
                        <a:pt x="3015" y="8187"/>
                        <a:pt x="4093" y="8187"/>
                      </a:cubicBezTo>
                      <a:cubicBezTo>
                        <a:pt x="5147" y="8187"/>
                        <a:pt x="6225" y="7745"/>
                        <a:pt x="6985" y="6986"/>
                      </a:cubicBezTo>
                      <a:cubicBezTo>
                        <a:pt x="7720" y="6226"/>
                        <a:pt x="8161" y="5172"/>
                        <a:pt x="8161" y="4094"/>
                      </a:cubicBezTo>
                      <a:cubicBezTo>
                        <a:pt x="8161" y="3015"/>
                        <a:pt x="7720" y="1961"/>
                        <a:pt x="6985" y="1202"/>
                      </a:cubicBezTo>
                      <a:cubicBezTo>
                        <a:pt x="6225" y="442"/>
                        <a:pt x="5147" y="1"/>
                        <a:pt x="4093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" name="Google Shape;255;p35"/>
                <p:cNvSpPr/>
                <p:nvPr/>
              </p:nvSpPr>
              <p:spPr>
                <a:xfrm>
                  <a:off x="1190625" y="238125"/>
                  <a:ext cx="5264500" cy="522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580" h="209134" extrusionOk="0">
                      <a:moveTo>
                        <a:pt x="109138" y="8161"/>
                      </a:moveTo>
                      <a:lnTo>
                        <a:pt x="109138" y="24827"/>
                      </a:lnTo>
                      <a:cubicBezTo>
                        <a:pt x="109138" y="27352"/>
                        <a:pt x="107079" y="29411"/>
                        <a:pt x="104530" y="29411"/>
                      </a:cubicBezTo>
                      <a:lnTo>
                        <a:pt x="60488" y="29411"/>
                      </a:lnTo>
                      <a:cubicBezTo>
                        <a:pt x="57963" y="29411"/>
                        <a:pt x="55905" y="27352"/>
                        <a:pt x="55905" y="24827"/>
                      </a:cubicBezTo>
                      <a:lnTo>
                        <a:pt x="55905" y="8161"/>
                      </a:lnTo>
                      <a:close/>
                      <a:moveTo>
                        <a:pt x="194257" y="59501"/>
                      </a:moveTo>
                      <a:cubicBezTo>
                        <a:pt x="195978" y="59501"/>
                        <a:pt x="197700" y="60157"/>
                        <a:pt x="199011" y="61468"/>
                      </a:cubicBezTo>
                      <a:cubicBezTo>
                        <a:pt x="201634" y="64090"/>
                        <a:pt x="201634" y="68330"/>
                        <a:pt x="199011" y="70953"/>
                      </a:cubicBezTo>
                      <a:lnTo>
                        <a:pt x="196634" y="73330"/>
                      </a:lnTo>
                      <a:lnTo>
                        <a:pt x="187149" y="63821"/>
                      </a:lnTo>
                      <a:lnTo>
                        <a:pt x="189502" y="61468"/>
                      </a:lnTo>
                      <a:cubicBezTo>
                        <a:pt x="190813" y="60157"/>
                        <a:pt x="192535" y="59501"/>
                        <a:pt x="194257" y="59501"/>
                      </a:cubicBezTo>
                      <a:close/>
                      <a:moveTo>
                        <a:pt x="151146" y="8161"/>
                      </a:moveTo>
                      <a:cubicBezTo>
                        <a:pt x="154283" y="8161"/>
                        <a:pt x="156856" y="10735"/>
                        <a:pt x="156856" y="13896"/>
                      </a:cubicBezTo>
                      <a:lnTo>
                        <a:pt x="156856" y="82546"/>
                      </a:lnTo>
                      <a:lnTo>
                        <a:pt x="148695" y="90731"/>
                      </a:lnTo>
                      <a:lnTo>
                        <a:pt x="148695" y="20416"/>
                      </a:lnTo>
                      <a:cubicBezTo>
                        <a:pt x="148695" y="18161"/>
                        <a:pt x="146857" y="16347"/>
                        <a:pt x="144602" y="16347"/>
                      </a:cubicBezTo>
                      <a:lnTo>
                        <a:pt x="117299" y="16347"/>
                      </a:lnTo>
                      <a:lnTo>
                        <a:pt x="117299" y="8161"/>
                      </a:lnTo>
                      <a:close/>
                      <a:moveTo>
                        <a:pt x="181365" y="69605"/>
                      </a:moveTo>
                      <a:lnTo>
                        <a:pt x="190874" y="79114"/>
                      </a:lnTo>
                      <a:lnTo>
                        <a:pt x="183791" y="86197"/>
                      </a:lnTo>
                      <a:lnTo>
                        <a:pt x="154038" y="115926"/>
                      </a:lnTo>
                      <a:lnTo>
                        <a:pt x="144528" y="106442"/>
                      </a:lnTo>
                      <a:lnTo>
                        <a:pt x="181365" y="69605"/>
                      </a:lnTo>
                      <a:close/>
                      <a:moveTo>
                        <a:pt x="140068" y="113525"/>
                      </a:moveTo>
                      <a:lnTo>
                        <a:pt x="146930" y="120387"/>
                      </a:lnTo>
                      <a:lnTo>
                        <a:pt x="134553" y="125902"/>
                      </a:lnTo>
                      <a:lnTo>
                        <a:pt x="140068" y="113525"/>
                      </a:lnTo>
                      <a:close/>
                      <a:moveTo>
                        <a:pt x="47719" y="8161"/>
                      </a:moveTo>
                      <a:lnTo>
                        <a:pt x="47719" y="16347"/>
                      </a:lnTo>
                      <a:lnTo>
                        <a:pt x="20416" y="16347"/>
                      </a:lnTo>
                      <a:cubicBezTo>
                        <a:pt x="18161" y="16347"/>
                        <a:pt x="16347" y="18161"/>
                        <a:pt x="16347" y="20416"/>
                      </a:cubicBezTo>
                      <a:lnTo>
                        <a:pt x="16347" y="188718"/>
                      </a:lnTo>
                      <a:cubicBezTo>
                        <a:pt x="16347" y="190972"/>
                        <a:pt x="18161" y="192811"/>
                        <a:pt x="20416" y="192811"/>
                      </a:cubicBezTo>
                      <a:lnTo>
                        <a:pt x="66174" y="192811"/>
                      </a:lnTo>
                      <a:cubicBezTo>
                        <a:pt x="68428" y="192811"/>
                        <a:pt x="70267" y="190972"/>
                        <a:pt x="70267" y="188718"/>
                      </a:cubicBezTo>
                      <a:cubicBezTo>
                        <a:pt x="70267" y="186463"/>
                        <a:pt x="68428" y="184625"/>
                        <a:pt x="66174" y="184625"/>
                      </a:cubicBezTo>
                      <a:lnTo>
                        <a:pt x="24509" y="184625"/>
                      </a:lnTo>
                      <a:lnTo>
                        <a:pt x="24509" y="24509"/>
                      </a:lnTo>
                      <a:lnTo>
                        <a:pt x="47719" y="24509"/>
                      </a:lnTo>
                      <a:lnTo>
                        <a:pt x="47719" y="24827"/>
                      </a:lnTo>
                      <a:cubicBezTo>
                        <a:pt x="47719" y="31861"/>
                        <a:pt x="53454" y="37572"/>
                        <a:pt x="60488" y="37572"/>
                      </a:cubicBezTo>
                      <a:lnTo>
                        <a:pt x="104530" y="37572"/>
                      </a:lnTo>
                      <a:cubicBezTo>
                        <a:pt x="111564" y="37572"/>
                        <a:pt x="117299" y="31861"/>
                        <a:pt x="117299" y="24827"/>
                      </a:cubicBezTo>
                      <a:lnTo>
                        <a:pt x="117299" y="24509"/>
                      </a:lnTo>
                      <a:lnTo>
                        <a:pt x="140509" y="24509"/>
                      </a:lnTo>
                      <a:lnTo>
                        <a:pt x="140509" y="98893"/>
                      </a:lnTo>
                      <a:lnTo>
                        <a:pt x="135852" y="103550"/>
                      </a:lnTo>
                      <a:cubicBezTo>
                        <a:pt x="135509" y="103893"/>
                        <a:pt x="135215" y="104309"/>
                        <a:pt x="135019" y="104775"/>
                      </a:cubicBezTo>
                      <a:lnTo>
                        <a:pt x="122764" y="132323"/>
                      </a:lnTo>
                      <a:cubicBezTo>
                        <a:pt x="122078" y="133867"/>
                        <a:pt x="122397" y="135656"/>
                        <a:pt x="123598" y="136857"/>
                      </a:cubicBezTo>
                      <a:cubicBezTo>
                        <a:pt x="124382" y="137641"/>
                        <a:pt x="125436" y="138058"/>
                        <a:pt x="126490" y="138058"/>
                      </a:cubicBezTo>
                      <a:cubicBezTo>
                        <a:pt x="127053" y="138058"/>
                        <a:pt x="127617" y="137935"/>
                        <a:pt x="128156" y="137715"/>
                      </a:cubicBezTo>
                      <a:lnTo>
                        <a:pt x="140509" y="132200"/>
                      </a:lnTo>
                      <a:lnTo>
                        <a:pt x="140509" y="184625"/>
                      </a:lnTo>
                      <a:lnTo>
                        <a:pt x="98844" y="184625"/>
                      </a:lnTo>
                      <a:cubicBezTo>
                        <a:pt x="96589" y="184625"/>
                        <a:pt x="94775" y="186463"/>
                        <a:pt x="94775" y="188718"/>
                      </a:cubicBezTo>
                      <a:cubicBezTo>
                        <a:pt x="94775" y="190972"/>
                        <a:pt x="96589" y="192811"/>
                        <a:pt x="98844" y="192811"/>
                      </a:cubicBezTo>
                      <a:lnTo>
                        <a:pt x="144602" y="192811"/>
                      </a:lnTo>
                      <a:cubicBezTo>
                        <a:pt x="146857" y="192811"/>
                        <a:pt x="148695" y="190972"/>
                        <a:pt x="148695" y="188718"/>
                      </a:cubicBezTo>
                      <a:lnTo>
                        <a:pt x="148695" y="128573"/>
                      </a:lnTo>
                      <a:lnTo>
                        <a:pt x="155704" y="125436"/>
                      </a:lnTo>
                      <a:cubicBezTo>
                        <a:pt x="156121" y="125240"/>
                        <a:pt x="156513" y="124995"/>
                        <a:pt x="156856" y="124652"/>
                      </a:cubicBezTo>
                      <a:lnTo>
                        <a:pt x="156856" y="195261"/>
                      </a:lnTo>
                      <a:cubicBezTo>
                        <a:pt x="156856" y="198399"/>
                        <a:pt x="154283" y="200972"/>
                        <a:pt x="151146" y="200972"/>
                      </a:cubicBezTo>
                      <a:lnTo>
                        <a:pt x="13896" y="200972"/>
                      </a:lnTo>
                      <a:cubicBezTo>
                        <a:pt x="10735" y="200972"/>
                        <a:pt x="8161" y="198399"/>
                        <a:pt x="8161" y="195261"/>
                      </a:cubicBezTo>
                      <a:lnTo>
                        <a:pt x="8161" y="13896"/>
                      </a:lnTo>
                      <a:cubicBezTo>
                        <a:pt x="8161" y="10735"/>
                        <a:pt x="10735" y="8161"/>
                        <a:pt x="13896" y="8161"/>
                      </a:cubicBezTo>
                      <a:close/>
                      <a:moveTo>
                        <a:pt x="13896" y="0"/>
                      </a:moveTo>
                      <a:cubicBezTo>
                        <a:pt x="6225" y="0"/>
                        <a:pt x="0" y="6225"/>
                        <a:pt x="0" y="13896"/>
                      </a:cubicBezTo>
                      <a:lnTo>
                        <a:pt x="0" y="195261"/>
                      </a:lnTo>
                      <a:cubicBezTo>
                        <a:pt x="0" y="202908"/>
                        <a:pt x="6225" y="209133"/>
                        <a:pt x="13896" y="209133"/>
                      </a:cubicBezTo>
                      <a:lnTo>
                        <a:pt x="151146" y="209133"/>
                      </a:lnTo>
                      <a:cubicBezTo>
                        <a:pt x="158792" y="209133"/>
                        <a:pt x="165018" y="202908"/>
                        <a:pt x="165018" y="195261"/>
                      </a:cubicBezTo>
                      <a:lnTo>
                        <a:pt x="165018" y="116490"/>
                      </a:lnTo>
                      <a:lnTo>
                        <a:pt x="204771" y="76737"/>
                      </a:lnTo>
                      <a:cubicBezTo>
                        <a:pt x="210579" y="70928"/>
                        <a:pt x="210579" y="61493"/>
                        <a:pt x="204771" y="55684"/>
                      </a:cubicBezTo>
                      <a:cubicBezTo>
                        <a:pt x="201879" y="52780"/>
                        <a:pt x="198068" y="51327"/>
                        <a:pt x="194253" y="51327"/>
                      </a:cubicBezTo>
                      <a:cubicBezTo>
                        <a:pt x="190439" y="51327"/>
                        <a:pt x="186622" y="52780"/>
                        <a:pt x="183718" y="55684"/>
                      </a:cubicBezTo>
                      <a:lnTo>
                        <a:pt x="165018" y="74384"/>
                      </a:lnTo>
                      <a:lnTo>
                        <a:pt x="165018" y="13896"/>
                      </a:lnTo>
                      <a:cubicBezTo>
                        <a:pt x="165018" y="6225"/>
                        <a:pt x="158792" y="0"/>
                        <a:pt x="15114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Google Shape;256;p35"/>
                <p:cNvSpPr/>
                <p:nvPr/>
              </p:nvSpPr>
              <p:spPr>
                <a:xfrm>
                  <a:off x="2089475" y="146355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62"/>
                      </a:lnTo>
                      <a:close/>
                      <a:moveTo>
                        <a:pt x="4069" y="1"/>
                      </a:moveTo>
                      <a:cubicBezTo>
                        <a:pt x="1814" y="1"/>
                        <a:pt x="0" y="1839"/>
                        <a:pt x="0" y="4094"/>
                      </a:cubicBezTo>
                      <a:lnTo>
                        <a:pt x="0" y="30220"/>
                      </a:lnTo>
                      <a:cubicBezTo>
                        <a:pt x="0" y="32475"/>
                        <a:pt x="1814" y="34313"/>
                        <a:pt x="4069" y="34313"/>
                      </a:cubicBezTo>
                      <a:lnTo>
                        <a:pt x="30220" y="34313"/>
                      </a:lnTo>
                      <a:cubicBezTo>
                        <a:pt x="32474" y="34313"/>
                        <a:pt x="34313" y="32475"/>
                        <a:pt x="34313" y="30220"/>
                      </a:cubicBezTo>
                      <a:lnTo>
                        <a:pt x="34313" y="4094"/>
                      </a:lnTo>
                      <a:cubicBezTo>
                        <a:pt x="34313" y="1839"/>
                        <a:pt x="32474" y="1"/>
                        <a:pt x="30220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" name="Google Shape;257;p35"/>
                <p:cNvSpPr/>
                <p:nvPr/>
              </p:nvSpPr>
              <p:spPr>
                <a:xfrm>
                  <a:off x="2089475" y="2586675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86"/>
                      </a:moveTo>
                      <a:lnTo>
                        <a:pt x="26127" y="26151"/>
                      </a:lnTo>
                      <a:lnTo>
                        <a:pt x="8162" y="26151"/>
                      </a:lnTo>
                      <a:lnTo>
                        <a:pt x="8162" y="8186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38"/>
                        <a:pt x="0" y="4093"/>
                      </a:cubicBezTo>
                      <a:lnTo>
                        <a:pt x="0" y="30244"/>
                      </a:lnTo>
                      <a:cubicBezTo>
                        <a:pt x="0" y="32499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99"/>
                        <a:pt x="34313" y="30244"/>
                      </a:cubicBezTo>
                      <a:lnTo>
                        <a:pt x="34313" y="4093"/>
                      </a:lnTo>
                      <a:cubicBezTo>
                        <a:pt x="34313" y="1838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Google Shape;258;p35"/>
                <p:cNvSpPr/>
                <p:nvPr/>
              </p:nvSpPr>
              <p:spPr>
                <a:xfrm>
                  <a:off x="2089475" y="3710400"/>
                  <a:ext cx="857825" cy="85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13" h="34313" extrusionOk="0">
                      <a:moveTo>
                        <a:pt x="26127" y="8162"/>
                      </a:moveTo>
                      <a:lnTo>
                        <a:pt x="26127" y="26127"/>
                      </a:lnTo>
                      <a:lnTo>
                        <a:pt x="8162" y="26127"/>
                      </a:lnTo>
                      <a:lnTo>
                        <a:pt x="8162" y="8162"/>
                      </a:lnTo>
                      <a:close/>
                      <a:moveTo>
                        <a:pt x="4069" y="0"/>
                      </a:moveTo>
                      <a:cubicBezTo>
                        <a:pt x="1814" y="0"/>
                        <a:pt x="0" y="1814"/>
                        <a:pt x="0" y="4069"/>
                      </a:cubicBezTo>
                      <a:lnTo>
                        <a:pt x="0" y="30220"/>
                      </a:lnTo>
                      <a:cubicBezTo>
                        <a:pt x="0" y="32474"/>
                        <a:pt x="1814" y="34312"/>
                        <a:pt x="4069" y="34312"/>
                      </a:cubicBezTo>
                      <a:lnTo>
                        <a:pt x="30220" y="34312"/>
                      </a:lnTo>
                      <a:cubicBezTo>
                        <a:pt x="32474" y="34312"/>
                        <a:pt x="34313" y="32474"/>
                        <a:pt x="34313" y="30220"/>
                      </a:cubicBezTo>
                      <a:lnTo>
                        <a:pt x="34313" y="4069"/>
                      </a:lnTo>
                      <a:cubicBezTo>
                        <a:pt x="34313" y="1814"/>
                        <a:pt x="32474" y="0"/>
                        <a:pt x="3022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" name="Google Shape;259;p35"/>
                <p:cNvSpPr/>
                <p:nvPr/>
              </p:nvSpPr>
              <p:spPr>
                <a:xfrm>
                  <a:off x="3308775" y="1559900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1"/>
                      </a:moveTo>
                      <a:cubicBezTo>
                        <a:pt x="30962" y="1"/>
                        <a:pt x="29914" y="399"/>
                        <a:pt x="29117" y="1195"/>
                      </a:cubicBezTo>
                      <a:lnTo>
                        <a:pt x="13579" y="16734"/>
                      </a:lnTo>
                      <a:lnTo>
                        <a:pt x="7378" y="10558"/>
                      </a:lnTo>
                      <a:cubicBezTo>
                        <a:pt x="6581" y="9749"/>
                        <a:pt x="5534" y="9345"/>
                        <a:pt x="4486" y="9345"/>
                      </a:cubicBezTo>
                      <a:cubicBezTo>
                        <a:pt x="3438" y="9345"/>
                        <a:pt x="2390" y="9749"/>
                        <a:pt x="1594" y="10558"/>
                      </a:cubicBezTo>
                      <a:cubicBezTo>
                        <a:pt x="1" y="12151"/>
                        <a:pt x="1" y="14724"/>
                        <a:pt x="1594" y="16317"/>
                      </a:cubicBezTo>
                      <a:lnTo>
                        <a:pt x="10687" y="25410"/>
                      </a:lnTo>
                      <a:cubicBezTo>
                        <a:pt x="11495" y="26219"/>
                        <a:pt x="12525" y="26611"/>
                        <a:pt x="13579" y="26611"/>
                      </a:cubicBezTo>
                      <a:cubicBezTo>
                        <a:pt x="14608" y="26611"/>
                        <a:pt x="15662" y="26219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9"/>
                        <a:pt x="33057" y="1"/>
                        <a:pt x="32009" y="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Google Shape;260;p35"/>
                <p:cNvSpPr/>
                <p:nvPr/>
              </p:nvSpPr>
              <p:spPr>
                <a:xfrm>
                  <a:off x="3308775" y="2683025"/>
                  <a:ext cx="912375" cy="66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95" h="26611" extrusionOk="0">
                      <a:moveTo>
                        <a:pt x="32009" y="0"/>
                      </a:moveTo>
                      <a:cubicBezTo>
                        <a:pt x="30962" y="0"/>
                        <a:pt x="29914" y="398"/>
                        <a:pt x="29117" y="1195"/>
                      </a:cubicBezTo>
                      <a:lnTo>
                        <a:pt x="13579" y="16758"/>
                      </a:lnTo>
                      <a:lnTo>
                        <a:pt x="7378" y="10557"/>
                      </a:lnTo>
                      <a:cubicBezTo>
                        <a:pt x="6581" y="9761"/>
                        <a:pt x="5534" y="9362"/>
                        <a:pt x="4486" y="9362"/>
                      </a:cubicBezTo>
                      <a:cubicBezTo>
                        <a:pt x="3438" y="9362"/>
                        <a:pt x="2390" y="9761"/>
                        <a:pt x="1594" y="10557"/>
                      </a:cubicBezTo>
                      <a:cubicBezTo>
                        <a:pt x="1" y="12150"/>
                        <a:pt x="1" y="14748"/>
                        <a:pt x="1594" y="16341"/>
                      </a:cubicBezTo>
                      <a:lnTo>
                        <a:pt x="10687" y="25410"/>
                      </a:lnTo>
                      <a:cubicBezTo>
                        <a:pt x="11446" y="26194"/>
                        <a:pt x="12500" y="26611"/>
                        <a:pt x="13579" y="26611"/>
                      </a:cubicBezTo>
                      <a:cubicBezTo>
                        <a:pt x="14657" y="26611"/>
                        <a:pt x="15686" y="26194"/>
                        <a:pt x="16471" y="25410"/>
                      </a:cubicBezTo>
                      <a:lnTo>
                        <a:pt x="34901" y="6979"/>
                      </a:lnTo>
                      <a:cubicBezTo>
                        <a:pt x="36494" y="5386"/>
                        <a:pt x="36494" y="2788"/>
                        <a:pt x="34901" y="1195"/>
                      </a:cubicBezTo>
                      <a:cubicBezTo>
                        <a:pt x="34105" y="398"/>
                        <a:pt x="33057" y="0"/>
                        <a:pt x="3200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645CA7"/>
                    </a:gs>
                    <a:gs pos="100000">
                      <a:srgbClr val="D77E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60" name="Google Shape;261;p35"/>
              <p:cNvSpPr/>
              <p:nvPr/>
            </p:nvSpPr>
            <p:spPr>
              <a:xfrm>
                <a:off x="4541209" y="2073522"/>
                <a:ext cx="162129" cy="118219"/>
              </a:xfrm>
              <a:custGeom>
                <a:avLst/>
                <a:gdLst/>
                <a:ahLst/>
                <a:cxnLst/>
                <a:rect l="l" t="t" r="r" b="b"/>
                <a:pathLst>
                  <a:path w="36495" h="26611" extrusionOk="0">
                    <a:moveTo>
                      <a:pt x="32009" y="0"/>
                    </a:moveTo>
                    <a:cubicBezTo>
                      <a:pt x="30962" y="0"/>
                      <a:pt x="29914" y="398"/>
                      <a:pt x="29117" y="1195"/>
                    </a:cubicBezTo>
                    <a:lnTo>
                      <a:pt x="13579" y="16758"/>
                    </a:lnTo>
                    <a:lnTo>
                      <a:pt x="7378" y="10557"/>
                    </a:lnTo>
                    <a:cubicBezTo>
                      <a:pt x="6581" y="9761"/>
                      <a:pt x="5534" y="9362"/>
                      <a:pt x="4486" y="9362"/>
                    </a:cubicBezTo>
                    <a:cubicBezTo>
                      <a:pt x="3438" y="9362"/>
                      <a:pt x="2390" y="9761"/>
                      <a:pt x="1594" y="10557"/>
                    </a:cubicBezTo>
                    <a:cubicBezTo>
                      <a:pt x="1" y="12150"/>
                      <a:pt x="1" y="14748"/>
                      <a:pt x="1594" y="16341"/>
                    </a:cubicBezTo>
                    <a:lnTo>
                      <a:pt x="10687" y="25410"/>
                    </a:lnTo>
                    <a:cubicBezTo>
                      <a:pt x="11446" y="26194"/>
                      <a:pt x="12500" y="26611"/>
                      <a:pt x="13579" y="26611"/>
                    </a:cubicBezTo>
                    <a:cubicBezTo>
                      <a:pt x="14657" y="26611"/>
                      <a:pt x="15686" y="26194"/>
                      <a:pt x="16471" y="25410"/>
                    </a:cubicBezTo>
                    <a:lnTo>
                      <a:pt x="34901" y="6979"/>
                    </a:lnTo>
                    <a:cubicBezTo>
                      <a:pt x="36494" y="5386"/>
                      <a:pt x="36494" y="2788"/>
                      <a:pt x="34901" y="1195"/>
                    </a:cubicBezTo>
                    <a:cubicBezTo>
                      <a:pt x="34105" y="398"/>
                      <a:pt x="33057" y="0"/>
                      <a:pt x="3200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09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Social Media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344</Words>
  <Application>Microsoft Office PowerPoint</Application>
  <PresentationFormat>On-screen Show (16:9)</PresentationFormat>
  <Paragraphs>70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微软雅黑</vt:lpstr>
      <vt:lpstr>Roboto Slab Regular</vt:lpstr>
      <vt:lpstr>Zilla Slab Light</vt:lpstr>
      <vt:lpstr>Calibri</vt:lpstr>
      <vt:lpstr>Oswald Regular</vt:lpstr>
      <vt:lpstr>方正正大黑简体</vt:lpstr>
      <vt:lpstr>Englebert</vt:lpstr>
      <vt:lpstr>Arial</vt:lpstr>
      <vt:lpstr>Fira Sans Extra Condensed Medium</vt:lpstr>
      <vt:lpstr>Times New Roman</vt:lpstr>
      <vt:lpstr>Back to School Social Media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CON  CHĂM NGOAN HỌC GIỎI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 TO SCHOOL</dc:title>
  <cp:lastModifiedBy>Admin</cp:lastModifiedBy>
  <cp:revision>20</cp:revision>
  <dcterms:modified xsi:type="dcterms:W3CDTF">2022-06-10T05:36:06Z</dcterms:modified>
</cp:coreProperties>
</file>