
<file path=[Content_Types].xml><?xml version="1.0" encoding="utf-8"?>
<Types xmlns="http://schemas.openxmlformats.org/package/2006/content-types">
  <Default Extension="png" ContentType="image/png"/>
  <Default Extension="mp3" ContentType="audio/mpeg"/>
  <Default Extension="wma" ContentType="audio/x-ms-wma"/>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14"/>
  </p:notesMasterIdLst>
  <p:sldIdLst>
    <p:sldId id="289" r:id="rId2"/>
    <p:sldId id="290" r:id="rId3"/>
    <p:sldId id="299" r:id="rId4"/>
    <p:sldId id="301" r:id="rId5"/>
    <p:sldId id="300" r:id="rId6"/>
    <p:sldId id="302" r:id="rId7"/>
    <p:sldId id="303" r:id="rId8"/>
    <p:sldId id="304" r:id="rId9"/>
    <p:sldId id="305" r:id="rId10"/>
    <p:sldId id="306" r:id="rId11"/>
    <p:sldId id="294" r:id="rId12"/>
    <p:sldId id="293" r:id="rId13"/>
  </p:sldIdLst>
  <p:sldSz cx="9144000" cy="5143500" type="screen16x9"/>
  <p:notesSz cx="6858000" cy="9144000"/>
  <p:embeddedFontLst>
    <p:embeddedFont>
      <p:font typeface="Fira Sans" panose="020B0604020202020204" charset="0"/>
      <p:regular r:id="rId15"/>
      <p:bold r:id="rId16"/>
      <p:italic r:id="rId17"/>
      <p:boldItalic r:id="rId18"/>
    </p:embeddedFont>
    <p:embeddedFont>
      <p:font typeface="Amatic SC" panose="020B0604020202020204" charset="-79"/>
      <p:regular r:id="rId19"/>
      <p:bold r:id="rId20"/>
    </p:embeddedFont>
    <p:embeddedFont>
      <p:font typeface="微软雅黑" panose="020B0503020204020204" pitchFamily="34" charset="-122"/>
      <p:regular r:id="rId21"/>
      <p:bold r:id="rId22"/>
    </p:embeddedFont>
    <p:embeddedFont>
      <p:font typeface="Alata" panose="020B0604020202020204" charset="0"/>
      <p:regular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971">
          <p15:clr>
            <a:srgbClr val="9AA0A6"/>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29550A9-5E3F-41C8-8643-406BA95B1388}">
  <a:tblStyle styleId="{629550A9-5E3F-41C8-8643-406BA95B138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366" y="108"/>
      </p:cViewPr>
      <p:guideLst>
        <p:guide orient="horz" pos="2971"/>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8"/>
        <p:cNvGrpSpPr/>
        <p:nvPr/>
      </p:nvGrpSpPr>
      <p:grpSpPr>
        <a:xfrm>
          <a:off x="0" y="0"/>
          <a:ext cx="0" cy="0"/>
          <a:chOff x="0" y="0"/>
          <a:chExt cx="0" cy="0"/>
        </a:xfrm>
      </p:grpSpPr>
      <p:sp>
        <p:nvSpPr>
          <p:cNvPr id="1669" name="Google Shape;1669;g9d70418707_1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0" name="Google Shape;1670;g9d70418707_1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6"/>
        <p:cNvGrpSpPr/>
        <p:nvPr/>
      </p:nvGrpSpPr>
      <p:grpSpPr>
        <a:xfrm>
          <a:off x="0" y="0"/>
          <a:ext cx="0" cy="0"/>
          <a:chOff x="0" y="0"/>
          <a:chExt cx="0" cy="0"/>
        </a:xfrm>
      </p:grpSpPr>
      <p:sp>
        <p:nvSpPr>
          <p:cNvPr id="1677" name="Google Shape;1677;g9658fb381e_1_1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8" name="Google Shape;1678;g9658fb381e_1_1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9858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8"/>
        <p:cNvGrpSpPr/>
        <p:nvPr/>
      </p:nvGrpSpPr>
      <p:grpSpPr>
        <a:xfrm>
          <a:off x="0" y="0"/>
          <a:ext cx="0" cy="0"/>
          <a:chOff x="0" y="0"/>
          <a:chExt cx="0" cy="0"/>
        </a:xfrm>
      </p:grpSpPr>
      <p:sp>
        <p:nvSpPr>
          <p:cNvPr id="1959" name="Google Shape;1959;g9658fb381e_1_19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0" name="Google Shape;1960;g9658fb381e_1_19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0"/>
        <p:cNvGrpSpPr/>
        <p:nvPr/>
      </p:nvGrpSpPr>
      <p:grpSpPr>
        <a:xfrm>
          <a:off x="0" y="0"/>
          <a:ext cx="0" cy="0"/>
          <a:chOff x="0" y="0"/>
          <a:chExt cx="0" cy="0"/>
        </a:xfrm>
      </p:grpSpPr>
      <p:sp>
        <p:nvSpPr>
          <p:cNvPr id="1871" name="Google Shape;1871;g9658fb381e_1_1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2" name="Google Shape;1872;g9658fb381e_1_13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6"/>
        <p:cNvGrpSpPr/>
        <p:nvPr/>
      </p:nvGrpSpPr>
      <p:grpSpPr>
        <a:xfrm>
          <a:off x="0" y="0"/>
          <a:ext cx="0" cy="0"/>
          <a:chOff x="0" y="0"/>
          <a:chExt cx="0" cy="0"/>
        </a:xfrm>
      </p:grpSpPr>
      <p:sp>
        <p:nvSpPr>
          <p:cNvPr id="1677" name="Google Shape;1677;g9658fb381e_1_1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8" name="Google Shape;1678;g9658fb381e_1_1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8"/>
        <p:cNvGrpSpPr/>
        <p:nvPr/>
      </p:nvGrpSpPr>
      <p:grpSpPr>
        <a:xfrm>
          <a:off x="0" y="0"/>
          <a:ext cx="0" cy="0"/>
          <a:chOff x="0" y="0"/>
          <a:chExt cx="0" cy="0"/>
        </a:xfrm>
      </p:grpSpPr>
      <p:sp>
        <p:nvSpPr>
          <p:cNvPr id="1669" name="Google Shape;1669;g9d70418707_1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0" name="Google Shape;1670;g9d70418707_1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8906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6"/>
        <p:cNvGrpSpPr/>
        <p:nvPr/>
      </p:nvGrpSpPr>
      <p:grpSpPr>
        <a:xfrm>
          <a:off x="0" y="0"/>
          <a:ext cx="0" cy="0"/>
          <a:chOff x="0" y="0"/>
          <a:chExt cx="0" cy="0"/>
        </a:xfrm>
      </p:grpSpPr>
      <p:sp>
        <p:nvSpPr>
          <p:cNvPr id="1677" name="Google Shape;1677;g9658fb381e_1_1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8" name="Google Shape;1678;g9658fb381e_1_1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5035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8"/>
        <p:cNvGrpSpPr/>
        <p:nvPr/>
      </p:nvGrpSpPr>
      <p:grpSpPr>
        <a:xfrm>
          <a:off x="0" y="0"/>
          <a:ext cx="0" cy="0"/>
          <a:chOff x="0" y="0"/>
          <a:chExt cx="0" cy="0"/>
        </a:xfrm>
      </p:grpSpPr>
      <p:sp>
        <p:nvSpPr>
          <p:cNvPr id="1669" name="Google Shape;1669;g9d70418707_1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0" name="Google Shape;1670;g9d70418707_1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0306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6"/>
        <p:cNvGrpSpPr/>
        <p:nvPr/>
      </p:nvGrpSpPr>
      <p:grpSpPr>
        <a:xfrm>
          <a:off x="0" y="0"/>
          <a:ext cx="0" cy="0"/>
          <a:chOff x="0" y="0"/>
          <a:chExt cx="0" cy="0"/>
        </a:xfrm>
      </p:grpSpPr>
      <p:sp>
        <p:nvSpPr>
          <p:cNvPr id="1677" name="Google Shape;1677;g9658fb381e_1_1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8" name="Google Shape;1678;g9658fb381e_1_1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4835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8"/>
        <p:cNvGrpSpPr/>
        <p:nvPr/>
      </p:nvGrpSpPr>
      <p:grpSpPr>
        <a:xfrm>
          <a:off x="0" y="0"/>
          <a:ext cx="0" cy="0"/>
          <a:chOff x="0" y="0"/>
          <a:chExt cx="0" cy="0"/>
        </a:xfrm>
      </p:grpSpPr>
      <p:sp>
        <p:nvSpPr>
          <p:cNvPr id="1669" name="Google Shape;1669;g9d70418707_1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0" name="Google Shape;1670;g9d70418707_1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7144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6"/>
        <p:cNvGrpSpPr/>
        <p:nvPr/>
      </p:nvGrpSpPr>
      <p:grpSpPr>
        <a:xfrm>
          <a:off x="0" y="0"/>
          <a:ext cx="0" cy="0"/>
          <a:chOff x="0" y="0"/>
          <a:chExt cx="0" cy="0"/>
        </a:xfrm>
      </p:grpSpPr>
      <p:sp>
        <p:nvSpPr>
          <p:cNvPr id="1677" name="Google Shape;1677;g9658fb381e_1_1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8" name="Google Shape;1678;g9658fb381e_1_1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3327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8"/>
        <p:cNvGrpSpPr/>
        <p:nvPr/>
      </p:nvGrpSpPr>
      <p:grpSpPr>
        <a:xfrm>
          <a:off x="0" y="0"/>
          <a:ext cx="0" cy="0"/>
          <a:chOff x="0" y="0"/>
          <a:chExt cx="0" cy="0"/>
        </a:xfrm>
      </p:grpSpPr>
      <p:sp>
        <p:nvSpPr>
          <p:cNvPr id="1669" name="Google Shape;1669;g9d70418707_1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0" name="Google Shape;1670;g9d70418707_1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8242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8"/>
        <p:cNvGrpSpPr/>
        <p:nvPr/>
      </p:nvGrpSpPr>
      <p:grpSpPr>
        <a:xfrm>
          <a:off x="0" y="0"/>
          <a:ext cx="0" cy="0"/>
          <a:chOff x="0" y="0"/>
          <a:chExt cx="0" cy="0"/>
        </a:xfrm>
      </p:grpSpPr>
      <p:sp>
        <p:nvSpPr>
          <p:cNvPr id="29" name="Google Shape;29;p5"/>
          <p:cNvSpPr txBox="1">
            <a:spLocks noGrp="1"/>
          </p:cNvSpPr>
          <p:nvPr>
            <p:ph type="subTitle" idx="1"/>
          </p:nvPr>
        </p:nvSpPr>
        <p:spPr>
          <a:xfrm>
            <a:off x="2781297" y="3172610"/>
            <a:ext cx="1020000" cy="657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800"/>
              <a:buNone/>
              <a:defRPr>
                <a:solidFill>
                  <a:schemeClr val="dk1"/>
                </a:solidFill>
              </a:defRPr>
            </a:lvl1pPr>
            <a:lvl2pPr lvl="1" rtl="0">
              <a:spcBef>
                <a:spcPts val="0"/>
              </a:spcBef>
              <a:spcAft>
                <a:spcPts val="0"/>
              </a:spcAft>
              <a:buClr>
                <a:schemeClr val="dk1"/>
              </a:buClr>
              <a:buSzPts val="1400"/>
              <a:buNone/>
              <a:defRPr>
                <a:solidFill>
                  <a:schemeClr val="dk1"/>
                </a:solidFill>
              </a:defRPr>
            </a:lvl2pPr>
            <a:lvl3pPr lvl="2" rtl="0">
              <a:spcBef>
                <a:spcPts val="1600"/>
              </a:spcBef>
              <a:spcAft>
                <a:spcPts val="0"/>
              </a:spcAft>
              <a:buClr>
                <a:schemeClr val="dk1"/>
              </a:buClr>
              <a:buSzPts val="1400"/>
              <a:buNone/>
              <a:defRPr>
                <a:solidFill>
                  <a:schemeClr val="dk1"/>
                </a:solidFill>
              </a:defRPr>
            </a:lvl3pPr>
            <a:lvl4pPr lvl="3" rtl="0">
              <a:spcBef>
                <a:spcPts val="1600"/>
              </a:spcBef>
              <a:spcAft>
                <a:spcPts val="0"/>
              </a:spcAft>
              <a:buClr>
                <a:schemeClr val="dk1"/>
              </a:buClr>
              <a:buSzPts val="1400"/>
              <a:buNone/>
              <a:defRPr>
                <a:solidFill>
                  <a:schemeClr val="dk1"/>
                </a:solidFill>
              </a:defRPr>
            </a:lvl4pPr>
            <a:lvl5pPr lvl="4" rtl="0">
              <a:spcBef>
                <a:spcPts val="1600"/>
              </a:spcBef>
              <a:spcAft>
                <a:spcPts val="0"/>
              </a:spcAft>
              <a:buClr>
                <a:schemeClr val="dk1"/>
              </a:buClr>
              <a:buSzPts val="1400"/>
              <a:buNone/>
              <a:defRPr>
                <a:solidFill>
                  <a:schemeClr val="dk1"/>
                </a:solidFill>
              </a:defRPr>
            </a:lvl5pPr>
            <a:lvl6pPr lvl="5" rtl="0">
              <a:spcBef>
                <a:spcPts val="1600"/>
              </a:spcBef>
              <a:spcAft>
                <a:spcPts val="0"/>
              </a:spcAft>
              <a:buClr>
                <a:schemeClr val="dk1"/>
              </a:buClr>
              <a:buSzPts val="1400"/>
              <a:buNone/>
              <a:defRPr>
                <a:solidFill>
                  <a:schemeClr val="dk1"/>
                </a:solidFill>
              </a:defRPr>
            </a:lvl6pPr>
            <a:lvl7pPr lvl="6" rtl="0">
              <a:spcBef>
                <a:spcPts val="1600"/>
              </a:spcBef>
              <a:spcAft>
                <a:spcPts val="0"/>
              </a:spcAft>
              <a:buClr>
                <a:schemeClr val="dk1"/>
              </a:buClr>
              <a:buSzPts val="1400"/>
              <a:buNone/>
              <a:defRPr>
                <a:solidFill>
                  <a:schemeClr val="dk1"/>
                </a:solidFill>
              </a:defRPr>
            </a:lvl7pPr>
            <a:lvl8pPr lvl="7" rtl="0">
              <a:spcBef>
                <a:spcPts val="1600"/>
              </a:spcBef>
              <a:spcAft>
                <a:spcPts val="0"/>
              </a:spcAft>
              <a:buClr>
                <a:schemeClr val="dk1"/>
              </a:buClr>
              <a:buSzPts val="1400"/>
              <a:buNone/>
              <a:defRPr>
                <a:solidFill>
                  <a:schemeClr val="dk1"/>
                </a:solidFill>
              </a:defRPr>
            </a:lvl8pPr>
            <a:lvl9pPr lvl="8" rtl="0">
              <a:spcBef>
                <a:spcPts val="1600"/>
              </a:spcBef>
              <a:spcAft>
                <a:spcPts val="1600"/>
              </a:spcAft>
              <a:buClr>
                <a:schemeClr val="dk1"/>
              </a:buClr>
              <a:buSzPts val="1400"/>
              <a:buNone/>
              <a:defRPr>
                <a:solidFill>
                  <a:schemeClr val="dk1"/>
                </a:solidFill>
              </a:defRPr>
            </a:lvl9pPr>
          </a:lstStyle>
          <a:p>
            <a:endParaRPr/>
          </a:p>
        </p:txBody>
      </p:sp>
      <p:sp>
        <p:nvSpPr>
          <p:cNvPr id="30" name="Google Shape;30;p5"/>
          <p:cNvSpPr txBox="1">
            <a:spLocks noGrp="1"/>
          </p:cNvSpPr>
          <p:nvPr>
            <p:ph type="subTitle" idx="2"/>
          </p:nvPr>
        </p:nvSpPr>
        <p:spPr>
          <a:xfrm>
            <a:off x="5204948" y="3172610"/>
            <a:ext cx="1020000" cy="657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800"/>
              <a:buNone/>
              <a:defRPr>
                <a:solidFill>
                  <a:schemeClr val="dk1"/>
                </a:solidFill>
              </a:defRPr>
            </a:lvl1pPr>
            <a:lvl2pPr lvl="1" rtl="0">
              <a:spcBef>
                <a:spcPts val="0"/>
              </a:spcBef>
              <a:spcAft>
                <a:spcPts val="0"/>
              </a:spcAft>
              <a:buClr>
                <a:schemeClr val="dk1"/>
              </a:buClr>
              <a:buSzPts val="1400"/>
              <a:buNone/>
              <a:defRPr>
                <a:solidFill>
                  <a:schemeClr val="dk1"/>
                </a:solidFill>
              </a:defRPr>
            </a:lvl2pPr>
            <a:lvl3pPr lvl="2" rtl="0">
              <a:spcBef>
                <a:spcPts val="1600"/>
              </a:spcBef>
              <a:spcAft>
                <a:spcPts val="0"/>
              </a:spcAft>
              <a:buClr>
                <a:schemeClr val="dk1"/>
              </a:buClr>
              <a:buSzPts val="1400"/>
              <a:buNone/>
              <a:defRPr>
                <a:solidFill>
                  <a:schemeClr val="dk1"/>
                </a:solidFill>
              </a:defRPr>
            </a:lvl3pPr>
            <a:lvl4pPr lvl="3" rtl="0">
              <a:spcBef>
                <a:spcPts val="1600"/>
              </a:spcBef>
              <a:spcAft>
                <a:spcPts val="0"/>
              </a:spcAft>
              <a:buClr>
                <a:schemeClr val="dk1"/>
              </a:buClr>
              <a:buSzPts val="1400"/>
              <a:buNone/>
              <a:defRPr>
                <a:solidFill>
                  <a:schemeClr val="dk1"/>
                </a:solidFill>
              </a:defRPr>
            </a:lvl4pPr>
            <a:lvl5pPr lvl="4" rtl="0">
              <a:spcBef>
                <a:spcPts val="1600"/>
              </a:spcBef>
              <a:spcAft>
                <a:spcPts val="0"/>
              </a:spcAft>
              <a:buClr>
                <a:schemeClr val="dk1"/>
              </a:buClr>
              <a:buSzPts val="1400"/>
              <a:buNone/>
              <a:defRPr>
                <a:solidFill>
                  <a:schemeClr val="dk1"/>
                </a:solidFill>
              </a:defRPr>
            </a:lvl5pPr>
            <a:lvl6pPr lvl="5" rtl="0">
              <a:spcBef>
                <a:spcPts val="1600"/>
              </a:spcBef>
              <a:spcAft>
                <a:spcPts val="0"/>
              </a:spcAft>
              <a:buClr>
                <a:schemeClr val="dk1"/>
              </a:buClr>
              <a:buSzPts val="1400"/>
              <a:buNone/>
              <a:defRPr>
                <a:solidFill>
                  <a:schemeClr val="dk1"/>
                </a:solidFill>
              </a:defRPr>
            </a:lvl6pPr>
            <a:lvl7pPr lvl="6" rtl="0">
              <a:spcBef>
                <a:spcPts val="1600"/>
              </a:spcBef>
              <a:spcAft>
                <a:spcPts val="0"/>
              </a:spcAft>
              <a:buClr>
                <a:schemeClr val="dk1"/>
              </a:buClr>
              <a:buSzPts val="1400"/>
              <a:buNone/>
              <a:defRPr>
                <a:solidFill>
                  <a:schemeClr val="dk1"/>
                </a:solidFill>
              </a:defRPr>
            </a:lvl7pPr>
            <a:lvl8pPr lvl="7" rtl="0">
              <a:spcBef>
                <a:spcPts val="1600"/>
              </a:spcBef>
              <a:spcAft>
                <a:spcPts val="0"/>
              </a:spcAft>
              <a:buClr>
                <a:schemeClr val="dk1"/>
              </a:buClr>
              <a:buSzPts val="1400"/>
              <a:buNone/>
              <a:defRPr>
                <a:solidFill>
                  <a:schemeClr val="dk1"/>
                </a:solidFill>
              </a:defRPr>
            </a:lvl8pPr>
            <a:lvl9pPr lvl="8" rtl="0">
              <a:spcBef>
                <a:spcPts val="1600"/>
              </a:spcBef>
              <a:spcAft>
                <a:spcPts val="1600"/>
              </a:spcAft>
              <a:buClr>
                <a:schemeClr val="dk1"/>
              </a:buClr>
              <a:buSzPts val="1400"/>
              <a:buNone/>
              <a:defRPr>
                <a:solidFill>
                  <a:schemeClr val="dk1"/>
                </a:solidFill>
              </a:defRPr>
            </a:lvl9pPr>
          </a:lstStyle>
          <a:p>
            <a:endParaRPr/>
          </a:p>
        </p:txBody>
      </p:sp>
      <p:sp>
        <p:nvSpPr>
          <p:cNvPr id="31" name="Google Shape;31;p5"/>
          <p:cNvSpPr txBox="1">
            <a:spLocks noGrp="1"/>
          </p:cNvSpPr>
          <p:nvPr>
            <p:ph type="title"/>
          </p:nvPr>
        </p:nvSpPr>
        <p:spPr>
          <a:xfrm>
            <a:off x="713250" y="3688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Font typeface="Amatic SC"/>
              <a:buNone/>
              <a:defRPr sz="4000" b="1">
                <a:latin typeface="Amatic SC"/>
                <a:ea typeface="Amatic SC"/>
                <a:cs typeface="Amatic SC"/>
                <a:sym typeface="Amatic SC"/>
              </a:defRPr>
            </a:lvl1pPr>
            <a:lvl2pPr lvl="1" rtl="0">
              <a:spcBef>
                <a:spcPts val="0"/>
              </a:spcBef>
              <a:spcAft>
                <a:spcPts val="0"/>
              </a:spcAft>
              <a:buSzPts val="2400"/>
              <a:buFont typeface="Fira Sans"/>
              <a:buNone/>
              <a:defRPr sz="2400" b="1">
                <a:latin typeface="Fira Sans"/>
                <a:ea typeface="Fira Sans"/>
                <a:cs typeface="Fira Sans"/>
                <a:sym typeface="Fira Sans"/>
              </a:defRPr>
            </a:lvl2pPr>
            <a:lvl3pPr lvl="2" rtl="0">
              <a:spcBef>
                <a:spcPts val="0"/>
              </a:spcBef>
              <a:spcAft>
                <a:spcPts val="0"/>
              </a:spcAft>
              <a:buSzPts val="2400"/>
              <a:buFont typeface="Fira Sans"/>
              <a:buNone/>
              <a:defRPr sz="2400" b="1">
                <a:latin typeface="Fira Sans"/>
                <a:ea typeface="Fira Sans"/>
                <a:cs typeface="Fira Sans"/>
                <a:sym typeface="Fira Sans"/>
              </a:defRPr>
            </a:lvl3pPr>
            <a:lvl4pPr lvl="3" rtl="0">
              <a:spcBef>
                <a:spcPts val="0"/>
              </a:spcBef>
              <a:spcAft>
                <a:spcPts val="0"/>
              </a:spcAft>
              <a:buSzPts val="2400"/>
              <a:buFont typeface="Fira Sans"/>
              <a:buNone/>
              <a:defRPr sz="2400" b="1">
                <a:latin typeface="Fira Sans"/>
                <a:ea typeface="Fira Sans"/>
                <a:cs typeface="Fira Sans"/>
                <a:sym typeface="Fira Sans"/>
              </a:defRPr>
            </a:lvl4pPr>
            <a:lvl5pPr lvl="4" rtl="0">
              <a:spcBef>
                <a:spcPts val="0"/>
              </a:spcBef>
              <a:spcAft>
                <a:spcPts val="0"/>
              </a:spcAft>
              <a:buSzPts val="2400"/>
              <a:buFont typeface="Fira Sans"/>
              <a:buNone/>
              <a:defRPr sz="2400" b="1">
                <a:latin typeface="Fira Sans"/>
                <a:ea typeface="Fira Sans"/>
                <a:cs typeface="Fira Sans"/>
                <a:sym typeface="Fira Sans"/>
              </a:defRPr>
            </a:lvl5pPr>
            <a:lvl6pPr lvl="5" rtl="0">
              <a:spcBef>
                <a:spcPts val="0"/>
              </a:spcBef>
              <a:spcAft>
                <a:spcPts val="0"/>
              </a:spcAft>
              <a:buSzPts val="2400"/>
              <a:buFont typeface="Fira Sans"/>
              <a:buNone/>
              <a:defRPr sz="2400" b="1">
                <a:latin typeface="Fira Sans"/>
                <a:ea typeface="Fira Sans"/>
                <a:cs typeface="Fira Sans"/>
                <a:sym typeface="Fira Sans"/>
              </a:defRPr>
            </a:lvl6pPr>
            <a:lvl7pPr lvl="6" rtl="0">
              <a:spcBef>
                <a:spcPts val="0"/>
              </a:spcBef>
              <a:spcAft>
                <a:spcPts val="0"/>
              </a:spcAft>
              <a:buSzPts val="2400"/>
              <a:buFont typeface="Fira Sans"/>
              <a:buNone/>
              <a:defRPr sz="2400" b="1">
                <a:latin typeface="Fira Sans"/>
                <a:ea typeface="Fira Sans"/>
                <a:cs typeface="Fira Sans"/>
                <a:sym typeface="Fira Sans"/>
              </a:defRPr>
            </a:lvl7pPr>
            <a:lvl8pPr lvl="7" rtl="0">
              <a:spcBef>
                <a:spcPts val="0"/>
              </a:spcBef>
              <a:spcAft>
                <a:spcPts val="0"/>
              </a:spcAft>
              <a:buSzPts val="2400"/>
              <a:buFont typeface="Fira Sans"/>
              <a:buNone/>
              <a:defRPr sz="2400" b="1">
                <a:latin typeface="Fira Sans"/>
                <a:ea typeface="Fira Sans"/>
                <a:cs typeface="Fira Sans"/>
                <a:sym typeface="Fira Sans"/>
              </a:defRPr>
            </a:lvl8pPr>
            <a:lvl9pPr lvl="8" rtl="0">
              <a:spcBef>
                <a:spcPts val="0"/>
              </a:spcBef>
              <a:spcAft>
                <a:spcPts val="0"/>
              </a:spcAft>
              <a:buSzPts val="2400"/>
              <a:buFont typeface="Fira Sans"/>
              <a:buNone/>
              <a:defRPr sz="2400" b="1">
                <a:latin typeface="Fira Sans"/>
                <a:ea typeface="Fira Sans"/>
                <a:cs typeface="Fira Sans"/>
                <a:sym typeface="Fira Sans"/>
              </a:defRPr>
            </a:lvl9pPr>
          </a:lstStyle>
          <a:p>
            <a:endParaRPr/>
          </a:p>
        </p:txBody>
      </p:sp>
      <p:grpSp>
        <p:nvGrpSpPr>
          <p:cNvPr id="32" name="Google Shape;32;p5"/>
          <p:cNvGrpSpPr/>
          <p:nvPr/>
        </p:nvGrpSpPr>
        <p:grpSpPr>
          <a:xfrm rot="843092">
            <a:off x="7112104" y="3740385"/>
            <a:ext cx="600880" cy="712280"/>
            <a:chOff x="4963657" y="430448"/>
            <a:chExt cx="600867" cy="712264"/>
          </a:xfrm>
        </p:grpSpPr>
        <p:sp>
          <p:nvSpPr>
            <p:cNvPr id="33" name="Google Shape;33;p5"/>
            <p:cNvSpPr/>
            <p:nvPr/>
          </p:nvSpPr>
          <p:spPr>
            <a:xfrm>
              <a:off x="4963657" y="430448"/>
              <a:ext cx="600867" cy="712264"/>
            </a:xfrm>
            <a:custGeom>
              <a:avLst/>
              <a:gdLst/>
              <a:ahLst/>
              <a:cxnLst/>
              <a:rect l="l" t="t" r="r" b="b"/>
              <a:pathLst>
                <a:path w="7422" h="8798" extrusionOk="0">
                  <a:moveTo>
                    <a:pt x="2471" y="0"/>
                  </a:moveTo>
                  <a:cubicBezTo>
                    <a:pt x="2433" y="0"/>
                    <a:pt x="2395" y="6"/>
                    <a:pt x="2359" y="20"/>
                  </a:cubicBezTo>
                  <a:cubicBezTo>
                    <a:pt x="1922" y="162"/>
                    <a:pt x="1241" y="2388"/>
                    <a:pt x="2135" y="2642"/>
                  </a:cubicBezTo>
                  <a:cubicBezTo>
                    <a:pt x="2268" y="2680"/>
                    <a:pt x="2396" y="2695"/>
                    <a:pt x="2515" y="2695"/>
                  </a:cubicBezTo>
                  <a:cubicBezTo>
                    <a:pt x="2623" y="2695"/>
                    <a:pt x="2724" y="2682"/>
                    <a:pt x="2817" y="2663"/>
                  </a:cubicBezTo>
                  <a:lnTo>
                    <a:pt x="2817" y="2978"/>
                  </a:lnTo>
                  <a:cubicBezTo>
                    <a:pt x="2735" y="3476"/>
                    <a:pt x="2634" y="4137"/>
                    <a:pt x="2186" y="4625"/>
                  </a:cubicBezTo>
                  <a:cubicBezTo>
                    <a:pt x="1932" y="4894"/>
                    <a:pt x="1755" y="4991"/>
                    <a:pt x="1627" y="4991"/>
                  </a:cubicBezTo>
                  <a:cubicBezTo>
                    <a:pt x="1576" y="4991"/>
                    <a:pt x="1533" y="4976"/>
                    <a:pt x="1495" y="4950"/>
                  </a:cubicBezTo>
                  <a:cubicBezTo>
                    <a:pt x="1495" y="4950"/>
                    <a:pt x="1658" y="4299"/>
                    <a:pt x="1465" y="4086"/>
                  </a:cubicBezTo>
                  <a:cubicBezTo>
                    <a:pt x="1361" y="3971"/>
                    <a:pt x="1189" y="3924"/>
                    <a:pt x="1030" y="3924"/>
                  </a:cubicBezTo>
                  <a:cubicBezTo>
                    <a:pt x="894" y="3924"/>
                    <a:pt x="768" y="3959"/>
                    <a:pt x="702" y="4015"/>
                  </a:cubicBezTo>
                  <a:cubicBezTo>
                    <a:pt x="560" y="4127"/>
                    <a:pt x="733" y="4686"/>
                    <a:pt x="733" y="4686"/>
                  </a:cubicBezTo>
                  <a:cubicBezTo>
                    <a:pt x="733" y="4686"/>
                    <a:pt x="586" y="4601"/>
                    <a:pt x="433" y="4601"/>
                  </a:cubicBezTo>
                  <a:cubicBezTo>
                    <a:pt x="294" y="4601"/>
                    <a:pt x="150" y="4670"/>
                    <a:pt x="102" y="4930"/>
                  </a:cubicBezTo>
                  <a:cubicBezTo>
                    <a:pt x="1" y="5468"/>
                    <a:pt x="499" y="5641"/>
                    <a:pt x="844" y="5702"/>
                  </a:cubicBezTo>
                  <a:cubicBezTo>
                    <a:pt x="1013" y="5975"/>
                    <a:pt x="1395" y="6449"/>
                    <a:pt x="1973" y="6449"/>
                  </a:cubicBezTo>
                  <a:cubicBezTo>
                    <a:pt x="2128" y="6449"/>
                    <a:pt x="2298" y="6414"/>
                    <a:pt x="2481" y="6333"/>
                  </a:cubicBezTo>
                  <a:cubicBezTo>
                    <a:pt x="2634" y="6272"/>
                    <a:pt x="2766" y="6211"/>
                    <a:pt x="2867" y="6129"/>
                  </a:cubicBezTo>
                  <a:lnTo>
                    <a:pt x="2867" y="6129"/>
                  </a:lnTo>
                  <a:cubicBezTo>
                    <a:pt x="2867" y="7034"/>
                    <a:pt x="2725" y="8416"/>
                    <a:pt x="2918" y="8620"/>
                  </a:cubicBezTo>
                  <a:cubicBezTo>
                    <a:pt x="3044" y="8773"/>
                    <a:pt x="3871" y="8798"/>
                    <a:pt x="4376" y="8798"/>
                  </a:cubicBezTo>
                  <a:cubicBezTo>
                    <a:pt x="4605" y="8798"/>
                    <a:pt x="4768" y="8793"/>
                    <a:pt x="4768" y="8793"/>
                  </a:cubicBezTo>
                  <a:cubicBezTo>
                    <a:pt x="5886" y="8793"/>
                    <a:pt x="6639" y="8569"/>
                    <a:pt x="7198" y="8315"/>
                  </a:cubicBezTo>
                  <a:lnTo>
                    <a:pt x="6994" y="6993"/>
                  </a:lnTo>
                  <a:cubicBezTo>
                    <a:pt x="6324" y="7125"/>
                    <a:pt x="5439" y="7288"/>
                    <a:pt x="4504" y="7349"/>
                  </a:cubicBezTo>
                  <a:cubicBezTo>
                    <a:pt x="4484" y="6719"/>
                    <a:pt x="4484" y="6109"/>
                    <a:pt x="4484" y="5265"/>
                  </a:cubicBezTo>
                  <a:cubicBezTo>
                    <a:pt x="5185" y="5194"/>
                    <a:pt x="6222" y="5103"/>
                    <a:pt x="6913" y="5092"/>
                  </a:cubicBezTo>
                  <a:cubicBezTo>
                    <a:pt x="6913" y="5092"/>
                    <a:pt x="6842" y="3974"/>
                    <a:pt x="6690" y="3771"/>
                  </a:cubicBezTo>
                  <a:cubicBezTo>
                    <a:pt x="6648" y="3712"/>
                    <a:pt x="6520" y="3690"/>
                    <a:pt x="6342" y="3690"/>
                  </a:cubicBezTo>
                  <a:cubicBezTo>
                    <a:pt x="5869" y="3690"/>
                    <a:pt x="5038" y="3849"/>
                    <a:pt x="4514" y="3923"/>
                  </a:cubicBezTo>
                  <a:cubicBezTo>
                    <a:pt x="4524" y="3354"/>
                    <a:pt x="4717" y="2571"/>
                    <a:pt x="4717" y="2571"/>
                  </a:cubicBezTo>
                  <a:cubicBezTo>
                    <a:pt x="4717" y="2571"/>
                    <a:pt x="5362" y="2878"/>
                    <a:pt x="6045" y="2878"/>
                  </a:cubicBezTo>
                  <a:cubicBezTo>
                    <a:pt x="6318" y="2878"/>
                    <a:pt x="6596" y="2829"/>
                    <a:pt x="6842" y="2693"/>
                  </a:cubicBezTo>
                  <a:cubicBezTo>
                    <a:pt x="7259" y="2460"/>
                    <a:pt x="7421" y="681"/>
                    <a:pt x="7106" y="274"/>
                  </a:cubicBezTo>
                  <a:cubicBezTo>
                    <a:pt x="7026" y="173"/>
                    <a:pt x="6686" y="105"/>
                    <a:pt x="6270" y="105"/>
                  </a:cubicBezTo>
                  <a:cubicBezTo>
                    <a:pt x="5847" y="105"/>
                    <a:pt x="5346" y="176"/>
                    <a:pt x="4961" y="355"/>
                  </a:cubicBezTo>
                  <a:cubicBezTo>
                    <a:pt x="4639" y="231"/>
                    <a:pt x="4344" y="178"/>
                    <a:pt x="4083" y="178"/>
                  </a:cubicBezTo>
                  <a:cubicBezTo>
                    <a:pt x="3702" y="178"/>
                    <a:pt x="3394" y="292"/>
                    <a:pt x="3182" y="467"/>
                  </a:cubicBezTo>
                  <a:cubicBezTo>
                    <a:pt x="3006" y="264"/>
                    <a:pt x="2723" y="0"/>
                    <a:pt x="24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5"/>
            <p:cNvSpPr/>
            <p:nvPr/>
          </p:nvSpPr>
          <p:spPr>
            <a:xfrm>
              <a:off x="5120876" y="828675"/>
              <a:ext cx="31331" cy="25583"/>
            </a:xfrm>
            <a:custGeom>
              <a:avLst/>
              <a:gdLst/>
              <a:ahLst/>
              <a:cxnLst/>
              <a:rect l="l" t="t" r="r" b="b"/>
              <a:pathLst>
                <a:path w="387" h="316" fill="none" extrusionOk="0">
                  <a:moveTo>
                    <a:pt x="0" y="1"/>
                  </a:moveTo>
                  <a:cubicBezTo>
                    <a:pt x="0" y="1"/>
                    <a:pt x="366" y="31"/>
                    <a:pt x="387" y="316"/>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a:off x="5143058" y="798236"/>
              <a:ext cx="30521" cy="24773"/>
            </a:xfrm>
            <a:custGeom>
              <a:avLst/>
              <a:gdLst/>
              <a:ahLst/>
              <a:cxnLst/>
              <a:rect l="l" t="t" r="r" b="b"/>
              <a:pathLst>
                <a:path w="377" h="306" fill="none" extrusionOk="0">
                  <a:moveTo>
                    <a:pt x="1" y="0"/>
                  </a:moveTo>
                  <a:cubicBezTo>
                    <a:pt x="1" y="0"/>
                    <a:pt x="357" y="31"/>
                    <a:pt x="377" y="305"/>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p:nvPr/>
          </p:nvSpPr>
          <p:spPr>
            <a:xfrm>
              <a:off x="5165321" y="765286"/>
              <a:ext cx="31331" cy="24773"/>
            </a:xfrm>
            <a:custGeom>
              <a:avLst/>
              <a:gdLst/>
              <a:ahLst/>
              <a:cxnLst/>
              <a:rect l="l" t="t" r="r" b="b"/>
              <a:pathLst>
                <a:path w="387" h="306" fill="none" extrusionOk="0">
                  <a:moveTo>
                    <a:pt x="0" y="1"/>
                  </a:moveTo>
                  <a:cubicBezTo>
                    <a:pt x="0" y="1"/>
                    <a:pt x="356" y="31"/>
                    <a:pt x="386" y="306"/>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5"/>
            <p:cNvSpPr/>
            <p:nvPr/>
          </p:nvSpPr>
          <p:spPr>
            <a:xfrm>
              <a:off x="5180946" y="732418"/>
              <a:ext cx="31331" cy="24773"/>
            </a:xfrm>
            <a:custGeom>
              <a:avLst/>
              <a:gdLst/>
              <a:ahLst/>
              <a:cxnLst/>
              <a:rect l="l" t="t" r="r" b="b"/>
              <a:pathLst>
                <a:path w="387" h="306" fill="none" extrusionOk="0">
                  <a:moveTo>
                    <a:pt x="0" y="0"/>
                  </a:moveTo>
                  <a:cubicBezTo>
                    <a:pt x="0" y="0"/>
                    <a:pt x="356" y="31"/>
                    <a:pt x="387" y="305"/>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5"/>
            <p:cNvSpPr/>
            <p:nvPr/>
          </p:nvSpPr>
          <p:spPr>
            <a:xfrm>
              <a:off x="5184265" y="605558"/>
              <a:ext cx="67519" cy="60394"/>
            </a:xfrm>
            <a:custGeom>
              <a:avLst/>
              <a:gdLst/>
              <a:ahLst/>
              <a:cxnLst/>
              <a:rect l="l" t="t" r="r" b="b"/>
              <a:pathLst>
                <a:path w="834" h="746" extrusionOk="0">
                  <a:moveTo>
                    <a:pt x="415" y="0"/>
                  </a:moveTo>
                  <a:cubicBezTo>
                    <a:pt x="305" y="0"/>
                    <a:pt x="198" y="50"/>
                    <a:pt x="122" y="144"/>
                  </a:cubicBezTo>
                  <a:cubicBezTo>
                    <a:pt x="0" y="307"/>
                    <a:pt x="41" y="540"/>
                    <a:pt x="193" y="662"/>
                  </a:cubicBezTo>
                  <a:cubicBezTo>
                    <a:pt x="262" y="718"/>
                    <a:pt x="342" y="745"/>
                    <a:pt x="421" y="745"/>
                  </a:cubicBezTo>
                  <a:cubicBezTo>
                    <a:pt x="529" y="745"/>
                    <a:pt x="635" y="695"/>
                    <a:pt x="712" y="601"/>
                  </a:cubicBezTo>
                  <a:cubicBezTo>
                    <a:pt x="834" y="439"/>
                    <a:pt x="813" y="205"/>
                    <a:pt x="651" y="83"/>
                  </a:cubicBezTo>
                  <a:cubicBezTo>
                    <a:pt x="578" y="27"/>
                    <a:pt x="495" y="0"/>
                    <a:pt x="4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5"/>
            <p:cNvSpPr/>
            <p:nvPr/>
          </p:nvSpPr>
          <p:spPr>
            <a:xfrm>
              <a:off x="5196571" y="627659"/>
              <a:ext cx="31331" cy="27687"/>
            </a:xfrm>
            <a:custGeom>
              <a:avLst/>
              <a:gdLst/>
              <a:ahLst/>
              <a:cxnLst/>
              <a:rect l="l" t="t" r="r" b="b"/>
              <a:pathLst>
                <a:path w="387" h="342" extrusionOk="0">
                  <a:moveTo>
                    <a:pt x="207" y="0"/>
                  </a:moveTo>
                  <a:cubicBezTo>
                    <a:pt x="152" y="0"/>
                    <a:pt x="99" y="26"/>
                    <a:pt x="61" y="64"/>
                  </a:cubicBezTo>
                  <a:cubicBezTo>
                    <a:pt x="0" y="156"/>
                    <a:pt x="11" y="257"/>
                    <a:pt x="82" y="308"/>
                  </a:cubicBezTo>
                  <a:cubicBezTo>
                    <a:pt x="113" y="331"/>
                    <a:pt x="147" y="341"/>
                    <a:pt x="181" y="341"/>
                  </a:cubicBezTo>
                  <a:cubicBezTo>
                    <a:pt x="235" y="341"/>
                    <a:pt x="288" y="315"/>
                    <a:pt x="326" y="278"/>
                  </a:cubicBezTo>
                  <a:cubicBezTo>
                    <a:pt x="387" y="196"/>
                    <a:pt x="377" y="105"/>
                    <a:pt x="305" y="34"/>
                  </a:cubicBezTo>
                  <a:cubicBezTo>
                    <a:pt x="274" y="10"/>
                    <a:pt x="240" y="0"/>
                    <a:pt x="2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5"/>
            <p:cNvSpPr/>
            <p:nvPr/>
          </p:nvSpPr>
          <p:spPr>
            <a:xfrm>
              <a:off x="5251702" y="619078"/>
              <a:ext cx="68409" cy="60394"/>
            </a:xfrm>
            <a:custGeom>
              <a:avLst/>
              <a:gdLst/>
              <a:ahLst/>
              <a:cxnLst/>
              <a:rect l="l" t="t" r="r" b="b"/>
              <a:pathLst>
                <a:path w="845" h="746" extrusionOk="0">
                  <a:moveTo>
                    <a:pt x="417" y="0"/>
                  </a:moveTo>
                  <a:cubicBezTo>
                    <a:pt x="309" y="0"/>
                    <a:pt x="202" y="47"/>
                    <a:pt x="133" y="140"/>
                  </a:cubicBezTo>
                  <a:cubicBezTo>
                    <a:pt x="1" y="312"/>
                    <a:pt x="31" y="536"/>
                    <a:pt x="194" y="668"/>
                  </a:cubicBezTo>
                  <a:cubicBezTo>
                    <a:pt x="262" y="720"/>
                    <a:pt x="344" y="746"/>
                    <a:pt x="424" y="746"/>
                  </a:cubicBezTo>
                  <a:cubicBezTo>
                    <a:pt x="534" y="746"/>
                    <a:pt x="642" y="697"/>
                    <a:pt x="712" y="597"/>
                  </a:cubicBezTo>
                  <a:cubicBezTo>
                    <a:pt x="844" y="434"/>
                    <a:pt x="814" y="211"/>
                    <a:pt x="651" y="79"/>
                  </a:cubicBezTo>
                  <a:cubicBezTo>
                    <a:pt x="581" y="26"/>
                    <a:pt x="499" y="0"/>
                    <a:pt x="4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5"/>
            <p:cNvSpPr/>
            <p:nvPr/>
          </p:nvSpPr>
          <p:spPr>
            <a:xfrm>
              <a:off x="5266517" y="641827"/>
              <a:ext cx="26392" cy="27283"/>
            </a:xfrm>
            <a:custGeom>
              <a:avLst/>
              <a:gdLst/>
              <a:ahLst/>
              <a:cxnLst/>
              <a:rect l="l" t="t" r="r" b="b"/>
              <a:pathLst>
                <a:path w="326" h="337" extrusionOk="0">
                  <a:moveTo>
                    <a:pt x="163" y="1"/>
                  </a:moveTo>
                  <a:cubicBezTo>
                    <a:pt x="72" y="1"/>
                    <a:pt x="1" y="72"/>
                    <a:pt x="1" y="164"/>
                  </a:cubicBezTo>
                  <a:cubicBezTo>
                    <a:pt x="1" y="255"/>
                    <a:pt x="72" y="336"/>
                    <a:pt x="163" y="336"/>
                  </a:cubicBezTo>
                  <a:cubicBezTo>
                    <a:pt x="255" y="336"/>
                    <a:pt x="326" y="255"/>
                    <a:pt x="326" y="164"/>
                  </a:cubicBezTo>
                  <a:cubicBezTo>
                    <a:pt x="326" y="72"/>
                    <a:pt x="255" y="1"/>
                    <a:pt x="1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5"/>
            <p:cNvSpPr/>
            <p:nvPr/>
          </p:nvSpPr>
          <p:spPr>
            <a:xfrm>
              <a:off x="5099422" y="485985"/>
              <a:ext cx="94720" cy="126375"/>
            </a:xfrm>
            <a:custGeom>
              <a:avLst/>
              <a:gdLst/>
              <a:ahLst/>
              <a:cxnLst/>
              <a:rect l="l" t="t" r="r" b="b"/>
              <a:pathLst>
                <a:path w="1170" h="1561" extrusionOk="0">
                  <a:moveTo>
                    <a:pt x="642" y="1"/>
                  </a:moveTo>
                  <a:cubicBezTo>
                    <a:pt x="597" y="1"/>
                    <a:pt x="556" y="14"/>
                    <a:pt x="519" y="45"/>
                  </a:cubicBezTo>
                  <a:cubicBezTo>
                    <a:pt x="306" y="239"/>
                    <a:pt x="1" y="1245"/>
                    <a:pt x="499" y="1479"/>
                  </a:cubicBezTo>
                  <a:cubicBezTo>
                    <a:pt x="662" y="1560"/>
                    <a:pt x="926" y="1560"/>
                    <a:pt x="926" y="1560"/>
                  </a:cubicBezTo>
                  <a:cubicBezTo>
                    <a:pt x="926" y="1560"/>
                    <a:pt x="1160" y="513"/>
                    <a:pt x="1170" y="350"/>
                  </a:cubicBezTo>
                  <a:cubicBezTo>
                    <a:pt x="1170" y="350"/>
                    <a:pt x="870" y="1"/>
                    <a:pt x="6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5"/>
            <p:cNvSpPr/>
            <p:nvPr/>
          </p:nvSpPr>
          <p:spPr>
            <a:xfrm>
              <a:off x="5371033" y="505414"/>
              <a:ext cx="139166" cy="121598"/>
            </a:xfrm>
            <a:custGeom>
              <a:avLst/>
              <a:gdLst/>
              <a:ahLst/>
              <a:cxnLst/>
              <a:rect l="l" t="t" r="r" b="b"/>
              <a:pathLst>
                <a:path w="1719" h="1502" extrusionOk="0">
                  <a:moveTo>
                    <a:pt x="963" y="0"/>
                  </a:moveTo>
                  <a:cubicBezTo>
                    <a:pt x="558" y="0"/>
                    <a:pt x="92" y="110"/>
                    <a:pt x="92" y="110"/>
                  </a:cubicBezTo>
                  <a:lnTo>
                    <a:pt x="1" y="1361"/>
                  </a:lnTo>
                  <a:cubicBezTo>
                    <a:pt x="1" y="1361"/>
                    <a:pt x="534" y="1502"/>
                    <a:pt x="939" y="1502"/>
                  </a:cubicBezTo>
                  <a:cubicBezTo>
                    <a:pt x="995" y="1502"/>
                    <a:pt x="1049" y="1499"/>
                    <a:pt x="1098" y="1493"/>
                  </a:cubicBezTo>
                  <a:cubicBezTo>
                    <a:pt x="1505" y="1442"/>
                    <a:pt x="1719" y="547"/>
                    <a:pt x="1525" y="192"/>
                  </a:cubicBezTo>
                  <a:cubicBezTo>
                    <a:pt x="1454" y="45"/>
                    <a:pt x="1221" y="0"/>
                    <a:pt x="96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44;p5"/>
          <p:cNvGrpSpPr/>
          <p:nvPr/>
        </p:nvGrpSpPr>
        <p:grpSpPr>
          <a:xfrm rot="-985293">
            <a:off x="7738203" y="1448276"/>
            <a:ext cx="494726" cy="824383"/>
            <a:chOff x="5237697" y="1417394"/>
            <a:chExt cx="494730" cy="824389"/>
          </a:xfrm>
        </p:grpSpPr>
        <p:sp>
          <p:nvSpPr>
            <p:cNvPr id="45" name="Google Shape;45;p5"/>
            <p:cNvSpPr/>
            <p:nvPr/>
          </p:nvSpPr>
          <p:spPr>
            <a:xfrm>
              <a:off x="5394915" y="1551216"/>
              <a:ext cx="337512" cy="690567"/>
            </a:xfrm>
            <a:custGeom>
              <a:avLst/>
              <a:gdLst/>
              <a:ahLst/>
              <a:cxnLst/>
              <a:rect l="l" t="t" r="r" b="b"/>
              <a:pathLst>
                <a:path w="4169" h="8530" extrusionOk="0">
                  <a:moveTo>
                    <a:pt x="133" y="1"/>
                  </a:moveTo>
                  <a:cubicBezTo>
                    <a:pt x="41" y="1221"/>
                    <a:pt x="0" y="2481"/>
                    <a:pt x="0" y="3742"/>
                  </a:cubicBezTo>
                  <a:cubicBezTo>
                    <a:pt x="0" y="5236"/>
                    <a:pt x="82" y="7909"/>
                    <a:pt x="153" y="8316"/>
                  </a:cubicBezTo>
                  <a:cubicBezTo>
                    <a:pt x="186" y="8480"/>
                    <a:pt x="398" y="8530"/>
                    <a:pt x="641" y="8530"/>
                  </a:cubicBezTo>
                  <a:cubicBezTo>
                    <a:pt x="1001" y="8530"/>
                    <a:pt x="1428" y="8420"/>
                    <a:pt x="1434" y="8407"/>
                  </a:cubicBezTo>
                  <a:cubicBezTo>
                    <a:pt x="2501" y="8245"/>
                    <a:pt x="3812" y="8072"/>
                    <a:pt x="3995" y="8052"/>
                  </a:cubicBezTo>
                  <a:cubicBezTo>
                    <a:pt x="4168" y="8042"/>
                    <a:pt x="3751" y="6659"/>
                    <a:pt x="3751" y="6659"/>
                  </a:cubicBezTo>
                  <a:cubicBezTo>
                    <a:pt x="3060" y="6730"/>
                    <a:pt x="2288" y="6801"/>
                    <a:pt x="1617" y="6903"/>
                  </a:cubicBezTo>
                  <a:cubicBezTo>
                    <a:pt x="1556" y="6008"/>
                    <a:pt x="1556" y="5094"/>
                    <a:pt x="1556" y="4219"/>
                  </a:cubicBezTo>
                  <a:cubicBezTo>
                    <a:pt x="1556" y="2898"/>
                    <a:pt x="1617" y="1526"/>
                    <a:pt x="1728" y="143"/>
                  </a:cubicBezTo>
                  <a:lnTo>
                    <a:pt x="13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5"/>
            <p:cNvSpPr/>
            <p:nvPr/>
          </p:nvSpPr>
          <p:spPr>
            <a:xfrm>
              <a:off x="5237697" y="1417394"/>
              <a:ext cx="444538" cy="389487"/>
            </a:xfrm>
            <a:custGeom>
              <a:avLst/>
              <a:gdLst/>
              <a:ahLst/>
              <a:cxnLst/>
              <a:rect l="l" t="t" r="r" b="b"/>
              <a:pathLst>
                <a:path w="5491" h="4811" extrusionOk="0">
                  <a:moveTo>
                    <a:pt x="2365" y="1"/>
                  </a:moveTo>
                  <a:cubicBezTo>
                    <a:pt x="2305" y="1"/>
                    <a:pt x="2248" y="9"/>
                    <a:pt x="2197" y="27"/>
                  </a:cubicBezTo>
                  <a:cubicBezTo>
                    <a:pt x="1881" y="159"/>
                    <a:pt x="1678" y="414"/>
                    <a:pt x="1587" y="729"/>
                  </a:cubicBezTo>
                  <a:cubicBezTo>
                    <a:pt x="1519" y="711"/>
                    <a:pt x="1452" y="702"/>
                    <a:pt x="1387" y="702"/>
                  </a:cubicBezTo>
                  <a:cubicBezTo>
                    <a:pt x="1145" y="702"/>
                    <a:pt x="926" y="825"/>
                    <a:pt x="814" y="1105"/>
                  </a:cubicBezTo>
                  <a:cubicBezTo>
                    <a:pt x="723" y="1349"/>
                    <a:pt x="733" y="1633"/>
                    <a:pt x="845" y="1847"/>
                  </a:cubicBezTo>
                  <a:cubicBezTo>
                    <a:pt x="479" y="1898"/>
                    <a:pt x="72" y="2243"/>
                    <a:pt x="52" y="2599"/>
                  </a:cubicBezTo>
                  <a:cubicBezTo>
                    <a:pt x="1" y="3067"/>
                    <a:pt x="326" y="3494"/>
                    <a:pt x="743" y="3575"/>
                  </a:cubicBezTo>
                  <a:cubicBezTo>
                    <a:pt x="712" y="3931"/>
                    <a:pt x="824" y="4256"/>
                    <a:pt x="1149" y="4510"/>
                  </a:cubicBezTo>
                  <a:cubicBezTo>
                    <a:pt x="1304" y="4628"/>
                    <a:pt x="1475" y="4680"/>
                    <a:pt x="1645" y="4680"/>
                  </a:cubicBezTo>
                  <a:cubicBezTo>
                    <a:pt x="1899" y="4680"/>
                    <a:pt x="2150" y="4565"/>
                    <a:pt x="2339" y="4388"/>
                  </a:cubicBezTo>
                  <a:cubicBezTo>
                    <a:pt x="2542" y="4629"/>
                    <a:pt x="2813" y="4810"/>
                    <a:pt x="3159" y="4810"/>
                  </a:cubicBezTo>
                  <a:cubicBezTo>
                    <a:pt x="3193" y="4810"/>
                    <a:pt x="3228" y="4809"/>
                    <a:pt x="3264" y="4805"/>
                  </a:cubicBezTo>
                  <a:cubicBezTo>
                    <a:pt x="3518" y="4785"/>
                    <a:pt x="3711" y="4642"/>
                    <a:pt x="3813" y="4449"/>
                  </a:cubicBezTo>
                  <a:cubicBezTo>
                    <a:pt x="3974" y="4523"/>
                    <a:pt x="4153" y="4566"/>
                    <a:pt x="4320" y="4566"/>
                  </a:cubicBezTo>
                  <a:cubicBezTo>
                    <a:pt x="4406" y="4566"/>
                    <a:pt x="4489" y="4555"/>
                    <a:pt x="4565" y="4531"/>
                  </a:cubicBezTo>
                  <a:cubicBezTo>
                    <a:pt x="4982" y="4388"/>
                    <a:pt x="5195" y="3941"/>
                    <a:pt x="5094" y="3565"/>
                  </a:cubicBezTo>
                  <a:cubicBezTo>
                    <a:pt x="5297" y="3443"/>
                    <a:pt x="5449" y="3240"/>
                    <a:pt x="5470" y="2985"/>
                  </a:cubicBezTo>
                  <a:cubicBezTo>
                    <a:pt x="5490" y="2833"/>
                    <a:pt x="5429" y="2660"/>
                    <a:pt x="5307" y="2518"/>
                  </a:cubicBezTo>
                  <a:cubicBezTo>
                    <a:pt x="5399" y="2355"/>
                    <a:pt x="5439" y="2162"/>
                    <a:pt x="5439" y="1969"/>
                  </a:cubicBezTo>
                  <a:cubicBezTo>
                    <a:pt x="5449" y="1674"/>
                    <a:pt x="5246" y="1379"/>
                    <a:pt x="5022" y="1206"/>
                  </a:cubicBezTo>
                  <a:cubicBezTo>
                    <a:pt x="4901" y="1125"/>
                    <a:pt x="4779" y="1044"/>
                    <a:pt x="4646" y="993"/>
                  </a:cubicBezTo>
                  <a:cubicBezTo>
                    <a:pt x="4596" y="973"/>
                    <a:pt x="4545" y="952"/>
                    <a:pt x="4494" y="932"/>
                  </a:cubicBezTo>
                  <a:cubicBezTo>
                    <a:pt x="4524" y="617"/>
                    <a:pt x="4433" y="281"/>
                    <a:pt x="4057" y="170"/>
                  </a:cubicBezTo>
                  <a:cubicBezTo>
                    <a:pt x="3922" y="126"/>
                    <a:pt x="3796" y="106"/>
                    <a:pt x="3677" y="106"/>
                  </a:cubicBezTo>
                  <a:cubicBezTo>
                    <a:pt x="3435" y="106"/>
                    <a:pt x="3224" y="189"/>
                    <a:pt x="3040" y="332"/>
                  </a:cubicBezTo>
                  <a:cubicBezTo>
                    <a:pt x="2989" y="271"/>
                    <a:pt x="2918" y="220"/>
                    <a:pt x="2847" y="170"/>
                  </a:cubicBezTo>
                  <a:cubicBezTo>
                    <a:pt x="2726" y="71"/>
                    <a:pt x="2537" y="1"/>
                    <a:pt x="23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5"/>
            <p:cNvSpPr/>
            <p:nvPr/>
          </p:nvSpPr>
          <p:spPr>
            <a:xfrm>
              <a:off x="5320840" y="1520777"/>
              <a:ext cx="278251" cy="247001"/>
            </a:xfrm>
            <a:custGeom>
              <a:avLst/>
              <a:gdLst/>
              <a:ahLst/>
              <a:cxnLst/>
              <a:rect l="l" t="t" r="r" b="b"/>
              <a:pathLst>
                <a:path w="3437" h="3051" extrusionOk="0">
                  <a:moveTo>
                    <a:pt x="1723" y="0"/>
                  </a:moveTo>
                  <a:cubicBezTo>
                    <a:pt x="1215" y="0"/>
                    <a:pt x="712" y="207"/>
                    <a:pt x="407" y="641"/>
                  </a:cubicBezTo>
                  <a:cubicBezTo>
                    <a:pt x="0" y="1190"/>
                    <a:pt x="133" y="1942"/>
                    <a:pt x="549" y="2420"/>
                  </a:cubicBezTo>
                  <a:cubicBezTo>
                    <a:pt x="956" y="2766"/>
                    <a:pt x="1373" y="3050"/>
                    <a:pt x="1922" y="3050"/>
                  </a:cubicBezTo>
                  <a:cubicBezTo>
                    <a:pt x="2745" y="2979"/>
                    <a:pt x="3436" y="2217"/>
                    <a:pt x="3416" y="1383"/>
                  </a:cubicBezTo>
                  <a:cubicBezTo>
                    <a:pt x="3386" y="1119"/>
                    <a:pt x="3264" y="865"/>
                    <a:pt x="3101" y="641"/>
                  </a:cubicBezTo>
                  <a:cubicBezTo>
                    <a:pt x="2780" y="222"/>
                    <a:pt x="2249" y="0"/>
                    <a:pt x="172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5"/>
            <p:cNvSpPr/>
            <p:nvPr/>
          </p:nvSpPr>
          <p:spPr>
            <a:xfrm>
              <a:off x="5379291" y="1584166"/>
              <a:ext cx="64280" cy="64280"/>
            </a:xfrm>
            <a:custGeom>
              <a:avLst/>
              <a:gdLst/>
              <a:ahLst/>
              <a:cxnLst/>
              <a:rect l="l" t="t" r="r" b="b"/>
              <a:pathLst>
                <a:path w="794" h="794" extrusionOk="0">
                  <a:moveTo>
                    <a:pt x="397" y="0"/>
                  </a:moveTo>
                  <a:cubicBezTo>
                    <a:pt x="183" y="0"/>
                    <a:pt x="0" y="173"/>
                    <a:pt x="0" y="397"/>
                  </a:cubicBezTo>
                  <a:cubicBezTo>
                    <a:pt x="0" y="610"/>
                    <a:pt x="183" y="793"/>
                    <a:pt x="397" y="793"/>
                  </a:cubicBezTo>
                  <a:cubicBezTo>
                    <a:pt x="610" y="793"/>
                    <a:pt x="793" y="610"/>
                    <a:pt x="793" y="397"/>
                  </a:cubicBezTo>
                  <a:cubicBezTo>
                    <a:pt x="793" y="173"/>
                    <a:pt x="610"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5"/>
            <p:cNvSpPr/>
            <p:nvPr/>
          </p:nvSpPr>
          <p:spPr>
            <a:xfrm>
              <a:off x="5387467" y="1601410"/>
              <a:ext cx="28902" cy="28902"/>
            </a:xfrm>
            <a:custGeom>
              <a:avLst/>
              <a:gdLst/>
              <a:ahLst/>
              <a:cxnLst/>
              <a:rect l="l" t="t" r="r" b="b"/>
              <a:pathLst>
                <a:path w="357" h="357" extrusionOk="0">
                  <a:moveTo>
                    <a:pt x="184" y="1"/>
                  </a:moveTo>
                  <a:cubicBezTo>
                    <a:pt x="82" y="1"/>
                    <a:pt x="1" y="82"/>
                    <a:pt x="1" y="184"/>
                  </a:cubicBezTo>
                  <a:cubicBezTo>
                    <a:pt x="1" y="275"/>
                    <a:pt x="82" y="357"/>
                    <a:pt x="184" y="357"/>
                  </a:cubicBezTo>
                  <a:cubicBezTo>
                    <a:pt x="275" y="357"/>
                    <a:pt x="357" y="275"/>
                    <a:pt x="357" y="184"/>
                  </a:cubicBezTo>
                  <a:cubicBezTo>
                    <a:pt x="357" y="82"/>
                    <a:pt x="275"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5"/>
            <p:cNvSpPr/>
            <p:nvPr/>
          </p:nvSpPr>
          <p:spPr>
            <a:xfrm>
              <a:off x="5486235" y="1596471"/>
              <a:ext cx="64280" cy="64280"/>
            </a:xfrm>
            <a:custGeom>
              <a:avLst/>
              <a:gdLst/>
              <a:ahLst/>
              <a:cxnLst/>
              <a:rect l="l" t="t" r="r" b="b"/>
              <a:pathLst>
                <a:path w="794" h="794" extrusionOk="0">
                  <a:moveTo>
                    <a:pt x="397" y="1"/>
                  </a:moveTo>
                  <a:cubicBezTo>
                    <a:pt x="184" y="1"/>
                    <a:pt x="1" y="174"/>
                    <a:pt x="1" y="397"/>
                  </a:cubicBezTo>
                  <a:cubicBezTo>
                    <a:pt x="1" y="611"/>
                    <a:pt x="184" y="794"/>
                    <a:pt x="397" y="794"/>
                  </a:cubicBezTo>
                  <a:cubicBezTo>
                    <a:pt x="611" y="794"/>
                    <a:pt x="794" y="611"/>
                    <a:pt x="794" y="397"/>
                  </a:cubicBezTo>
                  <a:cubicBezTo>
                    <a:pt x="794" y="174"/>
                    <a:pt x="611" y="1"/>
                    <a:pt x="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a:off x="5494492" y="1613796"/>
              <a:ext cx="28902" cy="28902"/>
            </a:xfrm>
            <a:custGeom>
              <a:avLst/>
              <a:gdLst/>
              <a:ahLst/>
              <a:cxnLst/>
              <a:rect l="l" t="t" r="r" b="b"/>
              <a:pathLst>
                <a:path w="357" h="357" extrusionOk="0">
                  <a:moveTo>
                    <a:pt x="183" y="0"/>
                  </a:moveTo>
                  <a:cubicBezTo>
                    <a:pt x="82" y="0"/>
                    <a:pt x="0" y="82"/>
                    <a:pt x="0" y="183"/>
                  </a:cubicBezTo>
                  <a:cubicBezTo>
                    <a:pt x="0" y="275"/>
                    <a:pt x="82" y="356"/>
                    <a:pt x="183" y="356"/>
                  </a:cubicBezTo>
                  <a:cubicBezTo>
                    <a:pt x="275" y="356"/>
                    <a:pt x="356" y="275"/>
                    <a:pt x="356" y="183"/>
                  </a:cubicBezTo>
                  <a:cubicBezTo>
                    <a:pt x="356" y="82"/>
                    <a:pt x="275" y="0"/>
                    <a:pt x="1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5"/>
            <p:cNvSpPr/>
            <p:nvPr/>
          </p:nvSpPr>
          <p:spPr>
            <a:xfrm>
              <a:off x="5412159" y="1619544"/>
              <a:ext cx="77476" cy="87434"/>
            </a:xfrm>
            <a:custGeom>
              <a:avLst/>
              <a:gdLst/>
              <a:ahLst/>
              <a:cxnLst/>
              <a:rect l="l" t="t" r="r" b="b"/>
              <a:pathLst>
                <a:path w="957" h="1080" extrusionOk="0">
                  <a:moveTo>
                    <a:pt x="639" y="1"/>
                  </a:moveTo>
                  <a:cubicBezTo>
                    <a:pt x="576" y="1"/>
                    <a:pt x="509" y="32"/>
                    <a:pt x="448" y="112"/>
                  </a:cubicBezTo>
                  <a:cubicBezTo>
                    <a:pt x="326" y="275"/>
                    <a:pt x="1" y="783"/>
                    <a:pt x="285" y="976"/>
                  </a:cubicBezTo>
                  <a:cubicBezTo>
                    <a:pt x="389" y="1049"/>
                    <a:pt x="499" y="1080"/>
                    <a:pt x="599" y="1080"/>
                  </a:cubicBezTo>
                  <a:cubicBezTo>
                    <a:pt x="763" y="1080"/>
                    <a:pt x="897" y="995"/>
                    <a:pt x="916" y="875"/>
                  </a:cubicBezTo>
                  <a:cubicBezTo>
                    <a:pt x="956" y="682"/>
                    <a:pt x="936" y="305"/>
                    <a:pt x="885" y="183"/>
                  </a:cubicBezTo>
                  <a:cubicBezTo>
                    <a:pt x="841" y="88"/>
                    <a:pt x="745" y="1"/>
                    <a:pt x="6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5"/>
            <p:cNvSpPr/>
            <p:nvPr/>
          </p:nvSpPr>
          <p:spPr>
            <a:xfrm>
              <a:off x="5428674" y="1697748"/>
              <a:ext cx="70028" cy="32950"/>
            </a:xfrm>
            <a:custGeom>
              <a:avLst/>
              <a:gdLst/>
              <a:ahLst/>
              <a:cxnLst/>
              <a:rect l="l" t="t" r="r" b="b"/>
              <a:pathLst>
                <a:path w="865" h="407" fill="none" extrusionOk="0">
                  <a:moveTo>
                    <a:pt x="0" y="275"/>
                  </a:moveTo>
                  <a:cubicBezTo>
                    <a:pt x="0" y="275"/>
                    <a:pt x="183" y="407"/>
                    <a:pt x="478" y="386"/>
                  </a:cubicBezTo>
                  <a:cubicBezTo>
                    <a:pt x="803" y="376"/>
                    <a:pt x="864" y="0"/>
                    <a:pt x="864" y="0"/>
                  </a:cubicBezTo>
                </a:path>
              </a:pathLst>
            </a:custGeom>
            <a:noFill/>
            <a:ln w="2550" cap="flat" cmpd="sng">
              <a:solidFill>
                <a:schemeClr val="lt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5"/>
            <p:cNvSpPr/>
            <p:nvPr/>
          </p:nvSpPr>
          <p:spPr>
            <a:xfrm>
              <a:off x="5456605" y="1704306"/>
              <a:ext cx="9148" cy="23963"/>
            </a:xfrm>
            <a:custGeom>
              <a:avLst/>
              <a:gdLst/>
              <a:ahLst/>
              <a:cxnLst/>
              <a:rect l="l" t="t" r="r" b="b"/>
              <a:pathLst>
                <a:path w="113" h="296" fill="none" extrusionOk="0">
                  <a:moveTo>
                    <a:pt x="1" y="0"/>
                  </a:moveTo>
                  <a:cubicBezTo>
                    <a:pt x="1" y="0"/>
                    <a:pt x="11" y="234"/>
                    <a:pt x="113" y="295"/>
                  </a:cubicBezTo>
                </a:path>
              </a:pathLst>
            </a:custGeom>
            <a:noFill/>
            <a:ln w="2550" cap="flat" cmpd="sng">
              <a:solidFill>
                <a:schemeClr val="lt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5"/>
            <p:cNvSpPr/>
            <p:nvPr/>
          </p:nvSpPr>
          <p:spPr>
            <a:xfrm>
              <a:off x="5420498" y="1673785"/>
              <a:ext cx="68328" cy="41288"/>
            </a:xfrm>
            <a:custGeom>
              <a:avLst/>
              <a:gdLst/>
              <a:ahLst/>
              <a:cxnLst/>
              <a:rect l="l" t="t" r="r" b="b"/>
              <a:pathLst>
                <a:path w="844" h="510" extrusionOk="0">
                  <a:moveTo>
                    <a:pt x="397" y="1"/>
                  </a:moveTo>
                  <a:cubicBezTo>
                    <a:pt x="231" y="1"/>
                    <a:pt x="74" y="26"/>
                    <a:pt x="50" y="73"/>
                  </a:cubicBezTo>
                  <a:cubicBezTo>
                    <a:pt x="0" y="173"/>
                    <a:pt x="296" y="510"/>
                    <a:pt x="479" y="510"/>
                  </a:cubicBezTo>
                  <a:cubicBezTo>
                    <a:pt x="482" y="510"/>
                    <a:pt x="485" y="510"/>
                    <a:pt x="487" y="510"/>
                  </a:cubicBezTo>
                  <a:cubicBezTo>
                    <a:pt x="650" y="510"/>
                    <a:pt x="843" y="256"/>
                    <a:pt x="813" y="113"/>
                  </a:cubicBezTo>
                  <a:cubicBezTo>
                    <a:pt x="802" y="36"/>
                    <a:pt x="594" y="1"/>
                    <a:pt x="39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5"/>
            <p:cNvSpPr/>
            <p:nvPr/>
          </p:nvSpPr>
          <p:spPr>
            <a:xfrm>
              <a:off x="5560310" y="1507742"/>
              <a:ext cx="73347" cy="55942"/>
            </a:xfrm>
            <a:custGeom>
              <a:avLst/>
              <a:gdLst/>
              <a:ahLst/>
              <a:cxnLst/>
              <a:rect l="l" t="t" r="r" b="b"/>
              <a:pathLst>
                <a:path w="906" h="691" extrusionOk="0">
                  <a:moveTo>
                    <a:pt x="383" y="0"/>
                  </a:moveTo>
                  <a:cubicBezTo>
                    <a:pt x="148" y="0"/>
                    <a:pt x="1" y="375"/>
                    <a:pt x="1" y="375"/>
                  </a:cubicBezTo>
                  <a:lnTo>
                    <a:pt x="336" y="690"/>
                  </a:lnTo>
                  <a:cubicBezTo>
                    <a:pt x="336" y="690"/>
                    <a:pt x="905" y="334"/>
                    <a:pt x="560" y="70"/>
                  </a:cubicBezTo>
                  <a:cubicBezTo>
                    <a:pt x="497" y="20"/>
                    <a:pt x="437" y="0"/>
                    <a:pt x="3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5"/>
            <p:cNvSpPr/>
            <p:nvPr/>
          </p:nvSpPr>
          <p:spPr>
            <a:xfrm>
              <a:off x="5566058" y="1519319"/>
              <a:ext cx="51165" cy="36917"/>
            </a:xfrm>
            <a:custGeom>
              <a:avLst/>
              <a:gdLst/>
              <a:ahLst/>
              <a:cxnLst/>
              <a:rect l="l" t="t" r="r" b="b"/>
              <a:pathLst>
                <a:path w="632" h="456" extrusionOk="0">
                  <a:moveTo>
                    <a:pt x="261" y="1"/>
                  </a:moveTo>
                  <a:cubicBezTo>
                    <a:pt x="85" y="1"/>
                    <a:pt x="1" y="283"/>
                    <a:pt x="1" y="283"/>
                  </a:cubicBezTo>
                  <a:lnTo>
                    <a:pt x="184" y="456"/>
                  </a:lnTo>
                  <a:cubicBezTo>
                    <a:pt x="184" y="456"/>
                    <a:pt x="631" y="202"/>
                    <a:pt x="377" y="39"/>
                  </a:cubicBezTo>
                  <a:cubicBezTo>
                    <a:pt x="335" y="12"/>
                    <a:pt x="296" y="1"/>
                    <a:pt x="2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5320840" y="1487098"/>
              <a:ext cx="73347" cy="56023"/>
            </a:xfrm>
            <a:custGeom>
              <a:avLst/>
              <a:gdLst/>
              <a:ahLst/>
              <a:cxnLst/>
              <a:rect l="l" t="t" r="r" b="b"/>
              <a:pathLst>
                <a:path w="906" h="692" extrusionOk="0">
                  <a:moveTo>
                    <a:pt x="527" y="1"/>
                  </a:moveTo>
                  <a:cubicBezTo>
                    <a:pt x="472" y="1"/>
                    <a:pt x="411" y="21"/>
                    <a:pt x="346" y="71"/>
                  </a:cubicBezTo>
                  <a:cubicBezTo>
                    <a:pt x="0" y="335"/>
                    <a:pt x="570" y="691"/>
                    <a:pt x="570" y="691"/>
                  </a:cubicBezTo>
                  <a:lnTo>
                    <a:pt x="905" y="376"/>
                  </a:lnTo>
                  <a:cubicBezTo>
                    <a:pt x="905" y="376"/>
                    <a:pt x="765" y="1"/>
                    <a:pt x="5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5338083" y="1499566"/>
              <a:ext cx="51975" cy="37726"/>
            </a:xfrm>
            <a:custGeom>
              <a:avLst/>
              <a:gdLst/>
              <a:ahLst/>
              <a:cxnLst/>
              <a:rect l="l" t="t" r="r" b="b"/>
              <a:pathLst>
                <a:path w="642" h="466" extrusionOk="0">
                  <a:moveTo>
                    <a:pt x="372" y="1"/>
                  </a:moveTo>
                  <a:cubicBezTo>
                    <a:pt x="336" y="1"/>
                    <a:pt x="297" y="12"/>
                    <a:pt x="255" y="39"/>
                  </a:cubicBezTo>
                  <a:cubicBezTo>
                    <a:pt x="1" y="212"/>
                    <a:pt x="448" y="466"/>
                    <a:pt x="448" y="466"/>
                  </a:cubicBezTo>
                  <a:lnTo>
                    <a:pt x="641" y="283"/>
                  </a:lnTo>
                  <a:cubicBezTo>
                    <a:pt x="641" y="283"/>
                    <a:pt x="550" y="1"/>
                    <a:pt x="3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 name="Google Shape;60;p5"/>
          <p:cNvGrpSpPr/>
          <p:nvPr/>
        </p:nvGrpSpPr>
        <p:grpSpPr>
          <a:xfrm rot="572996">
            <a:off x="829778" y="1781482"/>
            <a:ext cx="618729" cy="864427"/>
            <a:chOff x="2358217" y="3613271"/>
            <a:chExt cx="618755" cy="864463"/>
          </a:xfrm>
        </p:grpSpPr>
        <p:sp>
          <p:nvSpPr>
            <p:cNvPr id="61" name="Google Shape;61;p5"/>
            <p:cNvSpPr/>
            <p:nvPr/>
          </p:nvSpPr>
          <p:spPr>
            <a:xfrm>
              <a:off x="2901520" y="3720701"/>
              <a:ext cx="75452" cy="63795"/>
            </a:xfrm>
            <a:custGeom>
              <a:avLst/>
              <a:gdLst/>
              <a:ahLst/>
              <a:cxnLst/>
              <a:rect l="l" t="t" r="r" b="b"/>
              <a:pathLst>
                <a:path w="932" h="788" extrusionOk="0">
                  <a:moveTo>
                    <a:pt x="845" y="1"/>
                  </a:moveTo>
                  <a:cubicBezTo>
                    <a:pt x="837" y="1"/>
                    <a:pt x="826" y="6"/>
                    <a:pt x="811" y="19"/>
                  </a:cubicBezTo>
                  <a:cubicBezTo>
                    <a:pt x="639" y="151"/>
                    <a:pt x="140" y="375"/>
                    <a:pt x="140" y="375"/>
                  </a:cubicBezTo>
                  <a:cubicBezTo>
                    <a:pt x="57" y="550"/>
                    <a:pt x="1" y="787"/>
                    <a:pt x="192" y="787"/>
                  </a:cubicBezTo>
                  <a:cubicBezTo>
                    <a:pt x="234" y="787"/>
                    <a:pt x="287" y="776"/>
                    <a:pt x="354" y="751"/>
                  </a:cubicBezTo>
                  <a:cubicBezTo>
                    <a:pt x="706" y="621"/>
                    <a:pt x="932" y="1"/>
                    <a:pt x="8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5"/>
            <p:cNvSpPr/>
            <p:nvPr/>
          </p:nvSpPr>
          <p:spPr>
            <a:xfrm>
              <a:off x="2545794" y="3765794"/>
              <a:ext cx="379448" cy="711940"/>
            </a:xfrm>
            <a:custGeom>
              <a:avLst/>
              <a:gdLst/>
              <a:ahLst/>
              <a:cxnLst/>
              <a:rect l="l" t="t" r="r" b="b"/>
              <a:pathLst>
                <a:path w="4687" h="8794" extrusionOk="0">
                  <a:moveTo>
                    <a:pt x="4595" y="1"/>
                  </a:moveTo>
                  <a:cubicBezTo>
                    <a:pt x="4595" y="1"/>
                    <a:pt x="3457" y="31"/>
                    <a:pt x="2339" y="123"/>
                  </a:cubicBezTo>
                  <a:cubicBezTo>
                    <a:pt x="1180" y="214"/>
                    <a:pt x="1" y="428"/>
                    <a:pt x="1" y="428"/>
                  </a:cubicBezTo>
                  <a:lnTo>
                    <a:pt x="316" y="1648"/>
                  </a:lnTo>
                  <a:lnTo>
                    <a:pt x="1678" y="1505"/>
                  </a:lnTo>
                  <a:lnTo>
                    <a:pt x="1678" y="1505"/>
                  </a:lnTo>
                  <a:cubicBezTo>
                    <a:pt x="1678" y="1505"/>
                    <a:pt x="1647" y="3437"/>
                    <a:pt x="1647" y="4423"/>
                  </a:cubicBezTo>
                  <a:cubicBezTo>
                    <a:pt x="1647" y="5785"/>
                    <a:pt x="1698" y="7371"/>
                    <a:pt x="1780" y="8662"/>
                  </a:cubicBezTo>
                  <a:lnTo>
                    <a:pt x="3304" y="8794"/>
                  </a:lnTo>
                  <a:cubicBezTo>
                    <a:pt x="3365" y="7462"/>
                    <a:pt x="3406" y="5917"/>
                    <a:pt x="3406" y="4463"/>
                  </a:cubicBezTo>
                  <a:cubicBezTo>
                    <a:pt x="3406" y="3345"/>
                    <a:pt x="3365" y="1393"/>
                    <a:pt x="3365" y="1393"/>
                  </a:cubicBezTo>
                  <a:lnTo>
                    <a:pt x="4687" y="1200"/>
                  </a:lnTo>
                  <a:lnTo>
                    <a:pt x="45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5"/>
            <p:cNvSpPr/>
            <p:nvPr/>
          </p:nvSpPr>
          <p:spPr>
            <a:xfrm>
              <a:off x="2568058" y="3877353"/>
              <a:ext cx="111964" cy="107188"/>
            </a:xfrm>
            <a:custGeom>
              <a:avLst/>
              <a:gdLst/>
              <a:ahLst/>
              <a:cxnLst/>
              <a:rect l="l" t="t" r="r" b="b"/>
              <a:pathLst>
                <a:path w="1383" h="1324" extrusionOk="0">
                  <a:moveTo>
                    <a:pt x="1095" y="0"/>
                  </a:moveTo>
                  <a:cubicBezTo>
                    <a:pt x="889" y="0"/>
                    <a:pt x="525" y="342"/>
                    <a:pt x="468" y="392"/>
                  </a:cubicBezTo>
                  <a:cubicBezTo>
                    <a:pt x="336" y="534"/>
                    <a:pt x="81" y="625"/>
                    <a:pt x="41" y="839"/>
                  </a:cubicBezTo>
                  <a:cubicBezTo>
                    <a:pt x="0" y="1052"/>
                    <a:pt x="163" y="1205"/>
                    <a:pt x="356" y="1266"/>
                  </a:cubicBezTo>
                  <a:cubicBezTo>
                    <a:pt x="451" y="1303"/>
                    <a:pt x="538" y="1324"/>
                    <a:pt x="622" y="1324"/>
                  </a:cubicBezTo>
                  <a:cubicBezTo>
                    <a:pt x="743" y="1324"/>
                    <a:pt x="856" y="1281"/>
                    <a:pt x="976" y="1184"/>
                  </a:cubicBezTo>
                  <a:cubicBezTo>
                    <a:pt x="1301" y="940"/>
                    <a:pt x="1383" y="402"/>
                    <a:pt x="1210" y="66"/>
                  </a:cubicBezTo>
                  <a:cubicBezTo>
                    <a:pt x="1185" y="20"/>
                    <a:pt x="1144" y="0"/>
                    <a:pt x="10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5"/>
            <p:cNvSpPr/>
            <p:nvPr/>
          </p:nvSpPr>
          <p:spPr>
            <a:xfrm>
              <a:off x="2574615" y="3937828"/>
              <a:ext cx="23154" cy="32950"/>
            </a:xfrm>
            <a:custGeom>
              <a:avLst/>
              <a:gdLst/>
              <a:ahLst/>
              <a:cxnLst/>
              <a:rect l="l" t="t" r="r" b="b"/>
              <a:pathLst>
                <a:path w="286" h="407" fill="none" extrusionOk="0">
                  <a:moveTo>
                    <a:pt x="285" y="0"/>
                  </a:moveTo>
                  <a:cubicBezTo>
                    <a:pt x="285" y="0"/>
                    <a:pt x="0" y="214"/>
                    <a:pt x="102" y="407"/>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5"/>
            <p:cNvSpPr/>
            <p:nvPr/>
          </p:nvSpPr>
          <p:spPr>
            <a:xfrm>
              <a:off x="2597688" y="3949323"/>
              <a:ext cx="23882" cy="33031"/>
            </a:xfrm>
            <a:custGeom>
              <a:avLst/>
              <a:gdLst/>
              <a:ahLst/>
              <a:cxnLst/>
              <a:rect l="l" t="t" r="r" b="b"/>
              <a:pathLst>
                <a:path w="295" h="408" fill="none" extrusionOk="0">
                  <a:moveTo>
                    <a:pt x="295" y="1"/>
                  </a:moveTo>
                  <a:cubicBezTo>
                    <a:pt x="295" y="1"/>
                    <a:pt x="0" y="214"/>
                    <a:pt x="102" y="407"/>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p:nvPr/>
          </p:nvSpPr>
          <p:spPr>
            <a:xfrm>
              <a:off x="2868003" y="3834041"/>
              <a:ext cx="90187" cy="120222"/>
            </a:xfrm>
            <a:custGeom>
              <a:avLst/>
              <a:gdLst/>
              <a:ahLst/>
              <a:cxnLst/>
              <a:rect l="l" t="t" r="r" b="b"/>
              <a:pathLst>
                <a:path w="1114" h="1485" extrusionOk="0">
                  <a:moveTo>
                    <a:pt x="244" y="1"/>
                  </a:moveTo>
                  <a:cubicBezTo>
                    <a:pt x="0" y="1"/>
                    <a:pt x="118" y="715"/>
                    <a:pt x="148" y="805"/>
                  </a:cubicBezTo>
                  <a:cubicBezTo>
                    <a:pt x="188" y="988"/>
                    <a:pt x="138" y="1262"/>
                    <a:pt x="290" y="1394"/>
                  </a:cubicBezTo>
                  <a:cubicBezTo>
                    <a:pt x="358" y="1458"/>
                    <a:pt x="436" y="1485"/>
                    <a:pt x="514" y="1485"/>
                  </a:cubicBezTo>
                  <a:cubicBezTo>
                    <a:pt x="621" y="1485"/>
                    <a:pt x="730" y="1434"/>
                    <a:pt x="819" y="1364"/>
                  </a:cubicBezTo>
                  <a:cubicBezTo>
                    <a:pt x="1012" y="1211"/>
                    <a:pt x="1114" y="1038"/>
                    <a:pt x="1083" y="784"/>
                  </a:cubicBezTo>
                  <a:cubicBezTo>
                    <a:pt x="1063" y="398"/>
                    <a:pt x="656" y="22"/>
                    <a:pt x="260" y="1"/>
                  </a:cubicBezTo>
                  <a:cubicBezTo>
                    <a:pt x="254" y="1"/>
                    <a:pt x="249" y="1"/>
                    <a:pt x="2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5"/>
            <p:cNvSpPr/>
            <p:nvPr/>
          </p:nvSpPr>
          <p:spPr>
            <a:xfrm>
              <a:off x="2900467" y="3920503"/>
              <a:ext cx="19835" cy="30521"/>
            </a:xfrm>
            <a:custGeom>
              <a:avLst/>
              <a:gdLst/>
              <a:ahLst/>
              <a:cxnLst/>
              <a:rect l="l" t="t" r="r" b="b"/>
              <a:pathLst>
                <a:path w="245" h="377" fill="none" extrusionOk="0">
                  <a:moveTo>
                    <a:pt x="1" y="1"/>
                  </a:moveTo>
                  <a:cubicBezTo>
                    <a:pt x="1" y="1"/>
                    <a:pt x="21" y="357"/>
                    <a:pt x="245" y="377"/>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5"/>
            <p:cNvSpPr/>
            <p:nvPr/>
          </p:nvSpPr>
          <p:spPr>
            <a:xfrm>
              <a:off x="2921921" y="3907388"/>
              <a:ext cx="19835" cy="30521"/>
            </a:xfrm>
            <a:custGeom>
              <a:avLst/>
              <a:gdLst/>
              <a:ahLst/>
              <a:cxnLst/>
              <a:rect l="l" t="t" r="r" b="b"/>
              <a:pathLst>
                <a:path w="245" h="377" fill="none" extrusionOk="0">
                  <a:moveTo>
                    <a:pt x="0" y="0"/>
                  </a:moveTo>
                  <a:cubicBezTo>
                    <a:pt x="0" y="0"/>
                    <a:pt x="31" y="356"/>
                    <a:pt x="244" y="376"/>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a:off x="2540046" y="3744421"/>
              <a:ext cx="411588" cy="156653"/>
            </a:xfrm>
            <a:custGeom>
              <a:avLst/>
              <a:gdLst/>
              <a:ahLst/>
              <a:cxnLst/>
              <a:rect l="l" t="t" r="r" b="b"/>
              <a:pathLst>
                <a:path w="5084" h="1935" extrusionOk="0">
                  <a:moveTo>
                    <a:pt x="4443" y="0"/>
                  </a:moveTo>
                  <a:cubicBezTo>
                    <a:pt x="4443" y="0"/>
                    <a:pt x="793" y="336"/>
                    <a:pt x="407" y="590"/>
                  </a:cubicBezTo>
                  <a:cubicBezTo>
                    <a:pt x="31" y="844"/>
                    <a:pt x="1" y="1424"/>
                    <a:pt x="651" y="1779"/>
                  </a:cubicBezTo>
                  <a:cubicBezTo>
                    <a:pt x="853" y="1890"/>
                    <a:pt x="1246" y="1935"/>
                    <a:pt x="1703" y="1935"/>
                  </a:cubicBezTo>
                  <a:cubicBezTo>
                    <a:pt x="2716" y="1935"/>
                    <a:pt x="4050" y="1715"/>
                    <a:pt x="4351" y="1505"/>
                  </a:cubicBezTo>
                  <a:cubicBezTo>
                    <a:pt x="4768" y="1200"/>
                    <a:pt x="5083" y="844"/>
                    <a:pt x="5032" y="509"/>
                  </a:cubicBezTo>
                  <a:cubicBezTo>
                    <a:pt x="4982" y="183"/>
                    <a:pt x="4443" y="0"/>
                    <a:pt x="444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2553000" y="3613838"/>
              <a:ext cx="384629" cy="258497"/>
            </a:xfrm>
            <a:custGeom>
              <a:avLst/>
              <a:gdLst/>
              <a:ahLst/>
              <a:cxnLst/>
              <a:rect l="l" t="t" r="r" b="b"/>
              <a:pathLst>
                <a:path w="4751" h="3193" extrusionOk="0">
                  <a:moveTo>
                    <a:pt x="2465" y="1"/>
                  </a:moveTo>
                  <a:cubicBezTo>
                    <a:pt x="2068" y="1"/>
                    <a:pt x="1636" y="83"/>
                    <a:pt x="1233" y="302"/>
                  </a:cubicBezTo>
                  <a:cubicBezTo>
                    <a:pt x="176" y="882"/>
                    <a:pt x="64" y="2376"/>
                    <a:pt x="64" y="2376"/>
                  </a:cubicBezTo>
                  <a:cubicBezTo>
                    <a:pt x="0" y="3053"/>
                    <a:pt x="867" y="3192"/>
                    <a:pt x="1697" y="3192"/>
                  </a:cubicBezTo>
                  <a:cubicBezTo>
                    <a:pt x="2188" y="3192"/>
                    <a:pt x="2666" y="3143"/>
                    <a:pt x="2931" y="3128"/>
                  </a:cubicBezTo>
                  <a:cubicBezTo>
                    <a:pt x="3622" y="3077"/>
                    <a:pt x="4750" y="2589"/>
                    <a:pt x="4669" y="2071"/>
                  </a:cubicBezTo>
                  <a:cubicBezTo>
                    <a:pt x="4598" y="1552"/>
                    <a:pt x="4140" y="709"/>
                    <a:pt x="3836" y="404"/>
                  </a:cubicBezTo>
                  <a:cubicBezTo>
                    <a:pt x="3642" y="210"/>
                    <a:pt x="3098" y="1"/>
                    <a:pt x="246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5"/>
            <p:cNvSpPr/>
            <p:nvPr/>
          </p:nvSpPr>
          <p:spPr>
            <a:xfrm>
              <a:off x="2358217" y="3738026"/>
              <a:ext cx="294685" cy="198508"/>
            </a:xfrm>
            <a:custGeom>
              <a:avLst/>
              <a:gdLst/>
              <a:ahLst/>
              <a:cxnLst/>
              <a:rect l="l" t="t" r="r" b="b"/>
              <a:pathLst>
                <a:path w="3640" h="2452" extrusionOk="0">
                  <a:moveTo>
                    <a:pt x="1302" y="1"/>
                  </a:moveTo>
                  <a:cubicBezTo>
                    <a:pt x="518" y="1"/>
                    <a:pt x="1" y="1447"/>
                    <a:pt x="976" y="2174"/>
                  </a:cubicBezTo>
                  <a:cubicBezTo>
                    <a:pt x="1245" y="2375"/>
                    <a:pt x="1532" y="2452"/>
                    <a:pt x="1811" y="2452"/>
                  </a:cubicBezTo>
                  <a:cubicBezTo>
                    <a:pt x="2620" y="2452"/>
                    <a:pt x="3373" y="1809"/>
                    <a:pt x="3487" y="1665"/>
                  </a:cubicBezTo>
                  <a:cubicBezTo>
                    <a:pt x="3639" y="1462"/>
                    <a:pt x="3294" y="1106"/>
                    <a:pt x="3294" y="1106"/>
                  </a:cubicBezTo>
                  <a:cubicBezTo>
                    <a:pt x="3294" y="1106"/>
                    <a:pt x="3039" y="1086"/>
                    <a:pt x="2653" y="954"/>
                  </a:cubicBezTo>
                  <a:cubicBezTo>
                    <a:pt x="2379" y="852"/>
                    <a:pt x="2318" y="222"/>
                    <a:pt x="1454" y="18"/>
                  </a:cubicBezTo>
                  <a:cubicBezTo>
                    <a:pt x="1402" y="6"/>
                    <a:pt x="1352" y="1"/>
                    <a:pt x="130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p:nvPr/>
          </p:nvSpPr>
          <p:spPr>
            <a:xfrm>
              <a:off x="2405091" y="3770732"/>
              <a:ext cx="56023" cy="56023"/>
            </a:xfrm>
            <a:custGeom>
              <a:avLst/>
              <a:gdLst/>
              <a:ahLst/>
              <a:cxnLst/>
              <a:rect l="l" t="t" r="r" b="b"/>
              <a:pathLst>
                <a:path w="692" h="692" extrusionOk="0">
                  <a:moveTo>
                    <a:pt x="346" y="1"/>
                  </a:moveTo>
                  <a:cubicBezTo>
                    <a:pt x="163" y="1"/>
                    <a:pt x="0" y="163"/>
                    <a:pt x="0" y="346"/>
                  </a:cubicBezTo>
                  <a:cubicBezTo>
                    <a:pt x="0" y="539"/>
                    <a:pt x="163" y="692"/>
                    <a:pt x="346" y="692"/>
                  </a:cubicBezTo>
                  <a:cubicBezTo>
                    <a:pt x="539" y="692"/>
                    <a:pt x="692" y="539"/>
                    <a:pt x="692" y="346"/>
                  </a:cubicBezTo>
                  <a:cubicBezTo>
                    <a:pt x="692" y="163"/>
                    <a:pt x="539" y="1"/>
                    <a:pt x="3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5"/>
            <p:cNvSpPr/>
            <p:nvPr/>
          </p:nvSpPr>
          <p:spPr>
            <a:xfrm>
              <a:off x="2428973" y="3787248"/>
              <a:ext cx="24773" cy="24692"/>
            </a:xfrm>
            <a:custGeom>
              <a:avLst/>
              <a:gdLst/>
              <a:ahLst/>
              <a:cxnLst/>
              <a:rect l="l" t="t" r="r" b="b"/>
              <a:pathLst>
                <a:path w="306" h="305" extrusionOk="0">
                  <a:moveTo>
                    <a:pt x="153" y="0"/>
                  </a:moveTo>
                  <a:cubicBezTo>
                    <a:pt x="71" y="0"/>
                    <a:pt x="0" y="71"/>
                    <a:pt x="0" y="153"/>
                  </a:cubicBezTo>
                  <a:cubicBezTo>
                    <a:pt x="0" y="244"/>
                    <a:pt x="71" y="305"/>
                    <a:pt x="153" y="305"/>
                  </a:cubicBezTo>
                  <a:cubicBezTo>
                    <a:pt x="244" y="305"/>
                    <a:pt x="305" y="244"/>
                    <a:pt x="305" y="153"/>
                  </a:cubicBezTo>
                  <a:cubicBezTo>
                    <a:pt x="305" y="71"/>
                    <a:pt x="244" y="0"/>
                    <a:pt x="1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5"/>
            <p:cNvSpPr/>
            <p:nvPr/>
          </p:nvSpPr>
          <p:spPr>
            <a:xfrm>
              <a:off x="2472528" y="3792996"/>
              <a:ext cx="55294" cy="55213"/>
            </a:xfrm>
            <a:custGeom>
              <a:avLst/>
              <a:gdLst/>
              <a:ahLst/>
              <a:cxnLst/>
              <a:rect l="l" t="t" r="r" b="b"/>
              <a:pathLst>
                <a:path w="683" h="682" extrusionOk="0">
                  <a:moveTo>
                    <a:pt x="336" y="0"/>
                  </a:moveTo>
                  <a:cubicBezTo>
                    <a:pt x="153" y="0"/>
                    <a:pt x="1" y="153"/>
                    <a:pt x="1" y="336"/>
                  </a:cubicBezTo>
                  <a:cubicBezTo>
                    <a:pt x="1" y="529"/>
                    <a:pt x="153" y="681"/>
                    <a:pt x="336" y="681"/>
                  </a:cubicBezTo>
                  <a:cubicBezTo>
                    <a:pt x="530" y="681"/>
                    <a:pt x="682" y="529"/>
                    <a:pt x="682" y="336"/>
                  </a:cubicBezTo>
                  <a:cubicBezTo>
                    <a:pt x="682" y="153"/>
                    <a:pt x="530" y="0"/>
                    <a:pt x="3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5"/>
            <p:cNvSpPr/>
            <p:nvPr/>
          </p:nvSpPr>
          <p:spPr>
            <a:xfrm>
              <a:off x="2496411" y="3809430"/>
              <a:ext cx="24773" cy="24773"/>
            </a:xfrm>
            <a:custGeom>
              <a:avLst/>
              <a:gdLst/>
              <a:ahLst/>
              <a:cxnLst/>
              <a:rect l="l" t="t" r="r" b="b"/>
              <a:pathLst>
                <a:path w="306" h="306" extrusionOk="0">
                  <a:moveTo>
                    <a:pt x="153" y="1"/>
                  </a:moveTo>
                  <a:cubicBezTo>
                    <a:pt x="62" y="1"/>
                    <a:pt x="1" y="61"/>
                    <a:pt x="1" y="153"/>
                  </a:cubicBezTo>
                  <a:cubicBezTo>
                    <a:pt x="1" y="234"/>
                    <a:pt x="62" y="305"/>
                    <a:pt x="153" y="305"/>
                  </a:cubicBezTo>
                  <a:cubicBezTo>
                    <a:pt x="235" y="305"/>
                    <a:pt x="306" y="234"/>
                    <a:pt x="306" y="153"/>
                  </a:cubicBezTo>
                  <a:cubicBezTo>
                    <a:pt x="306" y="61"/>
                    <a:pt x="235" y="1"/>
                    <a:pt x="1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5"/>
            <p:cNvSpPr/>
            <p:nvPr/>
          </p:nvSpPr>
          <p:spPr>
            <a:xfrm>
              <a:off x="2422335" y="3854685"/>
              <a:ext cx="79095" cy="46146"/>
            </a:xfrm>
            <a:custGeom>
              <a:avLst/>
              <a:gdLst/>
              <a:ahLst/>
              <a:cxnLst/>
              <a:rect l="l" t="t" r="r" b="b"/>
              <a:pathLst>
                <a:path w="977" h="570" fill="none" extrusionOk="0">
                  <a:moveTo>
                    <a:pt x="1" y="1"/>
                  </a:moveTo>
                  <a:cubicBezTo>
                    <a:pt x="1" y="1"/>
                    <a:pt x="52" y="245"/>
                    <a:pt x="377" y="377"/>
                  </a:cubicBezTo>
                  <a:cubicBezTo>
                    <a:pt x="834" y="570"/>
                    <a:pt x="977" y="265"/>
                    <a:pt x="977" y="265"/>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5"/>
            <p:cNvSpPr/>
            <p:nvPr/>
          </p:nvSpPr>
          <p:spPr>
            <a:xfrm>
              <a:off x="2438041" y="3843189"/>
              <a:ext cx="13196" cy="19025"/>
            </a:xfrm>
            <a:custGeom>
              <a:avLst/>
              <a:gdLst/>
              <a:ahLst/>
              <a:cxnLst/>
              <a:rect l="l" t="t" r="r" b="b"/>
              <a:pathLst>
                <a:path w="163" h="235" extrusionOk="0">
                  <a:moveTo>
                    <a:pt x="71" y="0"/>
                  </a:moveTo>
                  <a:cubicBezTo>
                    <a:pt x="36" y="0"/>
                    <a:pt x="0" y="21"/>
                    <a:pt x="0" y="61"/>
                  </a:cubicBezTo>
                  <a:cubicBezTo>
                    <a:pt x="0" y="102"/>
                    <a:pt x="20" y="153"/>
                    <a:pt x="41" y="193"/>
                  </a:cubicBezTo>
                  <a:cubicBezTo>
                    <a:pt x="51" y="204"/>
                    <a:pt x="81" y="234"/>
                    <a:pt x="91" y="234"/>
                  </a:cubicBezTo>
                  <a:lnTo>
                    <a:pt x="102" y="234"/>
                  </a:lnTo>
                  <a:cubicBezTo>
                    <a:pt x="132" y="234"/>
                    <a:pt x="142" y="214"/>
                    <a:pt x="142" y="193"/>
                  </a:cubicBezTo>
                  <a:cubicBezTo>
                    <a:pt x="142" y="196"/>
                    <a:pt x="142" y="198"/>
                    <a:pt x="143" y="198"/>
                  </a:cubicBezTo>
                  <a:cubicBezTo>
                    <a:pt x="143" y="198"/>
                    <a:pt x="145" y="190"/>
                    <a:pt x="152" y="183"/>
                  </a:cubicBezTo>
                  <a:lnTo>
                    <a:pt x="163" y="132"/>
                  </a:lnTo>
                  <a:cubicBezTo>
                    <a:pt x="142" y="102"/>
                    <a:pt x="142" y="92"/>
                    <a:pt x="142" y="61"/>
                  </a:cubicBezTo>
                  <a:cubicBezTo>
                    <a:pt x="142" y="21"/>
                    <a:pt x="107" y="0"/>
                    <a:pt x="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5"/>
            <p:cNvSpPr/>
            <p:nvPr/>
          </p:nvSpPr>
          <p:spPr>
            <a:xfrm>
              <a:off x="2456904" y="3852256"/>
              <a:ext cx="19025" cy="15058"/>
            </a:xfrm>
            <a:custGeom>
              <a:avLst/>
              <a:gdLst/>
              <a:ahLst/>
              <a:cxnLst/>
              <a:rect l="l" t="t" r="r" b="b"/>
              <a:pathLst>
                <a:path w="235" h="186" extrusionOk="0">
                  <a:moveTo>
                    <a:pt x="113" y="0"/>
                  </a:moveTo>
                  <a:cubicBezTo>
                    <a:pt x="92" y="0"/>
                    <a:pt x="82" y="20"/>
                    <a:pt x="52" y="31"/>
                  </a:cubicBezTo>
                  <a:cubicBezTo>
                    <a:pt x="11" y="51"/>
                    <a:pt x="1" y="102"/>
                    <a:pt x="21" y="142"/>
                  </a:cubicBezTo>
                  <a:cubicBezTo>
                    <a:pt x="38" y="170"/>
                    <a:pt x="67" y="186"/>
                    <a:pt x="96" y="186"/>
                  </a:cubicBezTo>
                  <a:cubicBezTo>
                    <a:pt x="121" y="186"/>
                    <a:pt x="145" y="175"/>
                    <a:pt x="163" y="153"/>
                  </a:cubicBezTo>
                  <a:cubicBezTo>
                    <a:pt x="184" y="142"/>
                    <a:pt x="184" y="142"/>
                    <a:pt x="204" y="132"/>
                  </a:cubicBezTo>
                  <a:cubicBezTo>
                    <a:pt x="214" y="122"/>
                    <a:pt x="214" y="102"/>
                    <a:pt x="235" y="92"/>
                  </a:cubicBezTo>
                  <a:cubicBezTo>
                    <a:pt x="214" y="81"/>
                    <a:pt x="214" y="51"/>
                    <a:pt x="204" y="41"/>
                  </a:cubicBezTo>
                  <a:lnTo>
                    <a:pt x="204" y="41"/>
                  </a:lnTo>
                  <a:cubicBezTo>
                    <a:pt x="206" y="43"/>
                    <a:pt x="207" y="44"/>
                    <a:pt x="208" y="44"/>
                  </a:cubicBezTo>
                  <a:cubicBezTo>
                    <a:pt x="210" y="44"/>
                    <a:pt x="202" y="31"/>
                    <a:pt x="194" y="31"/>
                  </a:cubicBezTo>
                  <a:cubicBezTo>
                    <a:pt x="184" y="0"/>
                    <a:pt x="143" y="0"/>
                    <a:pt x="1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5"/>
            <p:cNvSpPr/>
            <p:nvPr/>
          </p:nvSpPr>
          <p:spPr>
            <a:xfrm>
              <a:off x="2568867" y="3695847"/>
              <a:ext cx="135847" cy="124351"/>
            </a:xfrm>
            <a:custGeom>
              <a:avLst/>
              <a:gdLst/>
              <a:ahLst/>
              <a:cxnLst/>
              <a:rect l="l" t="t" r="r" b="b"/>
              <a:pathLst>
                <a:path w="1678" h="1536" extrusionOk="0">
                  <a:moveTo>
                    <a:pt x="763" y="0"/>
                  </a:moveTo>
                  <a:cubicBezTo>
                    <a:pt x="609" y="0"/>
                    <a:pt x="445" y="124"/>
                    <a:pt x="326" y="204"/>
                  </a:cubicBezTo>
                  <a:cubicBezTo>
                    <a:pt x="122" y="356"/>
                    <a:pt x="0" y="611"/>
                    <a:pt x="183" y="834"/>
                  </a:cubicBezTo>
                  <a:cubicBezTo>
                    <a:pt x="254" y="916"/>
                    <a:pt x="326" y="1017"/>
                    <a:pt x="397" y="1109"/>
                  </a:cubicBezTo>
                  <a:cubicBezTo>
                    <a:pt x="478" y="1221"/>
                    <a:pt x="509" y="1363"/>
                    <a:pt x="631" y="1454"/>
                  </a:cubicBezTo>
                  <a:cubicBezTo>
                    <a:pt x="699" y="1512"/>
                    <a:pt x="768" y="1535"/>
                    <a:pt x="836" y="1535"/>
                  </a:cubicBezTo>
                  <a:cubicBezTo>
                    <a:pt x="1019" y="1535"/>
                    <a:pt x="1190" y="1362"/>
                    <a:pt x="1301" y="1221"/>
                  </a:cubicBezTo>
                  <a:cubicBezTo>
                    <a:pt x="1434" y="1048"/>
                    <a:pt x="1678" y="712"/>
                    <a:pt x="1606" y="489"/>
                  </a:cubicBezTo>
                  <a:cubicBezTo>
                    <a:pt x="1525" y="245"/>
                    <a:pt x="1301" y="173"/>
                    <a:pt x="1088" y="82"/>
                  </a:cubicBezTo>
                  <a:cubicBezTo>
                    <a:pt x="1017" y="52"/>
                    <a:pt x="946" y="41"/>
                    <a:pt x="885" y="31"/>
                  </a:cubicBezTo>
                  <a:cubicBezTo>
                    <a:pt x="846" y="9"/>
                    <a:pt x="805" y="0"/>
                    <a:pt x="7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5"/>
            <p:cNvSpPr/>
            <p:nvPr/>
          </p:nvSpPr>
          <p:spPr>
            <a:xfrm>
              <a:off x="2694755" y="3724182"/>
              <a:ext cx="147424" cy="121922"/>
            </a:xfrm>
            <a:custGeom>
              <a:avLst/>
              <a:gdLst/>
              <a:ahLst/>
              <a:cxnLst/>
              <a:rect l="l" t="t" r="r" b="b"/>
              <a:pathLst>
                <a:path w="1821" h="1506" extrusionOk="0">
                  <a:moveTo>
                    <a:pt x="952" y="1"/>
                  </a:moveTo>
                  <a:cubicBezTo>
                    <a:pt x="867" y="1"/>
                    <a:pt x="786" y="23"/>
                    <a:pt x="712" y="78"/>
                  </a:cubicBezTo>
                  <a:cubicBezTo>
                    <a:pt x="702" y="78"/>
                    <a:pt x="428" y="189"/>
                    <a:pt x="377" y="311"/>
                  </a:cubicBezTo>
                  <a:lnTo>
                    <a:pt x="356" y="342"/>
                  </a:lnTo>
                  <a:cubicBezTo>
                    <a:pt x="224" y="505"/>
                    <a:pt x="1" y="810"/>
                    <a:pt x="62" y="1043"/>
                  </a:cubicBezTo>
                  <a:cubicBezTo>
                    <a:pt x="123" y="1267"/>
                    <a:pt x="417" y="1358"/>
                    <a:pt x="621" y="1419"/>
                  </a:cubicBezTo>
                  <a:cubicBezTo>
                    <a:pt x="733" y="1460"/>
                    <a:pt x="834" y="1480"/>
                    <a:pt x="956" y="1501"/>
                  </a:cubicBezTo>
                  <a:cubicBezTo>
                    <a:pt x="997" y="1504"/>
                    <a:pt x="1034" y="1505"/>
                    <a:pt x="1070" y="1505"/>
                  </a:cubicBezTo>
                  <a:cubicBezTo>
                    <a:pt x="1143" y="1505"/>
                    <a:pt x="1210" y="1501"/>
                    <a:pt x="1292" y="1501"/>
                  </a:cubicBezTo>
                  <a:cubicBezTo>
                    <a:pt x="1597" y="1501"/>
                    <a:pt x="1637" y="1247"/>
                    <a:pt x="1698" y="1013"/>
                  </a:cubicBezTo>
                  <a:cubicBezTo>
                    <a:pt x="1719" y="972"/>
                    <a:pt x="1739" y="810"/>
                    <a:pt x="1749" y="789"/>
                  </a:cubicBezTo>
                  <a:cubicBezTo>
                    <a:pt x="1790" y="698"/>
                    <a:pt x="1820" y="555"/>
                    <a:pt x="1780" y="454"/>
                  </a:cubicBezTo>
                  <a:cubicBezTo>
                    <a:pt x="1719" y="250"/>
                    <a:pt x="1434" y="149"/>
                    <a:pt x="1261" y="78"/>
                  </a:cubicBezTo>
                  <a:cubicBezTo>
                    <a:pt x="1161" y="33"/>
                    <a:pt x="1054" y="1"/>
                    <a:pt x="9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5"/>
            <p:cNvSpPr/>
            <p:nvPr/>
          </p:nvSpPr>
          <p:spPr>
            <a:xfrm>
              <a:off x="2649500" y="3613271"/>
              <a:ext cx="172925" cy="95773"/>
            </a:xfrm>
            <a:custGeom>
              <a:avLst/>
              <a:gdLst/>
              <a:ahLst/>
              <a:cxnLst/>
              <a:rect l="l" t="t" r="r" b="b"/>
              <a:pathLst>
                <a:path w="2136" h="1183" extrusionOk="0">
                  <a:moveTo>
                    <a:pt x="1253" y="0"/>
                  </a:moveTo>
                  <a:cubicBezTo>
                    <a:pt x="1067" y="0"/>
                    <a:pt x="873" y="18"/>
                    <a:pt x="671" y="55"/>
                  </a:cubicBezTo>
                  <a:cubicBezTo>
                    <a:pt x="641" y="75"/>
                    <a:pt x="610" y="75"/>
                    <a:pt x="580" y="85"/>
                  </a:cubicBezTo>
                  <a:cubicBezTo>
                    <a:pt x="387" y="136"/>
                    <a:pt x="214" y="197"/>
                    <a:pt x="31" y="299"/>
                  </a:cubicBezTo>
                  <a:lnTo>
                    <a:pt x="21" y="299"/>
                  </a:lnTo>
                  <a:cubicBezTo>
                    <a:pt x="1" y="390"/>
                    <a:pt x="1" y="482"/>
                    <a:pt x="41" y="543"/>
                  </a:cubicBezTo>
                  <a:cubicBezTo>
                    <a:pt x="41" y="553"/>
                    <a:pt x="51" y="584"/>
                    <a:pt x="51" y="594"/>
                  </a:cubicBezTo>
                  <a:cubicBezTo>
                    <a:pt x="214" y="909"/>
                    <a:pt x="560" y="1041"/>
                    <a:pt x="875" y="1163"/>
                  </a:cubicBezTo>
                  <a:cubicBezTo>
                    <a:pt x="912" y="1177"/>
                    <a:pt x="953" y="1183"/>
                    <a:pt x="996" y="1183"/>
                  </a:cubicBezTo>
                  <a:cubicBezTo>
                    <a:pt x="1310" y="1183"/>
                    <a:pt x="1759" y="859"/>
                    <a:pt x="1901" y="645"/>
                  </a:cubicBezTo>
                  <a:cubicBezTo>
                    <a:pt x="2135" y="340"/>
                    <a:pt x="1871" y="146"/>
                    <a:pt x="1617" y="24"/>
                  </a:cubicBezTo>
                  <a:cubicBezTo>
                    <a:pt x="1499" y="8"/>
                    <a:pt x="1378" y="0"/>
                    <a:pt x="12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5"/>
            <p:cNvSpPr/>
            <p:nvPr/>
          </p:nvSpPr>
          <p:spPr>
            <a:xfrm>
              <a:off x="2809148" y="3651726"/>
              <a:ext cx="105407" cy="125079"/>
            </a:xfrm>
            <a:custGeom>
              <a:avLst/>
              <a:gdLst/>
              <a:ahLst/>
              <a:cxnLst/>
              <a:rect l="l" t="t" r="r" b="b"/>
              <a:pathLst>
                <a:path w="1302" h="1545" extrusionOk="0">
                  <a:moveTo>
                    <a:pt x="624" y="1"/>
                  </a:moveTo>
                  <a:cubicBezTo>
                    <a:pt x="595" y="1"/>
                    <a:pt x="567" y="9"/>
                    <a:pt x="539" y="27"/>
                  </a:cubicBezTo>
                  <a:cubicBezTo>
                    <a:pt x="407" y="129"/>
                    <a:pt x="234" y="271"/>
                    <a:pt x="133" y="414"/>
                  </a:cubicBezTo>
                  <a:cubicBezTo>
                    <a:pt x="31" y="546"/>
                    <a:pt x="1" y="688"/>
                    <a:pt x="133" y="830"/>
                  </a:cubicBezTo>
                  <a:cubicBezTo>
                    <a:pt x="265" y="952"/>
                    <a:pt x="489" y="1034"/>
                    <a:pt x="590" y="1196"/>
                  </a:cubicBezTo>
                  <a:cubicBezTo>
                    <a:pt x="611" y="1227"/>
                    <a:pt x="631" y="1247"/>
                    <a:pt x="641" y="1257"/>
                  </a:cubicBezTo>
                  <a:lnTo>
                    <a:pt x="641" y="1278"/>
                  </a:lnTo>
                  <a:cubicBezTo>
                    <a:pt x="682" y="1379"/>
                    <a:pt x="733" y="1440"/>
                    <a:pt x="824" y="1501"/>
                  </a:cubicBezTo>
                  <a:cubicBezTo>
                    <a:pt x="865" y="1532"/>
                    <a:pt x="911" y="1545"/>
                    <a:pt x="957" y="1545"/>
                  </a:cubicBezTo>
                  <a:cubicBezTo>
                    <a:pt x="1080" y="1545"/>
                    <a:pt x="1204" y="1450"/>
                    <a:pt x="1241" y="1339"/>
                  </a:cubicBezTo>
                  <a:cubicBezTo>
                    <a:pt x="1271" y="1237"/>
                    <a:pt x="1292" y="1125"/>
                    <a:pt x="1302" y="1023"/>
                  </a:cubicBezTo>
                  <a:cubicBezTo>
                    <a:pt x="1170" y="688"/>
                    <a:pt x="966" y="342"/>
                    <a:pt x="783" y="119"/>
                  </a:cubicBezTo>
                  <a:cubicBezTo>
                    <a:pt x="755" y="47"/>
                    <a:pt x="691" y="1"/>
                    <a:pt x="6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 name="Google Shape;83;p5"/>
          <p:cNvGrpSpPr/>
          <p:nvPr/>
        </p:nvGrpSpPr>
        <p:grpSpPr>
          <a:xfrm rot="-1282293">
            <a:off x="1680914" y="3898340"/>
            <a:ext cx="539884" cy="1007393"/>
            <a:chOff x="5216324" y="2342085"/>
            <a:chExt cx="539905" cy="1007433"/>
          </a:xfrm>
        </p:grpSpPr>
        <p:sp>
          <p:nvSpPr>
            <p:cNvPr id="84" name="Google Shape;84;p5"/>
            <p:cNvSpPr/>
            <p:nvPr/>
          </p:nvSpPr>
          <p:spPr>
            <a:xfrm>
              <a:off x="5249274" y="2392197"/>
              <a:ext cx="241172" cy="275013"/>
            </a:xfrm>
            <a:custGeom>
              <a:avLst/>
              <a:gdLst/>
              <a:ahLst/>
              <a:cxnLst/>
              <a:rect l="l" t="t" r="r" b="b"/>
              <a:pathLst>
                <a:path w="2979" h="3397" extrusionOk="0">
                  <a:moveTo>
                    <a:pt x="525" y="1"/>
                  </a:moveTo>
                  <a:cubicBezTo>
                    <a:pt x="283" y="1"/>
                    <a:pt x="100" y="147"/>
                    <a:pt x="71" y="530"/>
                  </a:cubicBezTo>
                  <a:cubicBezTo>
                    <a:pt x="0" y="1598"/>
                    <a:pt x="2511" y="3397"/>
                    <a:pt x="2511" y="3397"/>
                  </a:cubicBezTo>
                  <a:lnTo>
                    <a:pt x="2979" y="3285"/>
                  </a:lnTo>
                  <a:cubicBezTo>
                    <a:pt x="2979" y="3285"/>
                    <a:pt x="2257" y="1506"/>
                    <a:pt x="1840" y="876"/>
                  </a:cubicBezTo>
                  <a:cubicBezTo>
                    <a:pt x="1573" y="466"/>
                    <a:pt x="955" y="1"/>
                    <a:pt x="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5"/>
            <p:cNvSpPr/>
            <p:nvPr/>
          </p:nvSpPr>
          <p:spPr>
            <a:xfrm>
              <a:off x="5296957" y="2469673"/>
              <a:ext cx="182802" cy="198427"/>
            </a:xfrm>
            <a:custGeom>
              <a:avLst/>
              <a:gdLst/>
              <a:ahLst/>
              <a:cxnLst/>
              <a:rect l="l" t="t" r="r" b="b"/>
              <a:pathLst>
                <a:path w="2258" h="2451" extrusionOk="0">
                  <a:moveTo>
                    <a:pt x="598" y="0"/>
                  </a:moveTo>
                  <a:cubicBezTo>
                    <a:pt x="547" y="0"/>
                    <a:pt x="497" y="13"/>
                    <a:pt x="448" y="41"/>
                  </a:cubicBezTo>
                  <a:cubicBezTo>
                    <a:pt x="1" y="295"/>
                    <a:pt x="2105" y="2450"/>
                    <a:pt x="2105" y="2450"/>
                  </a:cubicBezTo>
                  <a:lnTo>
                    <a:pt x="2257" y="2328"/>
                  </a:lnTo>
                  <a:cubicBezTo>
                    <a:pt x="2257" y="2328"/>
                    <a:pt x="1780" y="1403"/>
                    <a:pt x="1597" y="1098"/>
                  </a:cubicBezTo>
                  <a:cubicBezTo>
                    <a:pt x="1425" y="827"/>
                    <a:pt x="1003" y="0"/>
                    <a:pt x="59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5"/>
            <p:cNvSpPr/>
            <p:nvPr/>
          </p:nvSpPr>
          <p:spPr>
            <a:xfrm>
              <a:off x="5418798" y="2342085"/>
              <a:ext cx="157219" cy="339131"/>
            </a:xfrm>
            <a:custGeom>
              <a:avLst/>
              <a:gdLst/>
              <a:ahLst/>
              <a:cxnLst/>
              <a:rect l="l" t="t" r="r" b="b"/>
              <a:pathLst>
                <a:path w="1942" h="4189" extrusionOk="0">
                  <a:moveTo>
                    <a:pt x="1097" y="1"/>
                  </a:moveTo>
                  <a:cubicBezTo>
                    <a:pt x="958" y="1"/>
                    <a:pt x="811" y="82"/>
                    <a:pt x="661" y="275"/>
                  </a:cubicBezTo>
                  <a:cubicBezTo>
                    <a:pt x="0" y="1119"/>
                    <a:pt x="1108" y="4016"/>
                    <a:pt x="1108" y="4016"/>
                  </a:cubicBezTo>
                  <a:lnTo>
                    <a:pt x="1566" y="4189"/>
                  </a:lnTo>
                  <a:cubicBezTo>
                    <a:pt x="1566" y="4189"/>
                    <a:pt x="1942" y="2308"/>
                    <a:pt x="1942" y="1546"/>
                  </a:cubicBezTo>
                  <a:cubicBezTo>
                    <a:pt x="1942" y="940"/>
                    <a:pt x="1571" y="1"/>
                    <a:pt x="10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5"/>
            <p:cNvSpPr/>
            <p:nvPr/>
          </p:nvSpPr>
          <p:spPr>
            <a:xfrm>
              <a:off x="5476115" y="2439962"/>
              <a:ext cx="81848" cy="237125"/>
            </a:xfrm>
            <a:custGeom>
              <a:avLst/>
              <a:gdLst/>
              <a:ahLst/>
              <a:cxnLst/>
              <a:rect l="l" t="t" r="r" b="b"/>
              <a:pathLst>
                <a:path w="1011" h="2929" extrusionOk="0">
                  <a:moveTo>
                    <a:pt x="492" y="1"/>
                  </a:moveTo>
                  <a:cubicBezTo>
                    <a:pt x="1" y="1"/>
                    <a:pt x="532" y="2929"/>
                    <a:pt x="532" y="2929"/>
                  </a:cubicBezTo>
                  <a:lnTo>
                    <a:pt x="736" y="2909"/>
                  </a:lnTo>
                  <a:cubicBezTo>
                    <a:pt x="736" y="2909"/>
                    <a:pt x="868" y="1872"/>
                    <a:pt x="868" y="1516"/>
                  </a:cubicBezTo>
                  <a:cubicBezTo>
                    <a:pt x="868" y="1160"/>
                    <a:pt x="1010" y="42"/>
                    <a:pt x="502" y="1"/>
                  </a:cubicBezTo>
                  <a:cubicBezTo>
                    <a:pt x="498" y="1"/>
                    <a:pt x="495" y="1"/>
                    <a:pt x="49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5"/>
            <p:cNvSpPr/>
            <p:nvPr/>
          </p:nvSpPr>
          <p:spPr>
            <a:xfrm>
              <a:off x="5299467" y="2604628"/>
              <a:ext cx="456762" cy="744890"/>
            </a:xfrm>
            <a:custGeom>
              <a:avLst/>
              <a:gdLst/>
              <a:ahLst/>
              <a:cxnLst/>
              <a:rect l="l" t="t" r="r" b="b"/>
              <a:pathLst>
                <a:path w="5642" h="9201" extrusionOk="0">
                  <a:moveTo>
                    <a:pt x="2711" y="1482"/>
                  </a:moveTo>
                  <a:cubicBezTo>
                    <a:pt x="2729" y="1482"/>
                    <a:pt x="2743" y="1483"/>
                    <a:pt x="2755" y="1485"/>
                  </a:cubicBezTo>
                  <a:cubicBezTo>
                    <a:pt x="3019" y="1525"/>
                    <a:pt x="3517" y="1881"/>
                    <a:pt x="3517" y="2674"/>
                  </a:cubicBezTo>
                  <a:cubicBezTo>
                    <a:pt x="3517" y="3284"/>
                    <a:pt x="2907" y="4067"/>
                    <a:pt x="1789" y="4636"/>
                  </a:cubicBezTo>
                  <a:cubicBezTo>
                    <a:pt x="1799" y="3650"/>
                    <a:pt x="1799" y="1596"/>
                    <a:pt x="1799" y="1596"/>
                  </a:cubicBezTo>
                  <a:cubicBezTo>
                    <a:pt x="1799" y="1596"/>
                    <a:pt x="2483" y="1482"/>
                    <a:pt x="2711" y="1482"/>
                  </a:cubicBezTo>
                  <a:close/>
                  <a:moveTo>
                    <a:pt x="2907" y="0"/>
                  </a:moveTo>
                  <a:cubicBezTo>
                    <a:pt x="2023" y="0"/>
                    <a:pt x="1007" y="214"/>
                    <a:pt x="132" y="620"/>
                  </a:cubicBezTo>
                  <a:cubicBezTo>
                    <a:pt x="153" y="1332"/>
                    <a:pt x="153" y="2044"/>
                    <a:pt x="153" y="2755"/>
                  </a:cubicBezTo>
                  <a:cubicBezTo>
                    <a:pt x="153" y="4768"/>
                    <a:pt x="112" y="6760"/>
                    <a:pt x="0" y="8773"/>
                  </a:cubicBezTo>
                  <a:lnTo>
                    <a:pt x="1637" y="8956"/>
                  </a:lnTo>
                  <a:cubicBezTo>
                    <a:pt x="1688" y="7797"/>
                    <a:pt x="1728" y="6588"/>
                    <a:pt x="1749" y="5469"/>
                  </a:cubicBezTo>
                  <a:cubicBezTo>
                    <a:pt x="2806" y="6852"/>
                    <a:pt x="3761" y="8102"/>
                    <a:pt x="4483" y="9200"/>
                  </a:cubicBezTo>
                  <a:lnTo>
                    <a:pt x="5642" y="8346"/>
                  </a:lnTo>
                  <a:cubicBezTo>
                    <a:pt x="4930" y="7330"/>
                    <a:pt x="4158" y="6272"/>
                    <a:pt x="3395" y="5327"/>
                  </a:cubicBezTo>
                  <a:cubicBezTo>
                    <a:pt x="4473" y="4626"/>
                    <a:pt x="5408" y="3660"/>
                    <a:pt x="5408" y="2582"/>
                  </a:cubicBezTo>
                  <a:cubicBezTo>
                    <a:pt x="5408" y="864"/>
                    <a:pt x="4239" y="0"/>
                    <a:pt x="29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5"/>
            <p:cNvSpPr/>
            <p:nvPr/>
          </p:nvSpPr>
          <p:spPr>
            <a:xfrm>
              <a:off x="5592450" y="2714487"/>
              <a:ext cx="153091" cy="110993"/>
            </a:xfrm>
            <a:custGeom>
              <a:avLst/>
              <a:gdLst/>
              <a:ahLst/>
              <a:cxnLst/>
              <a:rect l="l" t="t" r="r" b="b"/>
              <a:pathLst>
                <a:path w="1891" h="1371" extrusionOk="0">
                  <a:moveTo>
                    <a:pt x="1048" y="1"/>
                  </a:moveTo>
                  <a:cubicBezTo>
                    <a:pt x="922" y="1"/>
                    <a:pt x="797" y="19"/>
                    <a:pt x="691" y="46"/>
                  </a:cubicBezTo>
                  <a:cubicBezTo>
                    <a:pt x="366" y="107"/>
                    <a:pt x="214" y="351"/>
                    <a:pt x="214" y="351"/>
                  </a:cubicBezTo>
                  <a:cubicBezTo>
                    <a:pt x="102" y="483"/>
                    <a:pt x="0" y="880"/>
                    <a:pt x="193" y="1093"/>
                  </a:cubicBezTo>
                  <a:cubicBezTo>
                    <a:pt x="346" y="1246"/>
                    <a:pt x="574" y="1371"/>
                    <a:pt x="821" y="1371"/>
                  </a:cubicBezTo>
                  <a:cubicBezTo>
                    <a:pt x="902" y="1371"/>
                    <a:pt x="985" y="1357"/>
                    <a:pt x="1067" y="1327"/>
                  </a:cubicBezTo>
                  <a:cubicBezTo>
                    <a:pt x="1545" y="1134"/>
                    <a:pt x="1891" y="585"/>
                    <a:pt x="1688" y="280"/>
                  </a:cubicBezTo>
                  <a:cubicBezTo>
                    <a:pt x="1553" y="71"/>
                    <a:pt x="1297" y="1"/>
                    <a:pt x="10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5"/>
            <p:cNvSpPr/>
            <p:nvPr/>
          </p:nvSpPr>
          <p:spPr>
            <a:xfrm>
              <a:off x="5548005" y="2678704"/>
              <a:ext cx="64280" cy="63471"/>
            </a:xfrm>
            <a:custGeom>
              <a:avLst/>
              <a:gdLst/>
              <a:ahLst/>
              <a:cxnLst/>
              <a:rect l="l" t="t" r="r" b="b"/>
              <a:pathLst>
                <a:path w="794" h="784" extrusionOk="0">
                  <a:moveTo>
                    <a:pt x="397" y="0"/>
                  </a:moveTo>
                  <a:cubicBezTo>
                    <a:pt x="183" y="0"/>
                    <a:pt x="0" y="173"/>
                    <a:pt x="0" y="397"/>
                  </a:cubicBezTo>
                  <a:cubicBezTo>
                    <a:pt x="0" y="610"/>
                    <a:pt x="183" y="783"/>
                    <a:pt x="397" y="783"/>
                  </a:cubicBezTo>
                  <a:cubicBezTo>
                    <a:pt x="610" y="783"/>
                    <a:pt x="793" y="610"/>
                    <a:pt x="793" y="397"/>
                  </a:cubicBezTo>
                  <a:cubicBezTo>
                    <a:pt x="793" y="173"/>
                    <a:pt x="610"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5"/>
            <p:cNvSpPr/>
            <p:nvPr/>
          </p:nvSpPr>
          <p:spPr>
            <a:xfrm>
              <a:off x="5573506" y="2691819"/>
              <a:ext cx="28902" cy="28902"/>
            </a:xfrm>
            <a:custGeom>
              <a:avLst/>
              <a:gdLst/>
              <a:ahLst/>
              <a:cxnLst/>
              <a:rect l="l" t="t" r="r" b="b"/>
              <a:pathLst>
                <a:path w="357" h="357" extrusionOk="0">
                  <a:moveTo>
                    <a:pt x="183" y="1"/>
                  </a:moveTo>
                  <a:cubicBezTo>
                    <a:pt x="82" y="1"/>
                    <a:pt x="0" y="82"/>
                    <a:pt x="0" y="184"/>
                  </a:cubicBezTo>
                  <a:cubicBezTo>
                    <a:pt x="0" y="275"/>
                    <a:pt x="82" y="357"/>
                    <a:pt x="183" y="357"/>
                  </a:cubicBezTo>
                  <a:cubicBezTo>
                    <a:pt x="285" y="357"/>
                    <a:pt x="356" y="275"/>
                    <a:pt x="356" y="184"/>
                  </a:cubicBezTo>
                  <a:cubicBezTo>
                    <a:pt x="356" y="82"/>
                    <a:pt x="285" y="1"/>
                    <a:pt x="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5"/>
            <p:cNvSpPr/>
            <p:nvPr/>
          </p:nvSpPr>
          <p:spPr>
            <a:xfrm>
              <a:off x="5628638" y="2644135"/>
              <a:ext cx="63471" cy="63471"/>
            </a:xfrm>
            <a:custGeom>
              <a:avLst/>
              <a:gdLst/>
              <a:ahLst/>
              <a:cxnLst/>
              <a:rect l="l" t="t" r="r" b="b"/>
              <a:pathLst>
                <a:path w="784" h="784" extrusionOk="0">
                  <a:moveTo>
                    <a:pt x="387" y="0"/>
                  </a:moveTo>
                  <a:cubicBezTo>
                    <a:pt x="173" y="0"/>
                    <a:pt x="0" y="173"/>
                    <a:pt x="0" y="387"/>
                  </a:cubicBezTo>
                  <a:cubicBezTo>
                    <a:pt x="0" y="610"/>
                    <a:pt x="173" y="783"/>
                    <a:pt x="387" y="783"/>
                  </a:cubicBezTo>
                  <a:cubicBezTo>
                    <a:pt x="610" y="783"/>
                    <a:pt x="783" y="610"/>
                    <a:pt x="783" y="387"/>
                  </a:cubicBezTo>
                  <a:cubicBezTo>
                    <a:pt x="783" y="173"/>
                    <a:pt x="610" y="0"/>
                    <a:pt x="3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5"/>
            <p:cNvSpPr/>
            <p:nvPr/>
          </p:nvSpPr>
          <p:spPr>
            <a:xfrm>
              <a:off x="5654949" y="2657250"/>
              <a:ext cx="28902" cy="28902"/>
            </a:xfrm>
            <a:custGeom>
              <a:avLst/>
              <a:gdLst/>
              <a:ahLst/>
              <a:cxnLst/>
              <a:rect l="l" t="t" r="r" b="b"/>
              <a:pathLst>
                <a:path w="357" h="357" extrusionOk="0">
                  <a:moveTo>
                    <a:pt x="184" y="1"/>
                  </a:moveTo>
                  <a:cubicBezTo>
                    <a:pt x="82" y="1"/>
                    <a:pt x="1" y="82"/>
                    <a:pt x="1" y="174"/>
                  </a:cubicBezTo>
                  <a:cubicBezTo>
                    <a:pt x="1" y="275"/>
                    <a:pt x="82" y="357"/>
                    <a:pt x="184" y="357"/>
                  </a:cubicBezTo>
                  <a:cubicBezTo>
                    <a:pt x="275" y="357"/>
                    <a:pt x="356" y="275"/>
                    <a:pt x="356" y="174"/>
                  </a:cubicBezTo>
                  <a:cubicBezTo>
                    <a:pt x="356" y="82"/>
                    <a:pt x="275"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5"/>
            <p:cNvSpPr/>
            <p:nvPr/>
          </p:nvSpPr>
          <p:spPr>
            <a:xfrm>
              <a:off x="5651144" y="2721530"/>
              <a:ext cx="43393" cy="27607"/>
            </a:xfrm>
            <a:custGeom>
              <a:avLst/>
              <a:gdLst/>
              <a:ahLst/>
              <a:cxnLst/>
              <a:rect l="l" t="t" r="r" b="b"/>
              <a:pathLst>
                <a:path w="536" h="341" extrusionOk="0">
                  <a:moveTo>
                    <a:pt x="451" y="1"/>
                  </a:moveTo>
                  <a:cubicBezTo>
                    <a:pt x="341" y="1"/>
                    <a:pt x="36" y="140"/>
                    <a:pt x="27" y="193"/>
                  </a:cubicBezTo>
                  <a:cubicBezTo>
                    <a:pt x="1" y="255"/>
                    <a:pt x="215" y="341"/>
                    <a:pt x="324" y="341"/>
                  </a:cubicBezTo>
                  <a:cubicBezTo>
                    <a:pt x="339" y="341"/>
                    <a:pt x="353" y="339"/>
                    <a:pt x="363" y="335"/>
                  </a:cubicBezTo>
                  <a:cubicBezTo>
                    <a:pt x="444" y="315"/>
                    <a:pt x="536" y="61"/>
                    <a:pt x="485" y="10"/>
                  </a:cubicBezTo>
                  <a:cubicBezTo>
                    <a:pt x="478" y="4"/>
                    <a:pt x="467" y="1"/>
                    <a:pt x="4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5"/>
            <p:cNvSpPr/>
            <p:nvPr/>
          </p:nvSpPr>
          <p:spPr>
            <a:xfrm>
              <a:off x="5636815" y="2738774"/>
              <a:ext cx="90672" cy="55213"/>
            </a:xfrm>
            <a:custGeom>
              <a:avLst/>
              <a:gdLst/>
              <a:ahLst/>
              <a:cxnLst/>
              <a:rect l="l" t="t" r="r" b="b"/>
              <a:pathLst>
                <a:path w="1120" h="682" fill="none" extrusionOk="0">
                  <a:moveTo>
                    <a:pt x="1038" y="0"/>
                  </a:moveTo>
                  <a:cubicBezTo>
                    <a:pt x="1038" y="0"/>
                    <a:pt x="1119" y="214"/>
                    <a:pt x="926" y="336"/>
                  </a:cubicBezTo>
                  <a:cubicBezTo>
                    <a:pt x="733" y="468"/>
                    <a:pt x="570" y="275"/>
                    <a:pt x="570" y="275"/>
                  </a:cubicBezTo>
                  <a:cubicBezTo>
                    <a:pt x="570" y="275"/>
                    <a:pt x="601" y="529"/>
                    <a:pt x="367" y="610"/>
                  </a:cubicBezTo>
                  <a:cubicBezTo>
                    <a:pt x="143" y="681"/>
                    <a:pt x="1" y="427"/>
                    <a:pt x="1" y="427"/>
                  </a:cubicBezTo>
                </a:path>
              </a:pathLst>
            </a:custGeom>
            <a:noFill/>
            <a:ln w="2550" cap="flat" cmpd="sng">
              <a:solidFill>
                <a:schemeClr val="lt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5"/>
            <p:cNvSpPr/>
            <p:nvPr/>
          </p:nvSpPr>
          <p:spPr>
            <a:xfrm>
              <a:off x="5216324" y="3082031"/>
              <a:ext cx="123541" cy="102816"/>
            </a:xfrm>
            <a:custGeom>
              <a:avLst/>
              <a:gdLst/>
              <a:ahLst/>
              <a:cxnLst/>
              <a:rect l="l" t="t" r="r" b="b"/>
              <a:pathLst>
                <a:path w="1526" h="1270" extrusionOk="0">
                  <a:moveTo>
                    <a:pt x="637" y="0"/>
                  </a:moveTo>
                  <a:cubicBezTo>
                    <a:pt x="585" y="0"/>
                    <a:pt x="535" y="12"/>
                    <a:pt x="488" y="40"/>
                  </a:cubicBezTo>
                  <a:cubicBezTo>
                    <a:pt x="133" y="253"/>
                    <a:pt x="0" y="1178"/>
                    <a:pt x="631" y="1260"/>
                  </a:cubicBezTo>
                  <a:cubicBezTo>
                    <a:pt x="695" y="1267"/>
                    <a:pt x="755" y="1270"/>
                    <a:pt x="811" y="1270"/>
                  </a:cubicBezTo>
                  <a:cubicBezTo>
                    <a:pt x="1327" y="1270"/>
                    <a:pt x="1525" y="1006"/>
                    <a:pt x="1525" y="1006"/>
                  </a:cubicBezTo>
                  <a:lnTo>
                    <a:pt x="1424" y="538"/>
                  </a:lnTo>
                  <a:cubicBezTo>
                    <a:pt x="1424" y="538"/>
                    <a:pt x="985" y="0"/>
                    <a:pt x="63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11"/>
          <p:cNvSpPr/>
          <p:nvPr/>
        </p:nvSpPr>
        <p:spPr>
          <a:xfrm rot="833213">
            <a:off x="-86784" y="1557515"/>
            <a:ext cx="9266410" cy="2802230"/>
          </a:xfrm>
          <a:custGeom>
            <a:avLst/>
            <a:gdLst/>
            <a:ahLst/>
            <a:cxnLst/>
            <a:rect l="l" t="t" r="r" b="b"/>
            <a:pathLst>
              <a:path w="135506" h="40978" extrusionOk="0">
                <a:moveTo>
                  <a:pt x="92401" y="1"/>
                </a:moveTo>
                <a:cubicBezTo>
                  <a:pt x="76209" y="1"/>
                  <a:pt x="57946" y="5630"/>
                  <a:pt x="43275" y="9165"/>
                </a:cubicBezTo>
                <a:cubicBezTo>
                  <a:pt x="27356" y="13018"/>
                  <a:pt x="1" y="18518"/>
                  <a:pt x="6730" y="31478"/>
                </a:cubicBezTo>
                <a:cubicBezTo>
                  <a:pt x="9160" y="36124"/>
                  <a:pt x="15015" y="39113"/>
                  <a:pt x="22172" y="40332"/>
                </a:cubicBezTo>
                <a:cubicBezTo>
                  <a:pt x="24669" y="40761"/>
                  <a:pt x="27326" y="40977"/>
                  <a:pt x="30051" y="40977"/>
                </a:cubicBezTo>
                <a:cubicBezTo>
                  <a:pt x="33727" y="40977"/>
                  <a:pt x="37526" y="40583"/>
                  <a:pt x="41222" y="39784"/>
                </a:cubicBezTo>
                <a:cubicBezTo>
                  <a:pt x="55514" y="36707"/>
                  <a:pt x="62739" y="29228"/>
                  <a:pt x="77000" y="29228"/>
                </a:cubicBezTo>
                <a:cubicBezTo>
                  <a:pt x="78573" y="29228"/>
                  <a:pt x="80232" y="29319"/>
                  <a:pt x="81995" y="29516"/>
                </a:cubicBezTo>
                <a:cubicBezTo>
                  <a:pt x="89483" y="30358"/>
                  <a:pt x="99220" y="34500"/>
                  <a:pt x="108121" y="34500"/>
                </a:cubicBezTo>
                <a:cubicBezTo>
                  <a:pt x="110399" y="34500"/>
                  <a:pt x="112622" y="34229"/>
                  <a:pt x="114738" y="33562"/>
                </a:cubicBezTo>
                <a:cubicBezTo>
                  <a:pt x="135506" y="27026"/>
                  <a:pt x="119191" y="5455"/>
                  <a:pt x="106494" y="1796"/>
                </a:cubicBezTo>
                <a:cubicBezTo>
                  <a:pt x="102097" y="526"/>
                  <a:pt x="97345" y="1"/>
                  <a:pt x="924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1"/>
          <p:cNvSpPr txBox="1"/>
          <p:nvPr/>
        </p:nvSpPr>
        <p:spPr>
          <a:xfrm>
            <a:off x="1391550" y="2049150"/>
            <a:ext cx="6360900" cy="1502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8000">
                <a:solidFill>
                  <a:schemeClr val="lt1"/>
                </a:solidFill>
                <a:latin typeface="Alata"/>
                <a:ea typeface="Alata"/>
                <a:cs typeface="Alata"/>
                <a:sym typeface="Alata"/>
              </a:rPr>
              <a:t>XX%</a:t>
            </a:r>
            <a:endParaRPr sz="8000">
              <a:solidFill>
                <a:schemeClr val="lt1"/>
              </a:solidFill>
              <a:latin typeface="Alata"/>
              <a:ea typeface="Alata"/>
              <a:cs typeface="Alata"/>
              <a:sym typeface="Alata"/>
            </a:endParaRPr>
          </a:p>
        </p:txBody>
      </p:sp>
      <p:sp>
        <p:nvSpPr>
          <p:cNvPr id="121" name="Google Shape;121;p11"/>
          <p:cNvSpPr txBox="1">
            <a:spLocks noGrp="1"/>
          </p:cNvSpPr>
          <p:nvPr>
            <p:ph type="title"/>
          </p:nvPr>
        </p:nvSpPr>
        <p:spPr>
          <a:xfrm>
            <a:off x="713250" y="3688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Font typeface="Amatic SC"/>
              <a:buNone/>
              <a:defRPr sz="4000" b="1">
                <a:latin typeface="Amatic SC"/>
                <a:ea typeface="Amatic SC"/>
                <a:cs typeface="Amatic SC"/>
                <a:sym typeface="Amatic SC"/>
              </a:defRPr>
            </a:lvl1pPr>
            <a:lvl2pPr lvl="1" rtl="0">
              <a:spcBef>
                <a:spcPts val="0"/>
              </a:spcBef>
              <a:spcAft>
                <a:spcPts val="0"/>
              </a:spcAft>
              <a:buSzPts val="2400"/>
              <a:buFont typeface="Fira Sans"/>
              <a:buNone/>
              <a:defRPr sz="2400" b="1">
                <a:latin typeface="Fira Sans"/>
                <a:ea typeface="Fira Sans"/>
                <a:cs typeface="Fira Sans"/>
                <a:sym typeface="Fira Sans"/>
              </a:defRPr>
            </a:lvl2pPr>
            <a:lvl3pPr lvl="2" rtl="0">
              <a:spcBef>
                <a:spcPts val="0"/>
              </a:spcBef>
              <a:spcAft>
                <a:spcPts val="0"/>
              </a:spcAft>
              <a:buSzPts val="2400"/>
              <a:buFont typeface="Fira Sans"/>
              <a:buNone/>
              <a:defRPr sz="2400" b="1">
                <a:latin typeface="Fira Sans"/>
                <a:ea typeface="Fira Sans"/>
                <a:cs typeface="Fira Sans"/>
                <a:sym typeface="Fira Sans"/>
              </a:defRPr>
            </a:lvl3pPr>
            <a:lvl4pPr lvl="3" rtl="0">
              <a:spcBef>
                <a:spcPts val="0"/>
              </a:spcBef>
              <a:spcAft>
                <a:spcPts val="0"/>
              </a:spcAft>
              <a:buSzPts val="2400"/>
              <a:buFont typeface="Fira Sans"/>
              <a:buNone/>
              <a:defRPr sz="2400" b="1">
                <a:latin typeface="Fira Sans"/>
                <a:ea typeface="Fira Sans"/>
                <a:cs typeface="Fira Sans"/>
                <a:sym typeface="Fira Sans"/>
              </a:defRPr>
            </a:lvl4pPr>
            <a:lvl5pPr lvl="4" rtl="0">
              <a:spcBef>
                <a:spcPts val="0"/>
              </a:spcBef>
              <a:spcAft>
                <a:spcPts val="0"/>
              </a:spcAft>
              <a:buSzPts val="2400"/>
              <a:buFont typeface="Fira Sans"/>
              <a:buNone/>
              <a:defRPr sz="2400" b="1">
                <a:latin typeface="Fira Sans"/>
                <a:ea typeface="Fira Sans"/>
                <a:cs typeface="Fira Sans"/>
                <a:sym typeface="Fira Sans"/>
              </a:defRPr>
            </a:lvl5pPr>
            <a:lvl6pPr lvl="5" rtl="0">
              <a:spcBef>
                <a:spcPts val="0"/>
              </a:spcBef>
              <a:spcAft>
                <a:spcPts val="0"/>
              </a:spcAft>
              <a:buSzPts val="2400"/>
              <a:buFont typeface="Fira Sans"/>
              <a:buNone/>
              <a:defRPr sz="2400" b="1">
                <a:latin typeface="Fira Sans"/>
                <a:ea typeface="Fira Sans"/>
                <a:cs typeface="Fira Sans"/>
                <a:sym typeface="Fira Sans"/>
              </a:defRPr>
            </a:lvl6pPr>
            <a:lvl7pPr lvl="6" rtl="0">
              <a:spcBef>
                <a:spcPts val="0"/>
              </a:spcBef>
              <a:spcAft>
                <a:spcPts val="0"/>
              </a:spcAft>
              <a:buSzPts val="2400"/>
              <a:buFont typeface="Fira Sans"/>
              <a:buNone/>
              <a:defRPr sz="2400" b="1">
                <a:latin typeface="Fira Sans"/>
                <a:ea typeface="Fira Sans"/>
                <a:cs typeface="Fira Sans"/>
                <a:sym typeface="Fira Sans"/>
              </a:defRPr>
            </a:lvl7pPr>
            <a:lvl8pPr lvl="7" rtl="0">
              <a:spcBef>
                <a:spcPts val="0"/>
              </a:spcBef>
              <a:spcAft>
                <a:spcPts val="0"/>
              </a:spcAft>
              <a:buSzPts val="2400"/>
              <a:buFont typeface="Fira Sans"/>
              <a:buNone/>
              <a:defRPr sz="2400" b="1">
                <a:latin typeface="Fira Sans"/>
                <a:ea typeface="Fira Sans"/>
                <a:cs typeface="Fira Sans"/>
                <a:sym typeface="Fira Sans"/>
              </a:defRPr>
            </a:lvl8pPr>
            <a:lvl9pPr lvl="8" rtl="0">
              <a:spcBef>
                <a:spcPts val="0"/>
              </a:spcBef>
              <a:spcAft>
                <a:spcPts val="0"/>
              </a:spcAft>
              <a:buSzPts val="2400"/>
              <a:buFont typeface="Fira Sans"/>
              <a:buNone/>
              <a:defRPr sz="2400" b="1">
                <a:latin typeface="Fira Sans"/>
                <a:ea typeface="Fira Sans"/>
                <a:cs typeface="Fira Sans"/>
                <a:sym typeface="Fira Sans"/>
              </a:defRPr>
            </a:lvl9pPr>
          </a:lstStyle>
          <a:p>
            <a:endParaRPr/>
          </a:p>
        </p:txBody>
      </p:sp>
      <p:grpSp>
        <p:nvGrpSpPr>
          <p:cNvPr id="122" name="Google Shape;122;p11"/>
          <p:cNvGrpSpPr/>
          <p:nvPr/>
        </p:nvGrpSpPr>
        <p:grpSpPr>
          <a:xfrm>
            <a:off x="8349563" y="4092611"/>
            <a:ext cx="454655" cy="792573"/>
            <a:chOff x="4053457" y="1433586"/>
            <a:chExt cx="454655" cy="792573"/>
          </a:xfrm>
        </p:grpSpPr>
        <p:sp>
          <p:nvSpPr>
            <p:cNvPr id="123" name="Google Shape;123;p11"/>
            <p:cNvSpPr/>
            <p:nvPr/>
          </p:nvSpPr>
          <p:spPr>
            <a:xfrm>
              <a:off x="4053457" y="1512519"/>
              <a:ext cx="357265" cy="713640"/>
            </a:xfrm>
            <a:custGeom>
              <a:avLst/>
              <a:gdLst/>
              <a:ahLst/>
              <a:cxnLst/>
              <a:rect l="l" t="t" r="r" b="b"/>
              <a:pathLst>
                <a:path w="4413" h="8815" extrusionOk="0">
                  <a:moveTo>
                    <a:pt x="2542" y="1"/>
                  </a:moveTo>
                  <a:lnTo>
                    <a:pt x="2542" y="1"/>
                  </a:lnTo>
                  <a:cubicBezTo>
                    <a:pt x="2705" y="2166"/>
                    <a:pt x="2756" y="4240"/>
                    <a:pt x="2756" y="5561"/>
                  </a:cubicBezTo>
                  <a:cubicBezTo>
                    <a:pt x="2756" y="6253"/>
                    <a:pt x="2623" y="7351"/>
                    <a:pt x="2074" y="7351"/>
                  </a:cubicBezTo>
                  <a:cubicBezTo>
                    <a:pt x="1719" y="7351"/>
                    <a:pt x="1475" y="6863"/>
                    <a:pt x="1475" y="6222"/>
                  </a:cubicBezTo>
                  <a:cubicBezTo>
                    <a:pt x="1475" y="6070"/>
                    <a:pt x="1485" y="5877"/>
                    <a:pt x="1526" y="5704"/>
                  </a:cubicBezTo>
                  <a:lnTo>
                    <a:pt x="102" y="5541"/>
                  </a:lnTo>
                  <a:cubicBezTo>
                    <a:pt x="41" y="5816"/>
                    <a:pt x="1" y="6080"/>
                    <a:pt x="1" y="6354"/>
                  </a:cubicBezTo>
                  <a:cubicBezTo>
                    <a:pt x="1" y="7706"/>
                    <a:pt x="865" y="8814"/>
                    <a:pt x="2247" y="8814"/>
                  </a:cubicBezTo>
                  <a:cubicBezTo>
                    <a:pt x="3853" y="8814"/>
                    <a:pt x="4413" y="6791"/>
                    <a:pt x="4413" y="5561"/>
                  </a:cubicBezTo>
                  <a:cubicBezTo>
                    <a:pt x="4413" y="4240"/>
                    <a:pt x="4413" y="2308"/>
                    <a:pt x="4250" y="133"/>
                  </a:cubicBezTo>
                  <a:lnTo>
                    <a:pt x="254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1"/>
            <p:cNvSpPr/>
            <p:nvPr/>
          </p:nvSpPr>
          <p:spPr>
            <a:xfrm>
              <a:off x="4128100" y="1616063"/>
              <a:ext cx="127103" cy="144104"/>
            </a:xfrm>
            <a:custGeom>
              <a:avLst/>
              <a:gdLst/>
              <a:ahLst/>
              <a:cxnLst/>
              <a:rect l="l" t="t" r="r" b="b"/>
              <a:pathLst>
                <a:path w="1570" h="1780" extrusionOk="0">
                  <a:moveTo>
                    <a:pt x="1409" y="0"/>
                  </a:moveTo>
                  <a:cubicBezTo>
                    <a:pt x="1404" y="0"/>
                    <a:pt x="1400" y="1"/>
                    <a:pt x="1396" y="3"/>
                  </a:cubicBezTo>
                  <a:cubicBezTo>
                    <a:pt x="1305" y="23"/>
                    <a:pt x="1264" y="74"/>
                    <a:pt x="1244" y="165"/>
                  </a:cubicBezTo>
                  <a:cubicBezTo>
                    <a:pt x="1213" y="267"/>
                    <a:pt x="1173" y="359"/>
                    <a:pt x="1152" y="450"/>
                  </a:cubicBezTo>
                  <a:cubicBezTo>
                    <a:pt x="1102" y="613"/>
                    <a:pt x="949" y="664"/>
                    <a:pt x="807" y="735"/>
                  </a:cubicBezTo>
                  <a:cubicBezTo>
                    <a:pt x="695" y="816"/>
                    <a:pt x="644" y="908"/>
                    <a:pt x="654" y="1029"/>
                  </a:cubicBezTo>
                  <a:cubicBezTo>
                    <a:pt x="665" y="1172"/>
                    <a:pt x="746" y="1365"/>
                    <a:pt x="634" y="1477"/>
                  </a:cubicBezTo>
                  <a:cubicBezTo>
                    <a:pt x="584" y="1526"/>
                    <a:pt x="503" y="1552"/>
                    <a:pt x="423" y="1552"/>
                  </a:cubicBezTo>
                  <a:cubicBezTo>
                    <a:pt x="338" y="1552"/>
                    <a:pt x="254" y="1524"/>
                    <a:pt x="207" y="1467"/>
                  </a:cubicBezTo>
                  <a:cubicBezTo>
                    <a:pt x="190" y="1441"/>
                    <a:pt x="165" y="1431"/>
                    <a:pt x="140" y="1431"/>
                  </a:cubicBezTo>
                  <a:cubicBezTo>
                    <a:pt x="73" y="1431"/>
                    <a:pt x="0" y="1502"/>
                    <a:pt x="44" y="1568"/>
                  </a:cubicBezTo>
                  <a:cubicBezTo>
                    <a:pt x="137" y="1715"/>
                    <a:pt x="285" y="1779"/>
                    <a:pt x="437" y="1779"/>
                  </a:cubicBezTo>
                  <a:cubicBezTo>
                    <a:pt x="686" y="1779"/>
                    <a:pt x="946" y="1606"/>
                    <a:pt x="990" y="1334"/>
                  </a:cubicBezTo>
                  <a:cubicBezTo>
                    <a:pt x="1010" y="1131"/>
                    <a:pt x="858" y="1019"/>
                    <a:pt x="1102" y="887"/>
                  </a:cubicBezTo>
                  <a:cubicBezTo>
                    <a:pt x="1224" y="826"/>
                    <a:pt x="1305" y="755"/>
                    <a:pt x="1366" y="623"/>
                  </a:cubicBezTo>
                  <a:cubicBezTo>
                    <a:pt x="1457" y="481"/>
                    <a:pt x="1569" y="216"/>
                    <a:pt x="1468" y="43"/>
                  </a:cubicBezTo>
                  <a:cubicBezTo>
                    <a:pt x="1459" y="18"/>
                    <a:pt x="1430" y="0"/>
                    <a:pt x="14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1"/>
            <p:cNvSpPr/>
            <p:nvPr/>
          </p:nvSpPr>
          <p:spPr>
            <a:xfrm>
              <a:off x="4241116" y="1616387"/>
              <a:ext cx="60151" cy="196160"/>
            </a:xfrm>
            <a:custGeom>
              <a:avLst/>
              <a:gdLst/>
              <a:ahLst/>
              <a:cxnLst/>
              <a:rect l="l" t="t" r="r" b="b"/>
              <a:pathLst>
                <a:path w="743" h="2423" extrusionOk="0">
                  <a:moveTo>
                    <a:pt x="511" y="0"/>
                  </a:moveTo>
                  <a:cubicBezTo>
                    <a:pt x="453" y="0"/>
                    <a:pt x="388" y="51"/>
                    <a:pt x="407" y="121"/>
                  </a:cubicBezTo>
                  <a:cubicBezTo>
                    <a:pt x="458" y="385"/>
                    <a:pt x="438" y="578"/>
                    <a:pt x="265" y="812"/>
                  </a:cubicBezTo>
                  <a:cubicBezTo>
                    <a:pt x="204" y="883"/>
                    <a:pt x="82" y="975"/>
                    <a:pt x="61" y="1076"/>
                  </a:cubicBezTo>
                  <a:cubicBezTo>
                    <a:pt x="0" y="1330"/>
                    <a:pt x="163" y="1524"/>
                    <a:pt x="153" y="1778"/>
                  </a:cubicBezTo>
                  <a:cubicBezTo>
                    <a:pt x="135" y="1923"/>
                    <a:pt x="68" y="2422"/>
                    <a:pt x="312" y="2422"/>
                  </a:cubicBezTo>
                  <a:cubicBezTo>
                    <a:pt x="342" y="2422"/>
                    <a:pt x="377" y="2415"/>
                    <a:pt x="417" y="2398"/>
                  </a:cubicBezTo>
                  <a:cubicBezTo>
                    <a:pt x="427" y="2388"/>
                    <a:pt x="438" y="2377"/>
                    <a:pt x="427" y="2347"/>
                  </a:cubicBezTo>
                  <a:cubicBezTo>
                    <a:pt x="356" y="2184"/>
                    <a:pt x="387" y="2032"/>
                    <a:pt x="417" y="1869"/>
                  </a:cubicBezTo>
                  <a:cubicBezTo>
                    <a:pt x="438" y="1666"/>
                    <a:pt x="427" y="1503"/>
                    <a:pt x="356" y="1300"/>
                  </a:cubicBezTo>
                  <a:cubicBezTo>
                    <a:pt x="275" y="1117"/>
                    <a:pt x="610" y="822"/>
                    <a:pt x="671" y="639"/>
                  </a:cubicBezTo>
                  <a:cubicBezTo>
                    <a:pt x="743" y="466"/>
                    <a:pt x="661" y="243"/>
                    <a:pt x="590" y="60"/>
                  </a:cubicBezTo>
                  <a:cubicBezTo>
                    <a:pt x="579" y="18"/>
                    <a:pt x="546" y="0"/>
                    <a:pt x="51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1"/>
            <p:cNvSpPr/>
            <p:nvPr/>
          </p:nvSpPr>
          <p:spPr>
            <a:xfrm>
              <a:off x="4304505" y="1624644"/>
              <a:ext cx="45336" cy="197455"/>
            </a:xfrm>
            <a:custGeom>
              <a:avLst/>
              <a:gdLst/>
              <a:ahLst/>
              <a:cxnLst/>
              <a:rect l="l" t="t" r="r" b="b"/>
              <a:pathLst>
                <a:path w="560" h="2439" extrusionOk="0">
                  <a:moveTo>
                    <a:pt x="378" y="0"/>
                  </a:moveTo>
                  <a:cubicBezTo>
                    <a:pt x="325" y="0"/>
                    <a:pt x="273" y="40"/>
                    <a:pt x="285" y="110"/>
                  </a:cubicBezTo>
                  <a:cubicBezTo>
                    <a:pt x="336" y="425"/>
                    <a:pt x="193" y="608"/>
                    <a:pt x="82" y="883"/>
                  </a:cubicBezTo>
                  <a:cubicBezTo>
                    <a:pt x="0" y="1076"/>
                    <a:pt x="82" y="1289"/>
                    <a:pt x="153" y="1472"/>
                  </a:cubicBezTo>
                  <a:cubicBezTo>
                    <a:pt x="264" y="1737"/>
                    <a:pt x="41" y="1889"/>
                    <a:pt x="82" y="2143"/>
                  </a:cubicBezTo>
                  <a:cubicBezTo>
                    <a:pt x="102" y="2306"/>
                    <a:pt x="153" y="2408"/>
                    <a:pt x="315" y="2438"/>
                  </a:cubicBezTo>
                  <a:cubicBezTo>
                    <a:pt x="336" y="2438"/>
                    <a:pt x="356" y="2428"/>
                    <a:pt x="356" y="2408"/>
                  </a:cubicBezTo>
                  <a:cubicBezTo>
                    <a:pt x="407" y="2235"/>
                    <a:pt x="346" y="2072"/>
                    <a:pt x="437" y="1879"/>
                  </a:cubicBezTo>
                  <a:cubicBezTo>
                    <a:pt x="519" y="1727"/>
                    <a:pt x="539" y="1594"/>
                    <a:pt x="458" y="1422"/>
                  </a:cubicBezTo>
                  <a:cubicBezTo>
                    <a:pt x="407" y="1279"/>
                    <a:pt x="346" y="1208"/>
                    <a:pt x="336" y="1035"/>
                  </a:cubicBezTo>
                  <a:cubicBezTo>
                    <a:pt x="336" y="903"/>
                    <a:pt x="458" y="720"/>
                    <a:pt x="498" y="608"/>
                  </a:cubicBezTo>
                  <a:cubicBezTo>
                    <a:pt x="559" y="415"/>
                    <a:pt x="539" y="273"/>
                    <a:pt x="468" y="70"/>
                  </a:cubicBezTo>
                  <a:cubicBezTo>
                    <a:pt x="455" y="22"/>
                    <a:pt x="416" y="0"/>
                    <a:pt x="37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1"/>
            <p:cNvSpPr/>
            <p:nvPr/>
          </p:nvSpPr>
          <p:spPr>
            <a:xfrm>
              <a:off x="4365385" y="1632497"/>
              <a:ext cx="89782" cy="169525"/>
            </a:xfrm>
            <a:custGeom>
              <a:avLst/>
              <a:gdLst/>
              <a:ahLst/>
              <a:cxnLst/>
              <a:rect l="l" t="t" r="r" b="b"/>
              <a:pathLst>
                <a:path w="1109" h="2094" extrusionOk="0">
                  <a:moveTo>
                    <a:pt x="150" y="0"/>
                  </a:moveTo>
                  <a:cubicBezTo>
                    <a:pt x="106" y="0"/>
                    <a:pt x="61" y="31"/>
                    <a:pt x="51" y="95"/>
                  </a:cubicBezTo>
                  <a:cubicBezTo>
                    <a:pt x="0" y="349"/>
                    <a:pt x="11" y="603"/>
                    <a:pt x="153" y="826"/>
                  </a:cubicBezTo>
                  <a:cubicBezTo>
                    <a:pt x="214" y="928"/>
                    <a:pt x="326" y="1030"/>
                    <a:pt x="316" y="1162"/>
                  </a:cubicBezTo>
                  <a:cubicBezTo>
                    <a:pt x="305" y="1294"/>
                    <a:pt x="305" y="1436"/>
                    <a:pt x="316" y="1579"/>
                  </a:cubicBezTo>
                  <a:cubicBezTo>
                    <a:pt x="344" y="1804"/>
                    <a:pt x="631" y="2094"/>
                    <a:pt x="862" y="2094"/>
                  </a:cubicBezTo>
                  <a:cubicBezTo>
                    <a:pt x="964" y="2094"/>
                    <a:pt x="1056" y="2037"/>
                    <a:pt x="1108" y="1894"/>
                  </a:cubicBezTo>
                  <a:cubicBezTo>
                    <a:pt x="1108" y="1853"/>
                    <a:pt x="1078" y="1823"/>
                    <a:pt x="1037" y="1823"/>
                  </a:cubicBezTo>
                  <a:cubicBezTo>
                    <a:pt x="824" y="1782"/>
                    <a:pt x="661" y="1782"/>
                    <a:pt x="600" y="1528"/>
                  </a:cubicBezTo>
                  <a:cubicBezTo>
                    <a:pt x="560" y="1375"/>
                    <a:pt x="631" y="1213"/>
                    <a:pt x="600" y="1060"/>
                  </a:cubicBezTo>
                  <a:cubicBezTo>
                    <a:pt x="570" y="938"/>
                    <a:pt x="509" y="877"/>
                    <a:pt x="448" y="776"/>
                  </a:cubicBezTo>
                  <a:cubicBezTo>
                    <a:pt x="295" y="562"/>
                    <a:pt x="244" y="359"/>
                    <a:pt x="244" y="105"/>
                  </a:cubicBezTo>
                  <a:cubicBezTo>
                    <a:pt x="244" y="36"/>
                    <a:pt x="198" y="0"/>
                    <a:pt x="1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1"/>
            <p:cNvSpPr/>
            <p:nvPr/>
          </p:nvSpPr>
          <p:spPr>
            <a:xfrm>
              <a:off x="4406187" y="1642941"/>
              <a:ext cx="101925" cy="110426"/>
            </a:xfrm>
            <a:custGeom>
              <a:avLst/>
              <a:gdLst/>
              <a:ahLst/>
              <a:cxnLst/>
              <a:rect l="l" t="t" r="r" b="b"/>
              <a:pathLst>
                <a:path w="1259" h="1364" extrusionOk="0">
                  <a:moveTo>
                    <a:pt x="104" y="1"/>
                  </a:moveTo>
                  <a:cubicBezTo>
                    <a:pt x="54" y="1"/>
                    <a:pt x="0" y="70"/>
                    <a:pt x="15" y="128"/>
                  </a:cubicBezTo>
                  <a:cubicBezTo>
                    <a:pt x="96" y="332"/>
                    <a:pt x="127" y="545"/>
                    <a:pt x="269" y="718"/>
                  </a:cubicBezTo>
                  <a:cubicBezTo>
                    <a:pt x="360" y="830"/>
                    <a:pt x="452" y="891"/>
                    <a:pt x="482" y="1033"/>
                  </a:cubicBezTo>
                  <a:cubicBezTo>
                    <a:pt x="513" y="1104"/>
                    <a:pt x="513" y="1165"/>
                    <a:pt x="554" y="1246"/>
                  </a:cubicBezTo>
                  <a:cubicBezTo>
                    <a:pt x="625" y="1328"/>
                    <a:pt x="724" y="1363"/>
                    <a:pt x="824" y="1363"/>
                  </a:cubicBezTo>
                  <a:cubicBezTo>
                    <a:pt x="1038" y="1363"/>
                    <a:pt x="1259" y="1203"/>
                    <a:pt x="1245" y="982"/>
                  </a:cubicBezTo>
                  <a:cubicBezTo>
                    <a:pt x="1245" y="952"/>
                    <a:pt x="1235" y="911"/>
                    <a:pt x="1194" y="911"/>
                  </a:cubicBezTo>
                  <a:cubicBezTo>
                    <a:pt x="1186" y="910"/>
                    <a:pt x="1178" y="910"/>
                    <a:pt x="1170" y="910"/>
                  </a:cubicBezTo>
                  <a:cubicBezTo>
                    <a:pt x="1074" y="910"/>
                    <a:pt x="1025" y="966"/>
                    <a:pt x="940" y="1013"/>
                  </a:cubicBezTo>
                  <a:cubicBezTo>
                    <a:pt x="910" y="1029"/>
                    <a:pt x="885" y="1036"/>
                    <a:pt x="863" y="1036"/>
                  </a:cubicBezTo>
                  <a:cubicBezTo>
                    <a:pt x="749" y="1036"/>
                    <a:pt x="727" y="842"/>
                    <a:pt x="676" y="748"/>
                  </a:cubicBezTo>
                  <a:cubicBezTo>
                    <a:pt x="625" y="647"/>
                    <a:pt x="503" y="606"/>
                    <a:pt x="421" y="525"/>
                  </a:cubicBezTo>
                  <a:cubicBezTo>
                    <a:pt x="310" y="393"/>
                    <a:pt x="259" y="189"/>
                    <a:pt x="157" y="37"/>
                  </a:cubicBezTo>
                  <a:cubicBezTo>
                    <a:pt x="143" y="11"/>
                    <a:pt x="124" y="1"/>
                    <a:pt x="10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1"/>
            <p:cNvSpPr/>
            <p:nvPr/>
          </p:nvSpPr>
          <p:spPr>
            <a:xfrm>
              <a:off x="4147286" y="1433586"/>
              <a:ext cx="345769" cy="243115"/>
            </a:xfrm>
            <a:custGeom>
              <a:avLst/>
              <a:gdLst/>
              <a:ahLst/>
              <a:cxnLst/>
              <a:rect l="l" t="t" r="r" b="b"/>
              <a:pathLst>
                <a:path w="4271" h="3003" extrusionOk="0">
                  <a:moveTo>
                    <a:pt x="2479" y="0"/>
                  </a:moveTo>
                  <a:cubicBezTo>
                    <a:pt x="2067" y="0"/>
                    <a:pt x="1593" y="187"/>
                    <a:pt x="1444" y="427"/>
                  </a:cubicBezTo>
                  <a:cubicBezTo>
                    <a:pt x="1281" y="722"/>
                    <a:pt x="976" y="1047"/>
                    <a:pt x="682" y="1240"/>
                  </a:cubicBezTo>
                  <a:cubicBezTo>
                    <a:pt x="1" y="1708"/>
                    <a:pt x="1" y="2267"/>
                    <a:pt x="580" y="2552"/>
                  </a:cubicBezTo>
                  <a:cubicBezTo>
                    <a:pt x="1170" y="2826"/>
                    <a:pt x="1851" y="2684"/>
                    <a:pt x="2461" y="2826"/>
                  </a:cubicBezTo>
                  <a:cubicBezTo>
                    <a:pt x="2804" y="2906"/>
                    <a:pt x="3147" y="3002"/>
                    <a:pt x="3450" y="3002"/>
                  </a:cubicBezTo>
                  <a:cubicBezTo>
                    <a:pt x="3686" y="3002"/>
                    <a:pt x="3898" y="2944"/>
                    <a:pt x="4067" y="2775"/>
                  </a:cubicBezTo>
                  <a:cubicBezTo>
                    <a:pt x="4270" y="2572"/>
                    <a:pt x="4260" y="2247"/>
                    <a:pt x="4168" y="1911"/>
                  </a:cubicBezTo>
                  <a:cubicBezTo>
                    <a:pt x="4087" y="1627"/>
                    <a:pt x="3782" y="1616"/>
                    <a:pt x="3711" y="1067"/>
                  </a:cubicBezTo>
                  <a:cubicBezTo>
                    <a:pt x="3630" y="539"/>
                    <a:pt x="3193" y="142"/>
                    <a:pt x="2745" y="31"/>
                  </a:cubicBezTo>
                  <a:cubicBezTo>
                    <a:pt x="2663" y="10"/>
                    <a:pt x="2572" y="0"/>
                    <a:pt x="247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1"/>
            <p:cNvSpPr/>
            <p:nvPr/>
          </p:nvSpPr>
          <p:spPr>
            <a:xfrm>
              <a:off x="4261679" y="1530491"/>
              <a:ext cx="60151" cy="53918"/>
            </a:xfrm>
            <a:custGeom>
              <a:avLst/>
              <a:gdLst/>
              <a:ahLst/>
              <a:cxnLst/>
              <a:rect l="l" t="t" r="r" b="b"/>
              <a:pathLst>
                <a:path w="743" h="666" extrusionOk="0">
                  <a:moveTo>
                    <a:pt x="358" y="1"/>
                  </a:moveTo>
                  <a:cubicBezTo>
                    <a:pt x="298" y="1"/>
                    <a:pt x="238" y="17"/>
                    <a:pt x="184" y="53"/>
                  </a:cubicBezTo>
                  <a:cubicBezTo>
                    <a:pt x="31" y="155"/>
                    <a:pt x="1" y="358"/>
                    <a:pt x="82" y="511"/>
                  </a:cubicBezTo>
                  <a:cubicBezTo>
                    <a:pt x="148" y="609"/>
                    <a:pt x="256" y="665"/>
                    <a:pt x="365" y="665"/>
                  </a:cubicBezTo>
                  <a:cubicBezTo>
                    <a:pt x="425" y="665"/>
                    <a:pt x="485" y="649"/>
                    <a:pt x="539" y="613"/>
                  </a:cubicBezTo>
                  <a:cubicBezTo>
                    <a:pt x="692" y="511"/>
                    <a:pt x="743" y="308"/>
                    <a:pt x="641" y="155"/>
                  </a:cubicBezTo>
                  <a:cubicBezTo>
                    <a:pt x="575" y="57"/>
                    <a:pt x="467"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1"/>
            <p:cNvSpPr/>
            <p:nvPr/>
          </p:nvSpPr>
          <p:spPr>
            <a:xfrm>
              <a:off x="4273175" y="1539720"/>
              <a:ext cx="24773" cy="24773"/>
            </a:xfrm>
            <a:custGeom>
              <a:avLst/>
              <a:gdLst/>
              <a:ahLst/>
              <a:cxnLst/>
              <a:rect l="l" t="t" r="r" b="b"/>
              <a:pathLst>
                <a:path w="306" h="306" extrusionOk="0">
                  <a:moveTo>
                    <a:pt x="153" y="0"/>
                  </a:moveTo>
                  <a:cubicBezTo>
                    <a:pt x="72" y="0"/>
                    <a:pt x="1" y="72"/>
                    <a:pt x="1" y="153"/>
                  </a:cubicBezTo>
                  <a:cubicBezTo>
                    <a:pt x="1" y="244"/>
                    <a:pt x="72" y="305"/>
                    <a:pt x="153" y="305"/>
                  </a:cubicBezTo>
                  <a:cubicBezTo>
                    <a:pt x="245" y="305"/>
                    <a:pt x="306" y="244"/>
                    <a:pt x="306" y="153"/>
                  </a:cubicBezTo>
                  <a:cubicBezTo>
                    <a:pt x="306" y="72"/>
                    <a:pt x="245" y="0"/>
                    <a:pt x="1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1"/>
            <p:cNvSpPr/>
            <p:nvPr/>
          </p:nvSpPr>
          <p:spPr>
            <a:xfrm>
              <a:off x="4357127" y="1545468"/>
              <a:ext cx="53594" cy="53594"/>
            </a:xfrm>
            <a:custGeom>
              <a:avLst/>
              <a:gdLst/>
              <a:ahLst/>
              <a:cxnLst/>
              <a:rect l="l" t="t" r="r" b="b"/>
              <a:pathLst>
                <a:path w="662" h="662" extrusionOk="0">
                  <a:moveTo>
                    <a:pt x="326" y="1"/>
                  </a:moveTo>
                  <a:cubicBezTo>
                    <a:pt x="143" y="1"/>
                    <a:pt x="1" y="143"/>
                    <a:pt x="1" y="326"/>
                  </a:cubicBezTo>
                  <a:cubicBezTo>
                    <a:pt x="1" y="509"/>
                    <a:pt x="143" y="661"/>
                    <a:pt x="326" y="661"/>
                  </a:cubicBezTo>
                  <a:cubicBezTo>
                    <a:pt x="509" y="661"/>
                    <a:pt x="662" y="509"/>
                    <a:pt x="662" y="326"/>
                  </a:cubicBezTo>
                  <a:cubicBezTo>
                    <a:pt x="662" y="143"/>
                    <a:pt x="509" y="1"/>
                    <a:pt x="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1"/>
            <p:cNvSpPr/>
            <p:nvPr/>
          </p:nvSpPr>
          <p:spPr>
            <a:xfrm>
              <a:off x="4365385" y="1553645"/>
              <a:ext cx="28092" cy="24368"/>
            </a:xfrm>
            <a:custGeom>
              <a:avLst/>
              <a:gdLst/>
              <a:ahLst/>
              <a:cxnLst/>
              <a:rect l="l" t="t" r="r" b="b"/>
              <a:pathLst>
                <a:path w="347" h="301" extrusionOk="0">
                  <a:moveTo>
                    <a:pt x="169" y="1"/>
                  </a:moveTo>
                  <a:cubicBezTo>
                    <a:pt x="143" y="1"/>
                    <a:pt x="116" y="8"/>
                    <a:pt x="92" y="22"/>
                  </a:cubicBezTo>
                  <a:cubicBezTo>
                    <a:pt x="11" y="62"/>
                    <a:pt x="0" y="164"/>
                    <a:pt x="41" y="225"/>
                  </a:cubicBezTo>
                  <a:cubicBezTo>
                    <a:pt x="61" y="272"/>
                    <a:pt x="108" y="301"/>
                    <a:pt x="160" y="301"/>
                  </a:cubicBezTo>
                  <a:cubicBezTo>
                    <a:pt x="188" y="301"/>
                    <a:pt x="217" y="293"/>
                    <a:pt x="244" y="276"/>
                  </a:cubicBezTo>
                  <a:cubicBezTo>
                    <a:pt x="316" y="235"/>
                    <a:pt x="346" y="144"/>
                    <a:pt x="295" y="72"/>
                  </a:cubicBezTo>
                  <a:cubicBezTo>
                    <a:pt x="269" y="26"/>
                    <a:pt x="220" y="1"/>
                    <a:pt x="1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1"/>
            <p:cNvSpPr/>
            <p:nvPr/>
          </p:nvSpPr>
          <p:spPr>
            <a:xfrm>
              <a:off x="4387567" y="1499404"/>
              <a:ext cx="19835" cy="25583"/>
            </a:xfrm>
            <a:custGeom>
              <a:avLst/>
              <a:gdLst/>
              <a:ahLst/>
              <a:cxnLst/>
              <a:rect l="l" t="t" r="r" b="b"/>
              <a:pathLst>
                <a:path w="245" h="316" extrusionOk="0">
                  <a:moveTo>
                    <a:pt x="123" y="0"/>
                  </a:moveTo>
                  <a:cubicBezTo>
                    <a:pt x="52" y="0"/>
                    <a:pt x="1" y="51"/>
                    <a:pt x="1" y="122"/>
                  </a:cubicBezTo>
                  <a:cubicBezTo>
                    <a:pt x="1" y="163"/>
                    <a:pt x="21" y="193"/>
                    <a:pt x="21" y="234"/>
                  </a:cubicBezTo>
                  <a:cubicBezTo>
                    <a:pt x="29" y="281"/>
                    <a:pt x="73" y="316"/>
                    <a:pt x="120" y="316"/>
                  </a:cubicBezTo>
                  <a:cubicBezTo>
                    <a:pt x="134" y="316"/>
                    <a:pt x="149" y="312"/>
                    <a:pt x="164" y="305"/>
                  </a:cubicBezTo>
                  <a:lnTo>
                    <a:pt x="184" y="295"/>
                  </a:lnTo>
                  <a:lnTo>
                    <a:pt x="194" y="285"/>
                  </a:lnTo>
                  <a:cubicBezTo>
                    <a:pt x="204" y="275"/>
                    <a:pt x="204" y="265"/>
                    <a:pt x="204" y="244"/>
                  </a:cubicBezTo>
                  <a:cubicBezTo>
                    <a:pt x="245" y="193"/>
                    <a:pt x="235" y="163"/>
                    <a:pt x="235" y="122"/>
                  </a:cubicBezTo>
                  <a:cubicBezTo>
                    <a:pt x="235" y="51"/>
                    <a:pt x="184" y="0"/>
                    <a:pt x="12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1"/>
            <p:cNvSpPr/>
            <p:nvPr/>
          </p:nvSpPr>
          <p:spPr>
            <a:xfrm>
              <a:off x="4403273" y="1482079"/>
              <a:ext cx="21454" cy="20482"/>
            </a:xfrm>
            <a:custGeom>
              <a:avLst/>
              <a:gdLst/>
              <a:ahLst/>
              <a:cxnLst/>
              <a:rect l="l" t="t" r="r" b="b"/>
              <a:pathLst>
                <a:path w="265" h="253" extrusionOk="0">
                  <a:moveTo>
                    <a:pt x="112" y="1"/>
                  </a:moveTo>
                  <a:cubicBezTo>
                    <a:pt x="86" y="1"/>
                    <a:pt x="61" y="11"/>
                    <a:pt x="41" y="31"/>
                  </a:cubicBezTo>
                  <a:cubicBezTo>
                    <a:pt x="0" y="72"/>
                    <a:pt x="0" y="133"/>
                    <a:pt x="41" y="174"/>
                  </a:cubicBezTo>
                  <a:cubicBezTo>
                    <a:pt x="51" y="184"/>
                    <a:pt x="81" y="194"/>
                    <a:pt x="92" y="204"/>
                  </a:cubicBezTo>
                  <a:cubicBezTo>
                    <a:pt x="102" y="224"/>
                    <a:pt x="132" y="235"/>
                    <a:pt x="153" y="245"/>
                  </a:cubicBezTo>
                  <a:cubicBezTo>
                    <a:pt x="161" y="250"/>
                    <a:pt x="169" y="252"/>
                    <a:pt x="178" y="252"/>
                  </a:cubicBezTo>
                  <a:cubicBezTo>
                    <a:pt x="219" y="252"/>
                    <a:pt x="256" y="196"/>
                    <a:pt x="264" y="153"/>
                  </a:cubicBezTo>
                  <a:cubicBezTo>
                    <a:pt x="254" y="123"/>
                    <a:pt x="244" y="82"/>
                    <a:pt x="203" y="52"/>
                  </a:cubicBezTo>
                  <a:cubicBezTo>
                    <a:pt x="193" y="41"/>
                    <a:pt x="183" y="41"/>
                    <a:pt x="183" y="31"/>
                  </a:cubicBezTo>
                  <a:cubicBezTo>
                    <a:pt x="163" y="11"/>
                    <a:pt x="137" y="1"/>
                    <a:pt x="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1"/>
            <p:cNvSpPr/>
            <p:nvPr/>
          </p:nvSpPr>
          <p:spPr>
            <a:xfrm>
              <a:off x="4417116" y="1522396"/>
              <a:ext cx="22425" cy="18215"/>
            </a:xfrm>
            <a:custGeom>
              <a:avLst/>
              <a:gdLst/>
              <a:ahLst/>
              <a:cxnLst/>
              <a:rect l="l" t="t" r="r" b="b"/>
              <a:pathLst>
                <a:path w="277" h="225" extrusionOk="0">
                  <a:moveTo>
                    <a:pt x="126" y="0"/>
                  </a:moveTo>
                  <a:cubicBezTo>
                    <a:pt x="55" y="0"/>
                    <a:pt x="1" y="68"/>
                    <a:pt x="43" y="143"/>
                  </a:cubicBezTo>
                  <a:cubicBezTo>
                    <a:pt x="63" y="164"/>
                    <a:pt x="73" y="184"/>
                    <a:pt x="83" y="194"/>
                  </a:cubicBezTo>
                  <a:lnTo>
                    <a:pt x="93" y="204"/>
                  </a:lnTo>
                  <a:cubicBezTo>
                    <a:pt x="114" y="214"/>
                    <a:pt x="124" y="225"/>
                    <a:pt x="144" y="225"/>
                  </a:cubicBezTo>
                  <a:cubicBezTo>
                    <a:pt x="175" y="225"/>
                    <a:pt x="215" y="225"/>
                    <a:pt x="225" y="204"/>
                  </a:cubicBezTo>
                  <a:cubicBezTo>
                    <a:pt x="276" y="153"/>
                    <a:pt x="236" y="52"/>
                    <a:pt x="175" y="11"/>
                  </a:cubicBezTo>
                  <a:cubicBezTo>
                    <a:pt x="158" y="4"/>
                    <a:pt x="141" y="0"/>
                    <a:pt x="12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1"/>
            <p:cNvSpPr/>
            <p:nvPr/>
          </p:nvSpPr>
          <p:spPr>
            <a:xfrm>
              <a:off x="4433712" y="1568541"/>
              <a:ext cx="17325" cy="19430"/>
            </a:xfrm>
            <a:custGeom>
              <a:avLst/>
              <a:gdLst/>
              <a:ahLst/>
              <a:cxnLst/>
              <a:rect l="l" t="t" r="r" b="b"/>
              <a:pathLst>
                <a:path w="214" h="240" extrusionOk="0">
                  <a:moveTo>
                    <a:pt x="102" y="0"/>
                  </a:moveTo>
                  <a:cubicBezTo>
                    <a:pt x="41" y="0"/>
                    <a:pt x="0" y="71"/>
                    <a:pt x="20" y="132"/>
                  </a:cubicBezTo>
                  <a:cubicBezTo>
                    <a:pt x="31" y="173"/>
                    <a:pt x="61" y="214"/>
                    <a:pt x="92" y="234"/>
                  </a:cubicBezTo>
                  <a:cubicBezTo>
                    <a:pt x="105" y="237"/>
                    <a:pt x="119" y="240"/>
                    <a:pt x="132" y="240"/>
                  </a:cubicBezTo>
                  <a:cubicBezTo>
                    <a:pt x="157" y="240"/>
                    <a:pt x="180" y="231"/>
                    <a:pt x="193" y="204"/>
                  </a:cubicBezTo>
                  <a:cubicBezTo>
                    <a:pt x="214" y="193"/>
                    <a:pt x="214" y="173"/>
                    <a:pt x="214" y="153"/>
                  </a:cubicBezTo>
                  <a:lnTo>
                    <a:pt x="214" y="102"/>
                  </a:lnTo>
                  <a:cubicBezTo>
                    <a:pt x="214" y="41"/>
                    <a:pt x="163" y="0"/>
                    <a:pt x="1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1"/>
            <p:cNvSpPr/>
            <p:nvPr/>
          </p:nvSpPr>
          <p:spPr>
            <a:xfrm>
              <a:off x="4456704" y="1575099"/>
              <a:ext cx="16596" cy="21292"/>
            </a:xfrm>
            <a:custGeom>
              <a:avLst/>
              <a:gdLst/>
              <a:ahLst/>
              <a:cxnLst/>
              <a:rect l="l" t="t" r="r" b="b"/>
              <a:pathLst>
                <a:path w="205" h="263" extrusionOk="0">
                  <a:moveTo>
                    <a:pt x="102" y="1"/>
                  </a:moveTo>
                  <a:cubicBezTo>
                    <a:pt x="57" y="1"/>
                    <a:pt x="11" y="31"/>
                    <a:pt x="11" y="92"/>
                  </a:cubicBezTo>
                  <a:cubicBezTo>
                    <a:pt x="11" y="153"/>
                    <a:pt x="1" y="214"/>
                    <a:pt x="62" y="255"/>
                  </a:cubicBezTo>
                  <a:cubicBezTo>
                    <a:pt x="77" y="260"/>
                    <a:pt x="90" y="262"/>
                    <a:pt x="102" y="262"/>
                  </a:cubicBezTo>
                  <a:cubicBezTo>
                    <a:pt x="115" y="262"/>
                    <a:pt x="128" y="260"/>
                    <a:pt x="143" y="255"/>
                  </a:cubicBezTo>
                  <a:cubicBezTo>
                    <a:pt x="204" y="214"/>
                    <a:pt x="194" y="153"/>
                    <a:pt x="194" y="92"/>
                  </a:cubicBezTo>
                  <a:cubicBezTo>
                    <a:pt x="194" y="31"/>
                    <a:pt x="148" y="1"/>
                    <a:pt x="1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1"/>
            <p:cNvSpPr/>
            <p:nvPr/>
          </p:nvSpPr>
          <p:spPr>
            <a:xfrm>
              <a:off x="4446827" y="1605538"/>
              <a:ext cx="18215" cy="14896"/>
            </a:xfrm>
            <a:custGeom>
              <a:avLst/>
              <a:gdLst/>
              <a:ahLst/>
              <a:cxnLst/>
              <a:rect l="l" t="t" r="r" b="b"/>
              <a:pathLst>
                <a:path w="225" h="184" extrusionOk="0">
                  <a:moveTo>
                    <a:pt x="113" y="1"/>
                  </a:moveTo>
                  <a:cubicBezTo>
                    <a:pt x="1" y="1"/>
                    <a:pt x="1" y="184"/>
                    <a:pt x="113" y="184"/>
                  </a:cubicBezTo>
                  <a:cubicBezTo>
                    <a:pt x="224" y="184"/>
                    <a:pt x="224" y="1"/>
                    <a:pt x="1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 name="Google Shape;140;p11"/>
          <p:cNvGrpSpPr/>
          <p:nvPr/>
        </p:nvGrpSpPr>
        <p:grpSpPr>
          <a:xfrm rot="-899871">
            <a:off x="609923" y="770907"/>
            <a:ext cx="609486" cy="835455"/>
            <a:chOff x="2754826" y="2557673"/>
            <a:chExt cx="609445" cy="835400"/>
          </a:xfrm>
        </p:grpSpPr>
        <p:sp>
          <p:nvSpPr>
            <p:cNvPr id="141" name="Google Shape;141;p11"/>
            <p:cNvSpPr/>
            <p:nvPr/>
          </p:nvSpPr>
          <p:spPr>
            <a:xfrm>
              <a:off x="3265907" y="2860209"/>
              <a:ext cx="98363" cy="95206"/>
            </a:xfrm>
            <a:custGeom>
              <a:avLst/>
              <a:gdLst/>
              <a:ahLst/>
              <a:cxnLst/>
              <a:rect l="l" t="t" r="r" b="b"/>
              <a:pathLst>
                <a:path w="1215" h="1176" extrusionOk="0">
                  <a:moveTo>
                    <a:pt x="365" y="0"/>
                  </a:moveTo>
                  <a:cubicBezTo>
                    <a:pt x="204" y="0"/>
                    <a:pt x="88" y="293"/>
                    <a:pt x="51" y="432"/>
                  </a:cubicBezTo>
                  <a:cubicBezTo>
                    <a:pt x="0" y="615"/>
                    <a:pt x="61" y="859"/>
                    <a:pt x="336" y="1011"/>
                  </a:cubicBezTo>
                  <a:cubicBezTo>
                    <a:pt x="507" y="1103"/>
                    <a:pt x="802" y="1176"/>
                    <a:pt x="998" y="1176"/>
                  </a:cubicBezTo>
                  <a:cubicBezTo>
                    <a:pt x="1128" y="1176"/>
                    <a:pt x="1214" y="1143"/>
                    <a:pt x="1190" y="1062"/>
                  </a:cubicBezTo>
                  <a:cubicBezTo>
                    <a:pt x="1129" y="859"/>
                    <a:pt x="834" y="564"/>
                    <a:pt x="570" y="157"/>
                  </a:cubicBezTo>
                  <a:cubicBezTo>
                    <a:pt x="496" y="44"/>
                    <a:pt x="427" y="0"/>
                    <a:pt x="3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1"/>
            <p:cNvSpPr/>
            <p:nvPr/>
          </p:nvSpPr>
          <p:spPr>
            <a:xfrm>
              <a:off x="2754826" y="2664213"/>
              <a:ext cx="584432" cy="728860"/>
            </a:xfrm>
            <a:custGeom>
              <a:avLst/>
              <a:gdLst/>
              <a:ahLst/>
              <a:cxnLst/>
              <a:rect l="l" t="t" r="r" b="b"/>
              <a:pathLst>
                <a:path w="7219" h="9003" extrusionOk="0">
                  <a:moveTo>
                    <a:pt x="5724" y="1"/>
                  </a:moveTo>
                  <a:cubicBezTo>
                    <a:pt x="5395" y="1"/>
                    <a:pt x="5054" y="116"/>
                    <a:pt x="4768" y="372"/>
                  </a:cubicBezTo>
                  <a:cubicBezTo>
                    <a:pt x="4504" y="606"/>
                    <a:pt x="4351" y="1155"/>
                    <a:pt x="4412" y="1867"/>
                  </a:cubicBezTo>
                  <a:cubicBezTo>
                    <a:pt x="4514" y="3056"/>
                    <a:pt x="5104" y="5953"/>
                    <a:pt x="5104" y="5953"/>
                  </a:cubicBezTo>
                  <a:cubicBezTo>
                    <a:pt x="5104" y="5953"/>
                    <a:pt x="3081" y="1247"/>
                    <a:pt x="2867" y="982"/>
                  </a:cubicBezTo>
                  <a:cubicBezTo>
                    <a:pt x="2745" y="837"/>
                    <a:pt x="2287" y="775"/>
                    <a:pt x="1895" y="775"/>
                  </a:cubicBezTo>
                  <a:cubicBezTo>
                    <a:pt x="1601" y="775"/>
                    <a:pt x="1344" y="810"/>
                    <a:pt x="1292" y="871"/>
                  </a:cubicBezTo>
                  <a:cubicBezTo>
                    <a:pt x="1160" y="993"/>
                    <a:pt x="1048" y="4713"/>
                    <a:pt x="1048" y="7041"/>
                  </a:cubicBezTo>
                  <a:cubicBezTo>
                    <a:pt x="1048" y="7183"/>
                    <a:pt x="1058" y="7356"/>
                    <a:pt x="1078" y="7529"/>
                  </a:cubicBezTo>
                  <a:cubicBezTo>
                    <a:pt x="929" y="7488"/>
                    <a:pt x="714" y="7444"/>
                    <a:pt x="523" y="7444"/>
                  </a:cubicBezTo>
                  <a:cubicBezTo>
                    <a:pt x="339" y="7444"/>
                    <a:pt x="178" y="7485"/>
                    <a:pt x="123" y="7610"/>
                  </a:cubicBezTo>
                  <a:cubicBezTo>
                    <a:pt x="0" y="7872"/>
                    <a:pt x="590" y="8186"/>
                    <a:pt x="882" y="8186"/>
                  </a:cubicBezTo>
                  <a:cubicBezTo>
                    <a:pt x="930" y="8186"/>
                    <a:pt x="970" y="8178"/>
                    <a:pt x="997" y="8159"/>
                  </a:cubicBezTo>
                  <a:lnTo>
                    <a:pt x="997" y="8159"/>
                  </a:lnTo>
                  <a:cubicBezTo>
                    <a:pt x="997" y="8159"/>
                    <a:pt x="692" y="8972"/>
                    <a:pt x="1048" y="9003"/>
                  </a:cubicBezTo>
                  <a:cubicBezTo>
                    <a:pt x="1049" y="9003"/>
                    <a:pt x="1050" y="9003"/>
                    <a:pt x="1051" y="9003"/>
                  </a:cubicBezTo>
                  <a:cubicBezTo>
                    <a:pt x="1319" y="9003"/>
                    <a:pt x="2146" y="7884"/>
                    <a:pt x="2146" y="7783"/>
                  </a:cubicBezTo>
                  <a:cubicBezTo>
                    <a:pt x="2166" y="7539"/>
                    <a:pt x="2471" y="5292"/>
                    <a:pt x="2461" y="3493"/>
                  </a:cubicBezTo>
                  <a:lnTo>
                    <a:pt x="2461" y="3493"/>
                  </a:lnTo>
                  <a:cubicBezTo>
                    <a:pt x="3376" y="5140"/>
                    <a:pt x="4911" y="8617"/>
                    <a:pt x="5002" y="8800"/>
                  </a:cubicBezTo>
                  <a:cubicBezTo>
                    <a:pt x="5046" y="8882"/>
                    <a:pt x="5317" y="8909"/>
                    <a:pt x="5599" y="8909"/>
                  </a:cubicBezTo>
                  <a:cubicBezTo>
                    <a:pt x="5908" y="8909"/>
                    <a:pt x="6230" y="8877"/>
                    <a:pt x="6283" y="8850"/>
                  </a:cubicBezTo>
                  <a:cubicBezTo>
                    <a:pt x="6395" y="8810"/>
                    <a:pt x="6446" y="6848"/>
                    <a:pt x="6446" y="5933"/>
                  </a:cubicBezTo>
                  <a:cubicBezTo>
                    <a:pt x="6466" y="4001"/>
                    <a:pt x="7218" y="2151"/>
                    <a:pt x="6964" y="942"/>
                  </a:cubicBezTo>
                  <a:cubicBezTo>
                    <a:pt x="6847" y="363"/>
                    <a:pt x="6306" y="1"/>
                    <a:pt x="572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1"/>
            <p:cNvSpPr/>
            <p:nvPr/>
          </p:nvSpPr>
          <p:spPr>
            <a:xfrm>
              <a:off x="3259350" y="2731326"/>
              <a:ext cx="63390" cy="63471"/>
            </a:xfrm>
            <a:custGeom>
              <a:avLst/>
              <a:gdLst/>
              <a:ahLst/>
              <a:cxnLst/>
              <a:rect l="l" t="t" r="r" b="b"/>
              <a:pathLst>
                <a:path w="783" h="784" extrusionOk="0">
                  <a:moveTo>
                    <a:pt x="397" y="1"/>
                  </a:moveTo>
                  <a:cubicBezTo>
                    <a:pt x="173" y="1"/>
                    <a:pt x="0" y="174"/>
                    <a:pt x="0" y="397"/>
                  </a:cubicBezTo>
                  <a:cubicBezTo>
                    <a:pt x="0" y="611"/>
                    <a:pt x="173" y="784"/>
                    <a:pt x="397" y="784"/>
                  </a:cubicBezTo>
                  <a:cubicBezTo>
                    <a:pt x="610" y="784"/>
                    <a:pt x="783" y="611"/>
                    <a:pt x="783" y="397"/>
                  </a:cubicBezTo>
                  <a:cubicBezTo>
                    <a:pt x="783" y="174"/>
                    <a:pt x="610" y="1"/>
                    <a:pt x="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1"/>
            <p:cNvSpPr/>
            <p:nvPr/>
          </p:nvSpPr>
          <p:spPr>
            <a:xfrm>
              <a:off x="3279913" y="2740393"/>
              <a:ext cx="28902" cy="28902"/>
            </a:xfrm>
            <a:custGeom>
              <a:avLst/>
              <a:gdLst/>
              <a:ahLst/>
              <a:cxnLst/>
              <a:rect l="l" t="t" r="r" b="b"/>
              <a:pathLst>
                <a:path w="357" h="357" extrusionOk="0">
                  <a:moveTo>
                    <a:pt x="183" y="1"/>
                  </a:moveTo>
                  <a:cubicBezTo>
                    <a:pt x="82" y="1"/>
                    <a:pt x="0" y="82"/>
                    <a:pt x="0" y="173"/>
                  </a:cubicBezTo>
                  <a:cubicBezTo>
                    <a:pt x="0" y="275"/>
                    <a:pt x="82" y="356"/>
                    <a:pt x="183" y="356"/>
                  </a:cubicBezTo>
                  <a:cubicBezTo>
                    <a:pt x="275" y="356"/>
                    <a:pt x="356" y="275"/>
                    <a:pt x="356" y="173"/>
                  </a:cubicBezTo>
                  <a:cubicBezTo>
                    <a:pt x="356" y="82"/>
                    <a:pt x="275" y="1"/>
                    <a:pt x="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1"/>
            <p:cNvSpPr/>
            <p:nvPr/>
          </p:nvSpPr>
          <p:spPr>
            <a:xfrm>
              <a:off x="3161392" y="2752780"/>
              <a:ext cx="64280" cy="64280"/>
            </a:xfrm>
            <a:custGeom>
              <a:avLst/>
              <a:gdLst/>
              <a:ahLst/>
              <a:cxnLst/>
              <a:rect l="l" t="t" r="r" b="b"/>
              <a:pathLst>
                <a:path w="794" h="794" extrusionOk="0">
                  <a:moveTo>
                    <a:pt x="397" y="0"/>
                  </a:moveTo>
                  <a:cubicBezTo>
                    <a:pt x="183" y="0"/>
                    <a:pt x="0" y="173"/>
                    <a:pt x="0" y="397"/>
                  </a:cubicBezTo>
                  <a:cubicBezTo>
                    <a:pt x="0" y="610"/>
                    <a:pt x="183" y="793"/>
                    <a:pt x="397" y="793"/>
                  </a:cubicBezTo>
                  <a:cubicBezTo>
                    <a:pt x="610" y="793"/>
                    <a:pt x="793" y="610"/>
                    <a:pt x="793" y="397"/>
                  </a:cubicBezTo>
                  <a:cubicBezTo>
                    <a:pt x="793" y="173"/>
                    <a:pt x="610"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1"/>
            <p:cNvSpPr/>
            <p:nvPr/>
          </p:nvSpPr>
          <p:spPr>
            <a:xfrm>
              <a:off x="3181955" y="2760956"/>
              <a:ext cx="28902" cy="28902"/>
            </a:xfrm>
            <a:custGeom>
              <a:avLst/>
              <a:gdLst/>
              <a:ahLst/>
              <a:cxnLst/>
              <a:rect l="l" t="t" r="r" b="b"/>
              <a:pathLst>
                <a:path w="357" h="357" extrusionOk="0">
                  <a:moveTo>
                    <a:pt x="184" y="1"/>
                  </a:moveTo>
                  <a:cubicBezTo>
                    <a:pt x="82" y="1"/>
                    <a:pt x="1" y="82"/>
                    <a:pt x="1" y="174"/>
                  </a:cubicBezTo>
                  <a:cubicBezTo>
                    <a:pt x="1" y="275"/>
                    <a:pt x="82" y="357"/>
                    <a:pt x="184" y="357"/>
                  </a:cubicBezTo>
                  <a:cubicBezTo>
                    <a:pt x="275" y="357"/>
                    <a:pt x="356" y="275"/>
                    <a:pt x="356" y="174"/>
                  </a:cubicBezTo>
                  <a:cubicBezTo>
                    <a:pt x="356" y="82"/>
                    <a:pt x="275"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1"/>
            <p:cNvSpPr/>
            <p:nvPr/>
          </p:nvSpPr>
          <p:spPr>
            <a:xfrm>
              <a:off x="3208266" y="2557673"/>
              <a:ext cx="74967" cy="148071"/>
            </a:xfrm>
            <a:custGeom>
              <a:avLst/>
              <a:gdLst/>
              <a:ahLst/>
              <a:cxnLst/>
              <a:rect l="l" t="t" r="r" b="b"/>
              <a:pathLst>
                <a:path w="926" h="1829" extrusionOk="0">
                  <a:moveTo>
                    <a:pt x="758" y="1"/>
                  </a:moveTo>
                  <a:cubicBezTo>
                    <a:pt x="579" y="1"/>
                    <a:pt x="1" y="1546"/>
                    <a:pt x="1" y="1546"/>
                  </a:cubicBezTo>
                  <a:cubicBezTo>
                    <a:pt x="40" y="1770"/>
                    <a:pt x="177" y="1829"/>
                    <a:pt x="309" y="1829"/>
                  </a:cubicBezTo>
                  <a:cubicBezTo>
                    <a:pt x="453" y="1829"/>
                    <a:pt x="590" y="1760"/>
                    <a:pt x="590" y="1760"/>
                  </a:cubicBezTo>
                  <a:cubicBezTo>
                    <a:pt x="590" y="1760"/>
                    <a:pt x="926" y="21"/>
                    <a:pt x="763" y="1"/>
                  </a:cubicBezTo>
                  <a:cubicBezTo>
                    <a:pt x="762" y="1"/>
                    <a:pt x="760" y="1"/>
                    <a:pt x="7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1"/>
            <p:cNvSpPr/>
            <p:nvPr/>
          </p:nvSpPr>
          <p:spPr>
            <a:xfrm>
              <a:off x="3216523" y="2656441"/>
              <a:ext cx="42017" cy="29711"/>
            </a:xfrm>
            <a:custGeom>
              <a:avLst/>
              <a:gdLst/>
              <a:ahLst/>
              <a:cxnLst/>
              <a:rect l="l" t="t" r="r" b="b"/>
              <a:pathLst>
                <a:path w="519" h="367" fill="none" extrusionOk="0">
                  <a:moveTo>
                    <a:pt x="0" y="1"/>
                  </a:moveTo>
                  <a:cubicBezTo>
                    <a:pt x="0" y="1"/>
                    <a:pt x="173" y="367"/>
                    <a:pt x="519" y="214"/>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1"/>
            <p:cNvSpPr/>
            <p:nvPr/>
          </p:nvSpPr>
          <p:spPr>
            <a:xfrm>
              <a:off x="3229719" y="2624382"/>
              <a:ext cx="36269" cy="29711"/>
            </a:xfrm>
            <a:custGeom>
              <a:avLst/>
              <a:gdLst/>
              <a:ahLst/>
              <a:cxnLst/>
              <a:rect l="l" t="t" r="r" b="b"/>
              <a:pathLst>
                <a:path w="448" h="367" fill="none" extrusionOk="0">
                  <a:moveTo>
                    <a:pt x="0" y="0"/>
                  </a:moveTo>
                  <a:cubicBezTo>
                    <a:pt x="0" y="0"/>
                    <a:pt x="153" y="366"/>
                    <a:pt x="447" y="214"/>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1"/>
            <p:cNvSpPr/>
            <p:nvPr/>
          </p:nvSpPr>
          <p:spPr>
            <a:xfrm>
              <a:off x="3241215" y="2598880"/>
              <a:ext cx="30521" cy="25583"/>
            </a:xfrm>
            <a:custGeom>
              <a:avLst/>
              <a:gdLst/>
              <a:ahLst/>
              <a:cxnLst/>
              <a:rect l="l" t="t" r="r" b="b"/>
              <a:pathLst>
                <a:path w="377" h="316" fill="none" extrusionOk="0">
                  <a:moveTo>
                    <a:pt x="0" y="0"/>
                  </a:moveTo>
                  <a:cubicBezTo>
                    <a:pt x="0" y="0"/>
                    <a:pt x="122" y="315"/>
                    <a:pt x="377" y="173"/>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1"/>
            <p:cNvSpPr/>
            <p:nvPr/>
          </p:nvSpPr>
          <p:spPr>
            <a:xfrm>
              <a:off x="3217333" y="2825155"/>
              <a:ext cx="67600" cy="35459"/>
            </a:xfrm>
            <a:custGeom>
              <a:avLst/>
              <a:gdLst/>
              <a:ahLst/>
              <a:cxnLst/>
              <a:rect l="l" t="t" r="r" b="b"/>
              <a:pathLst>
                <a:path w="835" h="438" fill="none" extrusionOk="0">
                  <a:moveTo>
                    <a:pt x="1" y="62"/>
                  </a:moveTo>
                  <a:cubicBezTo>
                    <a:pt x="1" y="62"/>
                    <a:pt x="112" y="438"/>
                    <a:pt x="468" y="407"/>
                  </a:cubicBezTo>
                  <a:cubicBezTo>
                    <a:pt x="824" y="367"/>
                    <a:pt x="834" y="1"/>
                    <a:pt x="834" y="1"/>
                  </a:cubicBezTo>
                </a:path>
              </a:pathLst>
            </a:custGeom>
            <a:solidFill>
              <a:schemeClr val="dk1"/>
            </a:solid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1"/>
            <p:cNvSpPr/>
            <p:nvPr/>
          </p:nvSpPr>
          <p:spPr>
            <a:xfrm>
              <a:off x="3092416" y="2867010"/>
              <a:ext cx="85491" cy="106297"/>
            </a:xfrm>
            <a:custGeom>
              <a:avLst/>
              <a:gdLst/>
              <a:ahLst/>
              <a:cxnLst/>
              <a:rect l="l" t="t" r="r" b="b"/>
              <a:pathLst>
                <a:path w="1056" h="1313" extrusionOk="0">
                  <a:moveTo>
                    <a:pt x="596" y="1"/>
                  </a:moveTo>
                  <a:cubicBezTo>
                    <a:pt x="522" y="1"/>
                    <a:pt x="452" y="56"/>
                    <a:pt x="395" y="205"/>
                  </a:cubicBezTo>
                  <a:cubicBezTo>
                    <a:pt x="232" y="663"/>
                    <a:pt x="19" y="1019"/>
                    <a:pt x="9" y="1232"/>
                  </a:cubicBezTo>
                  <a:cubicBezTo>
                    <a:pt x="1" y="1289"/>
                    <a:pt x="37" y="1313"/>
                    <a:pt x="100" y="1313"/>
                  </a:cubicBezTo>
                  <a:cubicBezTo>
                    <a:pt x="273" y="1313"/>
                    <a:pt x="643" y="1135"/>
                    <a:pt x="822" y="978"/>
                  </a:cubicBezTo>
                  <a:cubicBezTo>
                    <a:pt x="1046" y="765"/>
                    <a:pt x="1056" y="521"/>
                    <a:pt x="974" y="348"/>
                  </a:cubicBezTo>
                  <a:cubicBezTo>
                    <a:pt x="906" y="232"/>
                    <a:pt x="746" y="1"/>
                    <a:pt x="59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 name="Google Shape;153;p11"/>
          <p:cNvGrpSpPr/>
          <p:nvPr/>
        </p:nvGrpSpPr>
        <p:grpSpPr>
          <a:xfrm rot="-1044995">
            <a:off x="3178944" y="3954516"/>
            <a:ext cx="503688" cy="756340"/>
            <a:chOff x="4634486" y="2615315"/>
            <a:chExt cx="503717" cy="756383"/>
          </a:xfrm>
        </p:grpSpPr>
        <p:sp>
          <p:nvSpPr>
            <p:cNvPr id="154" name="Google Shape;154;p11"/>
            <p:cNvSpPr/>
            <p:nvPr/>
          </p:nvSpPr>
          <p:spPr>
            <a:xfrm>
              <a:off x="4634486" y="2615315"/>
              <a:ext cx="456034" cy="722627"/>
            </a:xfrm>
            <a:custGeom>
              <a:avLst/>
              <a:gdLst/>
              <a:ahLst/>
              <a:cxnLst/>
              <a:rect l="l" t="t" r="r" b="b"/>
              <a:pathLst>
                <a:path w="5633" h="8926" extrusionOk="0">
                  <a:moveTo>
                    <a:pt x="2918" y="1434"/>
                  </a:moveTo>
                  <a:cubicBezTo>
                    <a:pt x="3487" y="1434"/>
                    <a:pt x="4016" y="2217"/>
                    <a:pt x="4016" y="4148"/>
                  </a:cubicBezTo>
                  <a:cubicBezTo>
                    <a:pt x="4016" y="5104"/>
                    <a:pt x="3863" y="5896"/>
                    <a:pt x="3660" y="6476"/>
                  </a:cubicBezTo>
                  <a:cubicBezTo>
                    <a:pt x="3660" y="6476"/>
                    <a:pt x="3559" y="7030"/>
                    <a:pt x="2927" y="7476"/>
                  </a:cubicBezTo>
                  <a:lnTo>
                    <a:pt x="2927" y="7476"/>
                  </a:lnTo>
                  <a:cubicBezTo>
                    <a:pt x="2929" y="7474"/>
                    <a:pt x="2928" y="7473"/>
                    <a:pt x="2924" y="7473"/>
                  </a:cubicBezTo>
                  <a:cubicBezTo>
                    <a:pt x="2904" y="7473"/>
                    <a:pt x="2805" y="7503"/>
                    <a:pt x="2766" y="7503"/>
                  </a:cubicBezTo>
                  <a:cubicBezTo>
                    <a:pt x="2166" y="7503"/>
                    <a:pt x="1607" y="6720"/>
                    <a:pt x="1607" y="4778"/>
                  </a:cubicBezTo>
                  <a:cubicBezTo>
                    <a:pt x="1607" y="2745"/>
                    <a:pt x="2237" y="1434"/>
                    <a:pt x="2918" y="1434"/>
                  </a:cubicBezTo>
                  <a:close/>
                  <a:moveTo>
                    <a:pt x="2918" y="1"/>
                  </a:moveTo>
                  <a:cubicBezTo>
                    <a:pt x="1393" y="1"/>
                    <a:pt x="1" y="1861"/>
                    <a:pt x="1" y="4768"/>
                  </a:cubicBezTo>
                  <a:cubicBezTo>
                    <a:pt x="1" y="7736"/>
                    <a:pt x="1332" y="8926"/>
                    <a:pt x="2776" y="8926"/>
                  </a:cubicBezTo>
                  <a:cubicBezTo>
                    <a:pt x="3050" y="8926"/>
                    <a:pt x="3345" y="8834"/>
                    <a:pt x="3640" y="8682"/>
                  </a:cubicBezTo>
                  <a:cubicBezTo>
                    <a:pt x="4026" y="8367"/>
                    <a:pt x="4524" y="7909"/>
                    <a:pt x="4666" y="7736"/>
                  </a:cubicBezTo>
                  <a:cubicBezTo>
                    <a:pt x="5236" y="6903"/>
                    <a:pt x="5632" y="5673"/>
                    <a:pt x="5632" y="4148"/>
                  </a:cubicBezTo>
                  <a:cubicBezTo>
                    <a:pt x="5632" y="1200"/>
                    <a:pt x="4321" y="1"/>
                    <a:pt x="29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1"/>
            <p:cNvSpPr/>
            <p:nvPr/>
          </p:nvSpPr>
          <p:spPr>
            <a:xfrm>
              <a:off x="4641043" y="2788158"/>
              <a:ext cx="131799" cy="133904"/>
            </a:xfrm>
            <a:custGeom>
              <a:avLst/>
              <a:gdLst/>
              <a:ahLst/>
              <a:cxnLst/>
              <a:rect l="l" t="t" r="r" b="b"/>
              <a:pathLst>
                <a:path w="1628" h="1654" extrusionOk="0">
                  <a:moveTo>
                    <a:pt x="397" y="0"/>
                  </a:moveTo>
                  <a:cubicBezTo>
                    <a:pt x="214" y="458"/>
                    <a:pt x="72" y="976"/>
                    <a:pt x="1" y="1545"/>
                  </a:cubicBezTo>
                  <a:cubicBezTo>
                    <a:pt x="131" y="1621"/>
                    <a:pt x="296" y="1654"/>
                    <a:pt x="470" y="1654"/>
                  </a:cubicBezTo>
                  <a:cubicBezTo>
                    <a:pt x="623" y="1654"/>
                    <a:pt x="784" y="1629"/>
                    <a:pt x="936" y="1586"/>
                  </a:cubicBezTo>
                  <a:cubicBezTo>
                    <a:pt x="1515" y="1423"/>
                    <a:pt x="1627" y="742"/>
                    <a:pt x="1617" y="437"/>
                  </a:cubicBezTo>
                  <a:cubicBezTo>
                    <a:pt x="1597" y="214"/>
                    <a:pt x="814" y="71"/>
                    <a:pt x="3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1"/>
            <p:cNvSpPr/>
            <p:nvPr/>
          </p:nvSpPr>
          <p:spPr>
            <a:xfrm>
              <a:off x="4715929" y="2780710"/>
              <a:ext cx="64280" cy="63471"/>
            </a:xfrm>
            <a:custGeom>
              <a:avLst/>
              <a:gdLst/>
              <a:ahLst/>
              <a:cxnLst/>
              <a:rect l="l" t="t" r="r" b="b"/>
              <a:pathLst>
                <a:path w="794" h="784" extrusionOk="0">
                  <a:moveTo>
                    <a:pt x="397" y="1"/>
                  </a:moveTo>
                  <a:cubicBezTo>
                    <a:pt x="174" y="1"/>
                    <a:pt x="1" y="174"/>
                    <a:pt x="1" y="387"/>
                  </a:cubicBezTo>
                  <a:cubicBezTo>
                    <a:pt x="1" y="611"/>
                    <a:pt x="174" y="784"/>
                    <a:pt x="397" y="784"/>
                  </a:cubicBezTo>
                  <a:cubicBezTo>
                    <a:pt x="611" y="784"/>
                    <a:pt x="794" y="611"/>
                    <a:pt x="794" y="387"/>
                  </a:cubicBezTo>
                  <a:cubicBezTo>
                    <a:pt x="794" y="174"/>
                    <a:pt x="611" y="1"/>
                    <a:pt x="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1"/>
            <p:cNvSpPr/>
            <p:nvPr/>
          </p:nvSpPr>
          <p:spPr>
            <a:xfrm>
              <a:off x="4725805" y="2791396"/>
              <a:ext cx="28902" cy="28902"/>
            </a:xfrm>
            <a:custGeom>
              <a:avLst/>
              <a:gdLst/>
              <a:ahLst/>
              <a:cxnLst/>
              <a:rect l="l" t="t" r="r" b="b"/>
              <a:pathLst>
                <a:path w="357" h="357" extrusionOk="0">
                  <a:moveTo>
                    <a:pt x="184" y="1"/>
                  </a:moveTo>
                  <a:cubicBezTo>
                    <a:pt x="82" y="1"/>
                    <a:pt x="1" y="82"/>
                    <a:pt x="1" y="184"/>
                  </a:cubicBezTo>
                  <a:cubicBezTo>
                    <a:pt x="1" y="286"/>
                    <a:pt x="82" y="357"/>
                    <a:pt x="184" y="357"/>
                  </a:cubicBezTo>
                  <a:cubicBezTo>
                    <a:pt x="286" y="357"/>
                    <a:pt x="357" y="286"/>
                    <a:pt x="357" y="184"/>
                  </a:cubicBezTo>
                  <a:cubicBezTo>
                    <a:pt x="357" y="82"/>
                    <a:pt x="286"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1"/>
            <p:cNvSpPr/>
            <p:nvPr/>
          </p:nvSpPr>
          <p:spPr>
            <a:xfrm>
              <a:off x="4638615" y="2781438"/>
              <a:ext cx="68409" cy="53918"/>
            </a:xfrm>
            <a:custGeom>
              <a:avLst/>
              <a:gdLst/>
              <a:ahLst/>
              <a:cxnLst/>
              <a:rect l="l" t="t" r="r" b="b"/>
              <a:pathLst>
                <a:path w="845" h="666" extrusionOk="0">
                  <a:moveTo>
                    <a:pt x="214" y="1"/>
                  </a:moveTo>
                  <a:cubicBezTo>
                    <a:pt x="94" y="1"/>
                    <a:pt x="0" y="12"/>
                    <a:pt x="0" y="12"/>
                  </a:cubicBezTo>
                  <a:cubicBezTo>
                    <a:pt x="0" y="12"/>
                    <a:pt x="193" y="510"/>
                    <a:pt x="336" y="612"/>
                  </a:cubicBezTo>
                  <a:cubicBezTo>
                    <a:pt x="386" y="646"/>
                    <a:pt x="447" y="665"/>
                    <a:pt x="509" y="665"/>
                  </a:cubicBezTo>
                  <a:cubicBezTo>
                    <a:pt x="595" y="665"/>
                    <a:pt x="683" y="626"/>
                    <a:pt x="742" y="531"/>
                  </a:cubicBezTo>
                  <a:cubicBezTo>
                    <a:pt x="844" y="398"/>
                    <a:pt x="763" y="205"/>
                    <a:pt x="681" y="114"/>
                  </a:cubicBezTo>
                  <a:cubicBezTo>
                    <a:pt x="583" y="21"/>
                    <a:pt x="374" y="1"/>
                    <a:pt x="2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1"/>
            <p:cNvSpPr/>
            <p:nvPr/>
          </p:nvSpPr>
          <p:spPr>
            <a:xfrm>
              <a:off x="4644767" y="2647293"/>
              <a:ext cx="105002" cy="96097"/>
            </a:xfrm>
            <a:custGeom>
              <a:avLst/>
              <a:gdLst/>
              <a:ahLst/>
              <a:cxnLst/>
              <a:rect l="l" t="t" r="r" b="b"/>
              <a:pathLst>
                <a:path w="1297" h="1187" extrusionOk="0">
                  <a:moveTo>
                    <a:pt x="572" y="0"/>
                  </a:moveTo>
                  <a:cubicBezTo>
                    <a:pt x="556" y="0"/>
                    <a:pt x="540" y="1"/>
                    <a:pt x="524" y="2"/>
                  </a:cubicBezTo>
                  <a:cubicBezTo>
                    <a:pt x="361" y="22"/>
                    <a:pt x="250" y="124"/>
                    <a:pt x="128" y="236"/>
                  </a:cubicBezTo>
                  <a:cubicBezTo>
                    <a:pt x="1" y="372"/>
                    <a:pt x="141" y="549"/>
                    <a:pt x="288" y="549"/>
                  </a:cubicBezTo>
                  <a:cubicBezTo>
                    <a:pt x="306" y="549"/>
                    <a:pt x="324" y="546"/>
                    <a:pt x="341" y="541"/>
                  </a:cubicBezTo>
                  <a:cubicBezTo>
                    <a:pt x="407" y="520"/>
                    <a:pt x="483" y="513"/>
                    <a:pt x="560" y="513"/>
                  </a:cubicBezTo>
                  <a:cubicBezTo>
                    <a:pt x="636" y="513"/>
                    <a:pt x="712" y="520"/>
                    <a:pt x="778" y="531"/>
                  </a:cubicBezTo>
                  <a:cubicBezTo>
                    <a:pt x="839" y="541"/>
                    <a:pt x="951" y="703"/>
                    <a:pt x="992" y="866"/>
                  </a:cubicBezTo>
                  <a:cubicBezTo>
                    <a:pt x="1032" y="998"/>
                    <a:pt x="982" y="1141"/>
                    <a:pt x="1043" y="1171"/>
                  </a:cubicBezTo>
                  <a:cubicBezTo>
                    <a:pt x="1064" y="1182"/>
                    <a:pt x="1084" y="1187"/>
                    <a:pt x="1102" y="1187"/>
                  </a:cubicBezTo>
                  <a:cubicBezTo>
                    <a:pt x="1200" y="1187"/>
                    <a:pt x="1239" y="1037"/>
                    <a:pt x="1256" y="917"/>
                  </a:cubicBezTo>
                  <a:cubicBezTo>
                    <a:pt x="1297" y="622"/>
                    <a:pt x="1226" y="297"/>
                    <a:pt x="982" y="134"/>
                  </a:cubicBezTo>
                  <a:cubicBezTo>
                    <a:pt x="853" y="43"/>
                    <a:pt x="717" y="0"/>
                    <a:pt x="5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1"/>
            <p:cNvSpPr/>
            <p:nvPr/>
          </p:nvSpPr>
          <p:spPr>
            <a:xfrm>
              <a:off x="4794133" y="3085027"/>
              <a:ext cx="344069" cy="286671"/>
            </a:xfrm>
            <a:custGeom>
              <a:avLst/>
              <a:gdLst/>
              <a:ahLst/>
              <a:cxnLst/>
              <a:rect l="l" t="t" r="r" b="b"/>
              <a:pathLst>
                <a:path w="4250" h="3541" extrusionOk="0">
                  <a:moveTo>
                    <a:pt x="897" y="1"/>
                  </a:moveTo>
                  <a:cubicBezTo>
                    <a:pt x="744" y="1"/>
                    <a:pt x="595" y="55"/>
                    <a:pt x="458" y="186"/>
                  </a:cubicBezTo>
                  <a:cubicBezTo>
                    <a:pt x="1" y="633"/>
                    <a:pt x="1231" y="2595"/>
                    <a:pt x="1576" y="3022"/>
                  </a:cubicBezTo>
                  <a:cubicBezTo>
                    <a:pt x="1862" y="3398"/>
                    <a:pt x="2343" y="3540"/>
                    <a:pt x="2739" y="3540"/>
                  </a:cubicBezTo>
                  <a:cubicBezTo>
                    <a:pt x="2921" y="3540"/>
                    <a:pt x="3084" y="3510"/>
                    <a:pt x="3203" y="3459"/>
                  </a:cubicBezTo>
                  <a:cubicBezTo>
                    <a:pt x="3853" y="3195"/>
                    <a:pt x="4250" y="2412"/>
                    <a:pt x="4250" y="2412"/>
                  </a:cubicBezTo>
                  <a:cubicBezTo>
                    <a:pt x="4250" y="2412"/>
                    <a:pt x="3863" y="2361"/>
                    <a:pt x="3365" y="2077"/>
                  </a:cubicBezTo>
                  <a:cubicBezTo>
                    <a:pt x="2877" y="1782"/>
                    <a:pt x="2278" y="1060"/>
                    <a:pt x="1891" y="613"/>
                  </a:cubicBezTo>
                  <a:cubicBezTo>
                    <a:pt x="1628" y="299"/>
                    <a:pt x="1254" y="1"/>
                    <a:pt x="8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1"/>
            <p:cNvSpPr/>
            <p:nvPr/>
          </p:nvSpPr>
          <p:spPr>
            <a:xfrm>
              <a:off x="4846027" y="3154326"/>
              <a:ext cx="111964" cy="35459"/>
            </a:xfrm>
            <a:custGeom>
              <a:avLst/>
              <a:gdLst/>
              <a:ahLst/>
              <a:cxnLst/>
              <a:rect l="l" t="t" r="r" b="b"/>
              <a:pathLst>
                <a:path w="1383" h="438" fill="none" extrusionOk="0">
                  <a:moveTo>
                    <a:pt x="0" y="1"/>
                  </a:moveTo>
                  <a:cubicBezTo>
                    <a:pt x="0" y="1"/>
                    <a:pt x="71" y="235"/>
                    <a:pt x="356" y="326"/>
                  </a:cubicBezTo>
                  <a:cubicBezTo>
                    <a:pt x="640" y="418"/>
                    <a:pt x="762" y="82"/>
                    <a:pt x="762" y="82"/>
                  </a:cubicBezTo>
                  <a:cubicBezTo>
                    <a:pt x="762" y="82"/>
                    <a:pt x="1027" y="438"/>
                    <a:pt x="1383" y="184"/>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1"/>
            <p:cNvSpPr/>
            <p:nvPr/>
          </p:nvSpPr>
          <p:spPr>
            <a:xfrm>
              <a:off x="4887153" y="3216906"/>
              <a:ext cx="116903" cy="27202"/>
            </a:xfrm>
            <a:custGeom>
              <a:avLst/>
              <a:gdLst/>
              <a:ahLst/>
              <a:cxnLst/>
              <a:rect l="l" t="t" r="r" b="b"/>
              <a:pathLst>
                <a:path w="1444" h="336" fill="none" extrusionOk="0">
                  <a:moveTo>
                    <a:pt x="0" y="51"/>
                  </a:moveTo>
                  <a:cubicBezTo>
                    <a:pt x="0" y="51"/>
                    <a:pt x="61" y="244"/>
                    <a:pt x="336" y="295"/>
                  </a:cubicBezTo>
                  <a:cubicBezTo>
                    <a:pt x="620" y="336"/>
                    <a:pt x="712" y="102"/>
                    <a:pt x="712" y="102"/>
                  </a:cubicBezTo>
                  <a:cubicBezTo>
                    <a:pt x="712" y="102"/>
                    <a:pt x="895" y="265"/>
                    <a:pt x="1169" y="244"/>
                  </a:cubicBezTo>
                  <a:cubicBezTo>
                    <a:pt x="1444" y="214"/>
                    <a:pt x="1444" y="0"/>
                    <a:pt x="1444" y="0"/>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1"/>
            <p:cNvSpPr/>
            <p:nvPr/>
          </p:nvSpPr>
          <p:spPr>
            <a:xfrm>
              <a:off x="4913464" y="3258841"/>
              <a:ext cx="162239" cy="45336"/>
            </a:xfrm>
            <a:custGeom>
              <a:avLst/>
              <a:gdLst/>
              <a:ahLst/>
              <a:cxnLst/>
              <a:rect l="l" t="t" r="r" b="b"/>
              <a:pathLst>
                <a:path w="2004" h="560" fill="none" extrusionOk="0">
                  <a:moveTo>
                    <a:pt x="1" y="346"/>
                  </a:moveTo>
                  <a:cubicBezTo>
                    <a:pt x="1" y="346"/>
                    <a:pt x="265" y="560"/>
                    <a:pt x="529" y="560"/>
                  </a:cubicBezTo>
                  <a:cubicBezTo>
                    <a:pt x="804" y="560"/>
                    <a:pt x="773" y="265"/>
                    <a:pt x="773" y="265"/>
                  </a:cubicBezTo>
                  <a:cubicBezTo>
                    <a:pt x="773" y="265"/>
                    <a:pt x="956" y="458"/>
                    <a:pt x="1220" y="407"/>
                  </a:cubicBezTo>
                  <a:cubicBezTo>
                    <a:pt x="1485" y="357"/>
                    <a:pt x="1414" y="143"/>
                    <a:pt x="1414" y="143"/>
                  </a:cubicBezTo>
                  <a:cubicBezTo>
                    <a:pt x="1414" y="143"/>
                    <a:pt x="1586" y="245"/>
                    <a:pt x="1790" y="214"/>
                  </a:cubicBezTo>
                  <a:cubicBezTo>
                    <a:pt x="1952" y="194"/>
                    <a:pt x="2003" y="1"/>
                    <a:pt x="2003" y="1"/>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 name="Google Shape;164;p11"/>
          <p:cNvGrpSpPr/>
          <p:nvPr/>
        </p:nvGrpSpPr>
        <p:grpSpPr>
          <a:xfrm rot="1006071">
            <a:off x="7511373" y="1163427"/>
            <a:ext cx="544368" cy="824729"/>
            <a:chOff x="6207724" y="3634077"/>
            <a:chExt cx="544357" cy="824714"/>
          </a:xfrm>
        </p:grpSpPr>
        <p:sp>
          <p:nvSpPr>
            <p:cNvPr id="165" name="Google Shape;165;p11"/>
            <p:cNvSpPr/>
            <p:nvPr/>
          </p:nvSpPr>
          <p:spPr>
            <a:xfrm>
              <a:off x="6395625" y="3652130"/>
              <a:ext cx="356456" cy="657456"/>
            </a:xfrm>
            <a:custGeom>
              <a:avLst/>
              <a:gdLst/>
              <a:ahLst/>
              <a:cxnLst/>
              <a:rect l="l" t="t" r="r" b="b"/>
              <a:pathLst>
                <a:path w="4403" h="8121" extrusionOk="0">
                  <a:moveTo>
                    <a:pt x="1878" y="0"/>
                  </a:moveTo>
                  <a:cubicBezTo>
                    <a:pt x="1818" y="0"/>
                    <a:pt x="1758" y="17"/>
                    <a:pt x="1698" y="53"/>
                  </a:cubicBezTo>
                  <a:cubicBezTo>
                    <a:pt x="1292" y="287"/>
                    <a:pt x="1698" y="1191"/>
                    <a:pt x="2084" y="1222"/>
                  </a:cubicBezTo>
                  <a:cubicBezTo>
                    <a:pt x="2135" y="1222"/>
                    <a:pt x="2786" y="2462"/>
                    <a:pt x="2786" y="2462"/>
                  </a:cubicBezTo>
                  <a:cubicBezTo>
                    <a:pt x="2786" y="2462"/>
                    <a:pt x="1" y="7799"/>
                    <a:pt x="123" y="7951"/>
                  </a:cubicBezTo>
                  <a:cubicBezTo>
                    <a:pt x="225" y="8074"/>
                    <a:pt x="338" y="8121"/>
                    <a:pt x="454" y="8121"/>
                  </a:cubicBezTo>
                  <a:cubicBezTo>
                    <a:pt x="626" y="8121"/>
                    <a:pt x="804" y="8016"/>
                    <a:pt x="956" y="7900"/>
                  </a:cubicBezTo>
                  <a:cubicBezTo>
                    <a:pt x="1271" y="7677"/>
                    <a:pt x="1596" y="7453"/>
                    <a:pt x="1698" y="7077"/>
                  </a:cubicBezTo>
                  <a:cubicBezTo>
                    <a:pt x="2013" y="6894"/>
                    <a:pt x="2318" y="6559"/>
                    <a:pt x="2257" y="6223"/>
                  </a:cubicBezTo>
                  <a:cubicBezTo>
                    <a:pt x="2532" y="6101"/>
                    <a:pt x="2684" y="5796"/>
                    <a:pt x="2694" y="5471"/>
                  </a:cubicBezTo>
                  <a:cubicBezTo>
                    <a:pt x="2867" y="5451"/>
                    <a:pt x="3020" y="5359"/>
                    <a:pt x="3091" y="5247"/>
                  </a:cubicBezTo>
                  <a:cubicBezTo>
                    <a:pt x="3152" y="5156"/>
                    <a:pt x="3152" y="5034"/>
                    <a:pt x="3131" y="4912"/>
                  </a:cubicBezTo>
                  <a:cubicBezTo>
                    <a:pt x="3294" y="4891"/>
                    <a:pt x="3447" y="4790"/>
                    <a:pt x="3508" y="4576"/>
                  </a:cubicBezTo>
                  <a:cubicBezTo>
                    <a:pt x="3548" y="4475"/>
                    <a:pt x="3548" y="4343"/>
                    <a:pt x="3528" y="4231"/>
                  </a:cubicBezTo>
                  <a:cubicBezTo>
                    <a:pt x="4219" y="4190"/>
                    <a:pt x="3914" y="3661"/>
                    <a:pt x="3935" y="3621"/>
                  </a:cubicBezTo>
                  <a:cubicBezTo>
                    <a:pt x="3996" y="3580"/>
                    <a:pt x="4402" y="3326"/>
                    <a:pt x="4046" y="2614"/>
                  </a:cubicBezTo>
                  <a:cubicBezTo>
                    <a:pt x="4067" y="2594"/>
                    <a:pt x="4372" y="2187"/>
                    <a:pt x="4372" y="2004"/>
                  </a:cubicBezTo>
                  <a:cubicBezTo>
                    <a:pt x="4372" y="1791"/>
                    <a:pt x="3985" y="1486"/>
                    <a:pt x="3985" y="1486"/>
                  </a:cubicBezTo>
                  <a:cubicBezTo>
                    <a:pt x="3985" y="1486"/>
                    <a:pt x="4118" y="1018"/>
                    <a:pt x="3863" y="785"/>
                  </a:cubicBezTo>
                  <a:cubicBezTo>
                    <a:pt x="3782" y="713"/>
                    <a:pt x="3696" y="689"/>
                    <a:pt x="3614" y="689"/>
                  </a:cubicBezTo>
                  <a:cubicBezTo>
                    <a:pt x="3439" y="689"/>
                    <a:pt x="3285" y="801"/>
                    <a:pt x="3243" y="815"/>
                  </a:cubicBezTo>
                  <a:cubicBezTo>
                    <a:pt x="3253" y="571"/>
                    <a:pt x="3223" y="327"/>
                    <a:pt x="2989" y="215"/>
                  </a:cubicBezTo>
                  <a:cubicBezTo>
                    <a:pt x="2932" y="188"/>
                    <a:pt x="2875" y="176"/>
                    <a:pt x="2820" y="176"/>
                  </a:cubicBezTo>
                  <a:cubicBezTo>
                    <a:pt x="2669" y="176"/>
                    <a:pt x="2529" y="264"/>
                    <a:pt x="2410" y="368"/>
                  </a:cubicBezTo>
                  <a:lnTo>
                    <a:pt x="2389" y="378"/>
                  </a:lnTo>
                  <a:cubicBezTo>
                    <a:pt x="2250" y="169"/>
                    <a:pt x="2069" y="0"/>
                    <a:pt x="18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1"/>
            <p:cNvSpPr/>
            <p:nvPr/>
          </p:nvSpPr>
          <p:spPr>
            <a:xfrm>
              <a:off x="6266418" y="3717220"/>
              <a:ext cx="417336" cy="741571"/>
            </a:xfrm>
            <a:custGeom>
              <a:avLst/>
              <a:gdLst/>
              <a:ahLst/>
              <a:cxnLst/>
              <a:rect l="l" t="t" r="r" b="b"/>
              <a:pathLst>
                <a:path w="5155" h="9160" extrusionOk="0">
                  <a:moveTo>
                    <a:pt x="3077" y="1"/>
                  </a:moveTo>
                  <a:cubicBezTo>
                    <a:pt x="2925" y="1"/>
                    <a:pt x="2770" y="11"/>
                    <a:pt x="2613" y="31"/>
                  </a:cubicBezTo>
                  <a:cubicBezTo>
                    <a:pt x="1546" y="174"/>
                    <a:pt x="722" y="936"/>
                    <a:pt x="194" y="1048"/>
                  </a:cubicBezTo>
                  <a:lnTo>
                    <a:pt x="417" y="2461"/>
                  </a:lnTo>
                  <a:cubicBezTo>
                    <a:pt x="1231" y="2329"/>
                    <a:pt x="2237" y="2248"/>
                    <a:pt x="3325" y="2176"/>
                  </a:cubicBezTo>
                  <a:lnTo>
                    <a:pt x="3325" y="2176"/>
                  </a:lnTo>
                  <a:cubicBezTo>
                    <a:pt x="2288" y="4230"/>
                    <a:pt x="1322" y="5775"/>
                    <a:pt x="1" y="7869"/>
                  </a:cubicBezTo>
                  <a:lnTo>
                    <a:pt x="184" y="9160"/>
                  </a:lnTo>
                  <a:cubicBezTo>
                    <a:pt x="1271" y="8977"/>
                    <a:pt x="1942" y="8886"/>
                    <a:pt x="2318" y="8886"/>
                  </a:cubicBezTo>
                  <a:cubicBezTo>
                    <a:pt x="3060" y="8886"/>
                    <a:pt x="3904" y="8967"/>
                    <a:pt x="4626" y="9068"/>
                  </a:cubicBezTo>
                  <a:lnTo>
                    <a:pt x="4829" y="7635"/>
                  </a:lnTo>
                  <a:cubicBezTo>
                    <a:pt x="4189" y="7544"/>
                    <a:pt x="3467" y="7462"/>
                    <a:pt x="2735" y="7462"/>
                  </a:cubicBezTo>
                  <a:cubicBezTo>
                    <a:pt x="2450" y="7462"/>
                    <a:pt x="2145" y="7483"/>
                    <a:pt x="1851" y="7503"/>
                  </a:cubicBezTo>
                  <a:cubicBezTo>
                    <a:pt x="3060" y="5612"/>
                    <a:pt x="4057" y="3823"/>
                    <a:pt x="5134" y="1760"/>
                  </a:cubicBezTo>
                  <a:cubicBezTo>
                    <a:pt x="5134" y="1760"/>
                    <a:pt x="5154" y="1140"/>
                    <a:pt x="4931" y="702"/>
                  </a:cubicBezTo>
                  <a:cubicBezTo>
                    <a:pt x="4731" y="329"/>
                    <a:pt x="3962" y="1"/>
                    <a:pt x="30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1"/>
            <p:cNvSpPr/>
            <p:nvPr/>
          </p:nvSpPr>
          <p:spPr>
            <a:xfrm>
              <a:off x="6486297" y="3634077"/>
              <a:ext cx="61690" cy="97878"/>
            </a:xfrm>
            <a:custGeom>
              <a:avLst/>
              <a:gdLst/>
              <a:ahLst/>
              <a:cxnLst/>
              <a:rect l="l" t="t" r="r" b="b"/>
              <a:pathLst>
                <a:path w="762" h="1209" extrusionOk="0">
                  <a:moveTo>
                    <a:pt x="261" y="1"/>
                  </a:moveTo>
                  <a:cubicBezTo>
                    <a:pt x="0" y="1"/>
                    <a:pt x="50" y="997"/>
                    <a:pt x="50" y="997"/>
                  </a:cubicBezTo>
                  <a:cubicBezTo>
                    <a:pt x="97" y="1140"/>
                    <a:pt x="238" y="1209"/>
                    <a:pt x="377" y="1209"/>
                  </a:cubicBezTo>
                  <a:cubicBezTo>
                    <a:pt x="505" y="1209"/>
                    <a:pt x="631" y="1150"/>
                    <a:pt x="680" y="1038"/>
                  </a:cubicBezTo>
                  <a:cubicBezTo>
                    <a:pt x="761" y="794"/>
                    <a:pt x="548" y="42"/>
                    <a:pt x="273" y="1"/>
                  </a:cubicBezTo>
                  <a:cubicBezTo>
                    <a:pt x="269" y="1"/>
                    <a:pt x="265" y="1"/>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p:nvPr/>
          </p:nvSpPr>
          <p:spPr>
            <a:xfrm>
              <a:off x="6496821" y="3676013"/>
              <a:ext cx="31816" cy="54646"/>
            </a:xfrm>
            <a:custGeom>
              <a:avLst/>
              <a:gdLst/>
              <a:ahLst/>
              <a:cxnLst/>
              <a:rect l="l" t="t" r="r" b="b"/>
              <a:pathLst>
                <a:path w="393" h="675" extrusionOk="0">
                  <a:moveTo>
                    <a:pt x="190" y="0"/>
                  </a:moveTo>
                  <a:cubicBezTo>
                    <a:pt x="175" y="0"/>
                    <a:pt x="159" y="10"/>
                    <a:pt x="143" y="32"/>
                  </a:cubicBezTo>
                  <a:cubicBezTo>
                    <a:pt x="1" y="195"/>
                    <a:pt x="123" y="591"/>
                    <a:pt x="123" y="591"/>
                  </a:cubicBezTo>
                  <a:cubicBezTo>
                    <a:pt x="136" y="649"/>
                    <a:pt x="177" y="674"/>
                    <a:pt x="221" y="674"/>
                  </a:cubicBezTo>
                  <a:cubicBezTo>
                    <a:pt x="278" y="674"/>
                    <a:pt x="340" y="634"/>
                    <a:pt x="357" y="571"/>
                  </a:cubicBezTo>
                  <a:cubicBezTo>
                    <a:pt x="392" y="456"/>
                    <a:pt x="296" y="0"/>
                    <a:pt x="1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1"/>
            <p:cNvSpPr/>
            <p:nvPr/>
          </p:nvSpPr>
          <p:spPr>
            <a:xfrm>
              <a:off x="6641087" y="3737135"/>
              <a:ext cx="97797" cy="82010"/>
            </a:xfrm>
            <a:custGeom>
              <a:avLst/>
              <a:gdLst/>
              <a:ahLst/>
              <a:cxnLst/>
              <a:rect l="l" t="t" r="r" b="b"/>
              <a:pathLst>
                <a:path w="1208" h="1013" extrusionOk="0">
                  <a:moveTo>
                    <a:pt x="965" y="0"/>
                  </a:moveTo>
                  <a:cubicBezTo>
                    <a:pt x="711" y="0"/>
                    <a:pt x="150" y="487"/>
                    <a:pt x="150" y="487"/>
                  </a:cubicBezTo>
                  <a:cubicBezTo>
                    <a:pt x="0" y="693"/>
                    <a:pt x="214" y="1012"/>
                    <a:pt x="447" y="1012"/>
                  </a:cubicBezTo>
                  <a:cubicBezTo>
                    <a:pt x="467" y="1012"/>
                    <a:pt x="486" y="1010"/>
                    <a:pt x="506" y="1005"/>
                  </a:cubicBezTo>
                  <a:cubicBezTo>
                    <a:pt x="750" y="934"/>
                    <a:pt x="1208" y="294"/>
                    <a:pt x="1065" y="50"/>
                  </a:cubicBezTo>
                  <a:cubicBezTo>
                    <a:pt x="1044" y="15"/>
                    <a:pt x="1009" y="0"/>
                    <a:pt x="9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1"/>
            <p:cNvSpPr/>
            <p:nvPr/>
          </p:nvSpPr>
          <p:spPr>
            <a:xfrm>
              <a:off x="6650964" y="3768304"/>
              <a:ext cx="59099" cy="41369"/>
            </a:xfrm>
            <a:custGeom>
              <a:avLst/>
              <a:gdLst/>
              <a:ahLst/>
              <a:cxnLst/>
              <a:rect l="l" t="t" r="r" b="b"/>
              <a:pathLst>
                <a:path w="730" h="511" extrusionOk="0">
                  <a:moveTo>
                    <a:pt x="506" y="0"/>
                  </a:moveTo>
                  <a:cubicBezTo>
                    <a:pt x="293" y="0"/>
                    <a:pt x="69" y="346"/>
                    <a:pt x="69" y="346"/>
                  </a:cubicBezTo>
                  <a:cubicBezTo>
                    <a:pt x="1" y="414"/>
                    <a:pt x="82" y="510"/>
                    <a:pt x="176" y="510"/>
                  </a:cubicBezTo>
                  <a:cubicBezTo>
                    <a:pt x="194" y="510"/>
                    <a:pt x="213" y="507"/>
                    <a:pt x="232" y="498"/>
                  </a:cubicBezTo>
                  <a:cubicBezTo>
                    <a:pt x="343" y="448"/>
                    <a:pt x="730" y="0"/>
                    <a:pt x="5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1"/>
            <p:cNvSpPr/>
            <p:nvPr/>
          </p:nvSpPr>
          <p:spPr>
            <a:xfrm>
              <a:off x="6477068" y="3777371"/>
              <a:ext cx="63471" cy="63390"/>
            </a:xfrm>
            <a:custGeom>
              <a:avLst/>
              <a:gdLst/>
              <a:ahLst/>
              <a:cxnLst/>
              <a:rect l="l" t="t" r="r" b="b"/>
              <a:pathLst>
                <a:path w="784" h="783" extrusionOk="0">
                  <a:moveTo>
                    <a:pt x="397" y="0"/>
                  </a:moveTo>
                  <a:cubicBezTo>
                    <a:pt x="174" y="0"/>
                    <a:pt x="1" y="173"/>
                    <a:pt x="1" y="397"/>
                  </a:cubicBezTo>
                  <a:cubicBezTo>
                    <a:pt x="1" y="610"/>
                    <a:pt x="174" y="783"/>
                    <a:pt x="397" y="783"/>
                  </a:cubicBezTo>
                  <a:cubicBezTo>
                    <a:pt x="611" y="783"/>
                    <a:pt x="784" y="610"/>
                    <a:pt x="784" y="397"/>
                  </a:cubicBezTo>
                  <a:cubicBezTo>
                    <a:pt x="784" y="173"/>
                    <a:pt x="611" y="0"/>
                    <a:pt x="39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1"/>
            <p:cNvSpPr/>
            <p:nvPr/>
          </p:nvSpPr>
          <p:spPr>
            <a:xfrm>
              <a:off x="6504269" y="3797124"/>
              <a:ext cx="28902" cy="28821"/>
            </a:xfrm>
            <a:custGeom>
              <a:avLst/>
              <a:gdLst/>
              <a:ahLst/>
              <a:cxnLst/>
              <a:rect l="l" t="t" r="r" b="b"/>
              <a:pathLst>
                <a:path w="357" h="356" extrusionOk="0">
                  <a:moveTo>
                    <a:pt x="173" y="0"/>
                  </a:moveTo>
                  <a:cubicBezTo>
                    <a:pt x="72" y="0"/>
                    <a:pt x="0" y="81"/>
                    <a:pt x="0" y="173"/>
                  </a:cubicBezTo>
                  <a:cubicBezTo>
                    <a:pt x="0" y="274"/>
                    <a:pt x="72" y="356"/>
                    <a:pt x="173" y="356"/>
                  </a:cubicBezTo>
                  <a:cubicBezTo>
                    <a:pt x="275" y="356"/>
                    <a:pt x="356" y="274"/>
                    <a:pt x="356" y="173"/>
                  </a:cubicBezTo>
                  <a:cubicBezTo>
                    <a:pt x="356" y="81"/>
                    <a:pt x="275" y="0"/>
                    <a:pt x="1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1"/>
            <p:cNvSpPr/>
            <p:nvPr/>
          </p:nvSpPr>
          <p:spPr>
            <a:xfrm>
              <a:off x="6547015" y="3965272"/>
              <a:ext cx="70109" cy="49951"/>
            </a:xfrm>
            <a:custGeom>
              <a:avLst/>
              <a:gdLst/>
              <a:ahLst/>
              <a:cxnLst/>
              <a:rect l="l" t="t" r="r" b="b"/>
              <a:pathLst>
                <a:path w="866" h="617" extrusionOk="0">
                  <a:moveTo>
                    <a:pt x="327" y="1"/>
                  </a:moveTo>
                  <a:cubicBezTo>
                    <a:pt x="258" y="1"/>
                    <a:pt x="191" y="24"/>
                    <a:pt x="103" y="48"/>
                  </a:cubicBezTo>
                  <a:cubicBezTo>
                    <a:pt x="1" y="68"/>
                    <a:pt x="1" y="220"/>
                    <a:pt x="103" y="251"/>
                  </a:cubicBezTo>
                  <a:cubicBezTo>
                    <a:pt x="204" y="271"/>
                    <a:pt x="286" y="271"/>
                    <a:pt x="336" y="363"/>
                  </a:cubicBezTo>
                  <a:cubicBezTo>
                    <a:pt x="367" y="424"/>
                    <a:pt x="408" y="475"/>
                    <a:pt x="458" y="536"/>
                  </a:cubicBezTo>
                  <a:cubicBezTo>
                    <a:pt x="509" y="586"/>
                    <a:pt x="570" y="617"/>
                    <a:pt x="641" y="617"/>
                  </a:cubicBezTo>
                  <a:cubicBezTo>
                    <a:pt x="713" y="475"/>
                    <a:pt x="794" y="353"/>
                    <a:pt x="865" y="210"/>
                  </a:cubicBezTo>
                  <a:cubicBezTo>
                    <a:pt x="814" y="210"/>
                    <a:pt x="763" y="220"/>
                    <a:pt x="702" y="251"/>
                  </a:cubicBezTo>
                  <a:cubicBezTo>
                    <a:pt x="701" y="251"/>
                    <a:pt x="700" y="251"/>
                    <a:pt x="699" y="251"/>
                  </a:cubicBezTo>
                  <a:cubicBezTo>
                    <a:pt x="656" y="251"/>
                    <a:pt x="538" y="67"/>
                    <a:pt x="489" y="48"/>
                  </a:cubicBezTo>
                  <a:cubicBezTo>
                    <a:pt x="429" y="13"/>
                    <a:pt x="378" y="1"/>
                    <a:pt x="3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6468082" y="3994578"/>
              <a:ext cx="74967" cy="60232"/>
            </a:xfrm>
            <a:custGeom>
              <a:avLst/>
              <a:gdLst/>
              <a:ahLst/>
              <a:cxnLst/>
              <a:rect l="l" t="t" r="r" b="b"/>
              <a:pathLst>
                <a:path w="926" h="744" extrusionOk="0">
                  <a:moveTo>
                    <a:pt x="193" y="1"/>
                  </a:moveTo>
                  <a:cubicBezTo>
                    <a:pt x="122" y="113"/>
                    <a:pt x="61" y="235"/>
                    <a:pt x="0" y="357"/>
                  </a:cubicBezTo>
                  <a:cubicBezTo>
                    <a:pt x="41" y="428"/>
                    <a:pt x="102" y="499"/>
                    <a:pt x="203" y="519"/>
                  </a:cubicBezTo>
                  <a:cubicBezTo>
                    <a:pt x="224" y="529"/>
                    <a:pt x="254" y="529"/>
                    <a:pt x="275" y="529"/>
                  </a:cubicBezTo>
                  <a:cubicBezTo>
                    <a:pt x="313" y="529"/>
                    <a:pt x="340" y="538"/>
                    <a:pt x="351" y="538"/>
                  </a:cubicBezTo>
                  <a:cubicBezTo>
                    <a:pt x="361" y="538"/>
                    <a:pt x="360" y="532"/>
                    <a:pt x="346" y="509"/>
                  </a:cubicBezTo>
                  <a:lnTo>
                    <a:pt x="346" y="509"/>
                  </a:lnTo>
                  <a:cubicBezTo>
                    <a:pt x="376" y="560"/>
                    <a:pt x="417" y="621"/>
                    <a:pt x="478" y="661"/>
                  </a:cubicBezTo>
                  <a:cubicBezTo>
                    <a:pt x="550" y="712"/>
                    <a:pt x="632" y="744"/>
                    <a:pt x="713" y="744"/>
                  </a:cubicBezTo>
                  <a:cubicBezTo>
                    <a:pt x="779" y="744"/>
                    <a:pt x="845" y="722"/>
                    <a:pt x="905" y="672"/>
                  </a:cubicBezTo>
                  <a:cubicBezTo>
                    <a:pt x="915" y="661"/>
                    <a:pt x="925" y="621"/>
                    <a:pt x="915" y="600"/>
                  </a:cubicBezTo>
                  <a:cubicBezTo>
                    <a:pt x="854" y="509"/>
                    <a:pt x="732" y="458"/>
                    <a:pt x="671" y="367"/>
                  </a:cubicBezTo>
                  <a:cubicBezTo>
                    <a:pt x="610" y="265"/>
                    <a:pt x="559" y="174"/>
                    <a:pt x="427" y="163"/>
                  </a:cubicBezTo>
                  <a:cubicBezTo>
                    <a:pt x="305" y="153"/>
                    <a:pt x="275" y="113"/>
                    <a:pt x="203" y="11"/>
                  </a:cubicBezTo>
                  <a:lnTo>
                    <a:pt x="19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6518275" y="3913136"/>
              <a:ext cx="107026" cy="33031"/>
            </a:xfrm>
            <a:custGeom>
              <a:avLst/>
              <a:gdLst/>
              <a:ahLst/>
              <a:cxnLst/>
              <a:rect l="l" t="t" r="r" b="b"/>
              <a:pathLst>
                <a:path w="1322" h="408" extrusionOk="0">
                  <a:moveTo>
                    <a:pt x="102" y="0"/>
                  </a:moveTo>
                  <a:cubicBezTo>
                    <a:pt x="61" y="61"/>
                    <a:pt x="41" y="132"/>
                    <a:pt x="0" y="193"/>
                  </a:cubicBezTo>
                  <a:cubicBezTo>
                    <a:pt x="92" y="254"/>
                    <a:pt x="102" y="336"/>
                    <a:pt x="234" y="336"/>
                  </a:cubicBezTo>
                  <a:lnTo>
                    <a:pt x="407" y="336"/>
                  </a:lnTo>
                  <a:cubicBezTo>
                    <a:pt x="519" y="336"/>
                    <a:pt x="610" y="366"/>
                    <a:pt x="712" y="397"/>
                  </a:cubicBezTo>
                  <a:cubicBezTo>
                    <a:pt x="742" y="404"/>
                    <a:pt x="773" y="408"/>
                    <a:pt x="806" y="408"/>
                  </a:cubicBezTo>
                  <a:cubicBezTo>
                    <a:pt x="997" y="408"/>
                    <a:pt x="1225" y="289"/>
                    <a:pt x="1312" y="132"/>
                  </a:cubicBezTo>
                  <a:cubicBezTo>
                    <a:pt x="1322" y="102"/>
                    <a:pt x="1312" y="82"/>
                    <a:pt x="1281" y="82"/>
                  </a:cubicBezTo>
                  <a:cubicBezTo>
                    <a:pt x="1231" y="57"/>
                    <a:pt x="1162" y="25"/>
                    <a:pt x="1105" y="25"/>
                  </a:cubicBezTo>
                  <a:cubicBezTo>
                    <a:pt x="1091" y="25"/>
                    <a:pt x="1079" y="27"/>
                    <a:pt x="1068" y="31"/>
                  </a:cubicBezTo>
                  <a:cubicBezTo>
                    <a:pt x="963" y="44"/>
                    <a:pt x="896" y="66"/>
                    <a:pt x="823" y="66"/>
                  </a:cubicBezTo>
                  <a:cubicBezTo>
                    <a:pt x="783" y="66"/>
                    <a:pt x="742" y="59"/>
                    <a:pt x="691" y="41"/>
                  </a:cubicBezTo>
                  <a:cubicBezTo>
                    <a:pt x="643" y="25"/>
                    <a:pt x="587" y="20"/>
                    <a:pt x="531" y="20"/>
                  </a:cubicBezTo>
                  <a:cubicBezTo>
                    <a:pt x="446" y="20"/>
                    <a:pt x="358" y="31"/>
                    <a:pt x="285" y="31"/>
                  </a:cubicBezTo>
                  <a:cubicBezTo>
                    <a:pt x="246" y="31"/>
                    <a:pt x="207" y="31"/>
                    <a:pt x="160" y="40"/>
                  </a:cubicBezTo>
                  <a:lnTo>
                    <a:pt x="160" y="40"/>
                  </a:lnTo>
                  <a:cubicBezTo>
                    <a:pt x="207" y="29"/>
                    <a:pt x="141" y="10"/>
                    <a:pt x="1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1"/>
            <p:cNvSpPr/>
            <p:nvPr/>
          </p:nvSpPr>
          <p:spPr>
            <a:xfrm>
              <a:off x="6446142" y="4077640"/>
              <a:ext cx="86139" cy="75048"/>
            </a:xfrm>
            <a:custGeom>
              <a:avLst/>
              <a:gdLst/>
              <a:ahLst/>
              <a:cxnLst/>
              <a:rect l="l" t="t" r="r" b="b"/>
              <a:pathLst>
                <a:path w="1064" h="927" extrusionOk="0">
                  <a:moveTo>
                    <a:pt x="129" y="1"/>
                  </a:moveTo>
                  <a:cubicBezTo>
                    <a:pt x="64" y="1"/>
                    <a:pt x="1" y="54"/>
                    <a:pt x="27" y="134"/>
                  </a:cubicBezTo>
                  <a:cubicBezTo>
                    <a:pt x="78" y="296"/>
                    <a:pt x="180" y="418"/>
                    <a:pt x="241" y="571"/>
                  </a:cubicBezTo>
                  <a:cubicBezTo>
                    <a:pt x="307" y="712"/>
                    <a:pt x="422" y="772"/>
                    <a:pt x="556" y="772"/>
                  </a:cubicBezTo>
                  <a:cubicBezTo>
                    <a:pt x="586" y="772"/>
                    <a:pt x="616" y="769"/>
                    <a:pt x="647" y="764"/>
                  </a:cubicBezTo>
                  <a:cubicBezTo>
                    <a:pt x="653" y="763"/>
                    <a:pt x="659" y="763"/>
                    <a:pt x="665" y="763"/>
                  </a:cubicBezTo>
                  <a:cubicBezTo>
                    <a:pt x="780" y="763"/>
                    <a:pt x="783" y="858"/>
                    <a:pt x="861" y="906"/>
                  </a:cubicBezTo>
                  <a:cubicBezTo>
                    <a:pt x="881" y="916"/>
                    <a:pt x="891" y="916"/>
                    <a:pt x="911" y="926"/>
                  </a:cubicBezTo>
                  <a:lnTo>
                    <a:pt x="1064" y="662"/>
                  </a:lnTo>
                  <a:cubicBezTo>
                    <a:pt x="993" y="622"/>
                    <a:pt x="942" y="550"/>
                    <a:pt x="871" y="489"/>
                  </a:cubicBezTo>
                  <a:cubicBezTo>
                    <a:pt x="839" y="465"/>
                    <a:pt x="791" y="460"/>
                    <a:pt x="739" y="460"/>
                  </a:cubicBezTo>
                  <a:cubicBezTo>
                    <a:pt x="702" y="460"/>
                    <a:pt x="664" y="462"/>
                    <a:pt x="629" y="462"/>
                  </a:cubicBezTo>
                  <a:cubicBezTo>
                    <a:pt x="573" y="462"/>
                    <a:pt x="527" y="455"/>
                    <a:pt x="515" y="418"/>
                  </a:cubicBezTo>
                  <a:cubicBezTo>
                    <a:pt x="434" y="266"/>
                    <a:pt x="312" y="195"/>
                    <a:pt x="220" y="52"/>
                  </a:cubicBezTo>
                  <a:cubicBezTo>
                    <a:pt x="199" y="17"/>
                    <a:pt x="164" y="1"/>
                    <a:pt x="1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1"/>
            <p:cNvSpPr/>
            <p:nvPr/>
          </p:nvSpPr>
          <p:spPr>
            <a:xfrm>
              <a:off x="6395625" y="4127914"/>
              <a:ext cx="84843" cy="56670"/>
            </a:xfrm>
            <a:custGeom>
              <a:avLst/>
              <a:gdLst/>
              <a:ahLst/>
              <a:cxnLst/>
              <a:rect l="l" t="t" r="r" b="b"/>
              <a:pathLst>
                <a:path w="1048" h="700" extrusionOk="0">
                  <a:moveTo>
                    <a:pt x="173" y="1"/>
                  </a:moveTo>
                  <a:cubicBezTo>
                    <a:pt x="123" y="92"/>
                    <a:pt x="51" y="194"/>
                    <a:pt x="1" y="285"/>
                  </a:cubicBezTo>
                  <a:cubicBezTo>
                    <a:pt x="41" y="346"/>
                    <a:pt x="102" y="407"/>
                    <a:pt x="194" y="458"/>
                  </a:cubicBezTo>
                  <a:cubicBezTo>
                    <a:pt x="275" y="509"/>
                    <a:pt x="387" y="499"/>
                    <a:pt x="448" y="570"/>
                  </a:cubicBezTo>
                  <a:cubicBezTo>
                    <a:pt x="488" y="610"/>
                    <a:pt x="549" y="661"/>
                    <a:pt x="610" y="692"/>
                  </a:cubicBezTo>
                  <a:cubicBezTo>
                    <a:pt x="635" y="697"/>
                    <a:pt x="661" y="700"/>
                    <a:pt x="687" y="700"/>
                  </a:cubicBezTo>
                  <a:cubicBezTo>
                    <a:pt x="813" y="700"/>
                    <a:pt x="950" y="642"/>
                    <a:pt x="1017" y="549"/>
                  </a:cubicBezTo>
                  <a:cubicBezTo>
                    <a:pt x="1048" y="509"/>
                    <a:pt x="1048" y="448"/>
                    <a:pt x="997" y="438"/>
                  </a:cubicBezTo>
                  <a:cubicBezTo>
                    <a:pt x="905" y="407"/>
                    <a:pt x="783" y="407"/>
                    <a:pt x="712" y="336"/>
                  </a:cubicBezTo>
                  <a:cubicBezTo>
                    <a:pt x="631" y="244"/>
                    <a:pt x="539" y="204"/>
                    <a:pt x="427" y="183"/>
                  </a:cubicBezTo>
                  <a:cubicBezTo>
                    <a:pt x="336" y="153"/>
                    <a:pt x="244" y="92"/>
                    <a:pt x="1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1"/>
            <p:cNvSpPr/>
            <p:nvPr/>
          </p:nvSpPr>
          <p:spPr>
            <a:xfrm>
              <a:off x="6376034" y="4226925"/>
              <a:ext cx="97068" cy="36107"/>
            </a:xfrm>
            <a:custGeom>
              <a:avLst/>
              <a:gdLst/>
              <a:ahLst/>
              <a:cxnLst/>
              <a:rect l="l" t="t" r="r" b="b"/>
              <a:pathLst>
                <a:path w="1199" h="446" extrusionOk="0">
                  <a:moveTo>
                    <a:pt x="917" y="0"/>
                  </a:moveTo>
                  <a:cubicBezTo>
                    <a:pt x="755" y="0"/>
                    <a:pt x="607" y="91"/>
                    <a:pt x="449" y="91"/>
                  </a:cubicBezTo>
                  <a:cubicBezTo>
                    <a:pt x="392" y="91"/>
                    <a:pt x="334" y="80"/>
                    <a:pt x="273" y="48"/>
                  </a:cubicBezTo>
                  <a:cubicBezTo>
                    <a:pt x="249" y="36"/>
                    <a:pt x="225" y="31"/>
                    <a:pt x="203" y="31"/>
                  </a:cubicBezTo>
                  <a:cubicBezTo>
                    <a:pt x="77" y="31"/>
                    <a:pt x="1" y="206"/>
                    <a:pt x="131" y="292"/>
                  </a:cubicBezTo>
                  <a:cubicBezTo>
                    <a:pt x="272" y="386"/>
                    <a:pt x="361" y="446"/>
                    <a:pt x="519" y="446"/>
                  </a:cubicBezTo>
                  <a:cubicBezTo>
                    <a:pt x="532" y="446"/>
                    <a:pt x="544" y="445"/>
                    <a:pt x="558" y="445"/>
                  </a:cubicBezTo>
                  <a:cubicBezTo>
                    <a:pt x="684" y="431"/>
                    <a:pt x="781" y="407"/>
                    <a:pt x="876" y="407"/>
                  </a:cubicBezTo>
                  <a:cubicBezTo>
                    <a:pt x="919" y="407"/>
                    <a:pt x="961" y="412"/>
                    <a:pt x="1005" y="424"/>
                  </a:cubicBezTo>
                  <a:cubicBezTo>
                    <a:pt x="1066" y="323"/>
                    <a:pt x="1137" y="201"/>
                    <a:pt x="1198" y="99"/>
                  </a:cubicBezTo>
                  <a:cubicBezTo>
                    <a:pt x="1157" y="79"/>
                    <a:pt x="1137" y="69"/>
                    <a:pt x="1107" y="48"/>
                  </a:cubicBezTo>
                  <a:cubicBezTo>
                    <a:pt x="1041" y="13"/>
                    <a:pt x="978" y="0"/>
                    <a:pt x="9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1"/>
            <p:cNvSpPr/>
            <p:nvPr/>
          </p:nvSpPr>
          <p:spPr>
            <a:xfrm>
              <a:off x="6319121" y="4248055"/>
              <a:ext cx="78205" cy="53432"/>
            </a:xfrm>
            <a:custGeom>
              <a:avLst/>
              <a:gdLst/>
              <a:ahLst/>
              <a:cxnLst/>
              <a:rect l="l" t="t" r="r" b="b"/>
              <a:pathLst>
                <a:path w="966" h="660" extrusionOk="0">
                  <a:moveTo>
                    <a:pt x="163" y="1"/>
                  </a:moveTo>
                  <a:cubicBezTo>
                    <a:pt x="112" y="92"/>
                    <a:pt x="51" y="184"/>
                    <a:pt x="0" y="275"/>
                  </a:cubicBezTo>
                  <a:cubicBezTo>
                    <a:pt x="51" y="377"/>
                    <a:pt x="112" y="448"/>
                    <a:pt x="183" y="519"/>
                  </a:cubicBezTo>
                  <a:cubicBezTo>
                    <a:pt x="285" y="600"/>
                    <a:pt x="386" y="631"/>
                    <a:pt x="519" y="641"/>
                  </a:cubicBezTo>
                  <a:cubicBezTo>
                    <a:pt x="600" y="641"/>
                    <a:pt x="695" y="659"/>
                    <a:pt x="785" y="659"/>
                  </a:cubicBezTo>
                  <a:cubicBezTo>
                    <a:pt x="830" y="659"/>
                    <a:pt x="874" y="655"/>
                    <a:pt x="915" y="641"/>
                  </a:cubicBezTo>
                  <a:cubicBezTo>
                    <a:pt x="935" y="631"/>
                    <a:pt x="966" y="600"/>
                    <a:pt x="946" y="570"/>
                  </a:cubicBezTo>
                  <a:cubicBezTo>
                    <a:pt x="901" y="357"/>
                    <a:pt x="772" y="291"/>
                    <a:pt x="592" y="291"/>
                  </a:cubicBezTo>
                  <a:cubicBezTo>
                    <a:pt x="565" y="291"/>
                    <a:pt x="537" y="293"/>
                    <a:pt x="508" y="295"/>
                  </a:cubicBezTo>
                  <a:cubicBezTo>
                    <a:pt x="500" y="297"/>
                    <a:pt x="492" y="297"/>
                    <a:pt x="484" y="297"/>
                  </a:cubicBezTo>
                  <a:cubicBezTo>
                    <a:pt x="350" y="297"/>
                    <a:pt x="220" y="144"/>
                    <a:pt x="1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1"/>
            <p:cNvSpPr/>
            <p:nvPr/>
          </p:nvSpPr>
          <p:spPr>
            <a:xfrm>
              <a:off x="6322764" y="4320511"/>
              <a:ext cx="237529" cy="70352"/>
            </a:xfrm>
            <a:custGeom>
              <a:avLst/>
              <a:gdLst/>
              <a:ahLst/>
              <a:cxnLst/>
              <a:rect l="l" t="t" r="r" b="b"/>
              <a:pathLst>
                <a:path w="2934" h="869" extrusionOk="0">
                  <a:moveTo>
                    <a:pt x="2049" y="0"/>
                  </a:moveTo>
                  <a:cubicBezTo>
                    <a:pt x="1897" y="0"/>
                    <a:pt x="1744" y="0"/>
                    <a:pt x="1592" y="10"/>
                  </a:cubicBezTo>
                  <a:cubicBezTo>
                    <a:pt x="1510" y="82"/>
                    <a:pt x="1449" y="153"/>
                    <a:pt x="1378" y="204"/>
                  </a:cubicBezTo>
                  <a:cubicBezTo>
                    <a:pt x="1256" y="285"/>
                    <a:pt x="1104" y="336"/>
                    <a:pt x="982" y="397"/>
                  </a:cubicBezTo>
                  <a:cubicBezTo>
                    <a:pt x="839" y="456"/>
                    <a:pt x="732" y="493"/>
                    <a:pt x="630" y="493"/>
                  </a:cubicBezTo>
                  <a:cubicBezTo>
                    <a:pt x="521" y="493"/>
                    <a:pt x="417" y="451"/>
                    <a:pt x="280" y="346"/>
                  </a:cubicBezTo>
                  <a:cubicBezTo>
                    <a:pt x="248" y="323"/>
                    <a:pt x="215" y="313"/>
                    <a:pt x="184" y="313"/>
                  </a:cubicBezTo>
                  <a:cubicBezTo>
                    <a:pt x="78" y="313"/>
                    <a:pt x="1" y="429"/>
                    <a:pt x="87" y="539"/>
                  </a:cubicBezTo>
                  <a:cubicBezTo>
                    <a:pt x="263" y="733"/>
                    <a:pt x="422" y="868"/>
                    <a:pt x="686" y="868"/>
                  </a:cubicBezTo>
                  <a:cubicBezTo>
                    <a:pt x="712" y="868"/>
                    <a:pt x="740" y="867"/>
                    <a:pt x="768" y="864"/>
                  </a:cubicBezTo>
                  <a:cubicBezTo>
                    <a:pt x="1043" y="844"/>
                    <a:pt x="1409" y="641"/>
                    <a:pt x="1653" y="488"/>
                  </a:cubicBezTo>
                  <a:cubicBezTo>
                    <a:pt x="1785" y="407"/>
                    <a:pt x="1866" y="285"/>
                    <a:pt x="1988" y="204"/>
                  </a:cubicBezTo>
                  <a:cubicBezTo>
                    <a:pt x="2100" y="143"/>
                    <a:pt x="2324" y="163"/>
                    <a:pt x="2456" y="153"/>
                  </a:cubicBezTo>
                  <a:cubicBezTo>
                    <a:pt x="2629" y="132"/>
                    <a:pt x="2781" y="92"/>
                    <a:pt x="2934" y="41"/>
                  </a:cubicBezTo>
                  <a:cubicBezTo>
                    <a:pt x="2649" y="10"/>
                    <a:pt x="2354" y="0"/>
                    <a:pt x="20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1"/>
            <p:cNvSpPr/>
            <p:nvPr/>
          </p:nvSpPr>
          <p:spPr>
            <a:xfrm>
              <a:off x="6451566" y="4384710"/>
              <a:ext cx="119412" cy="53513"/>
            </a:xfrm>
            <a:custGeom>
              <a:avLst/>
              <a:gdLst/>
              <a:ahLst/>
              <a:cxnLst/>
              <a:rect l="l" t="t" r="r" b="b"/>
              <a:pathLst>
                <a:path w="1475" h="661" extrusionOk="0">
                  <a:moveTo>
                    <a:pt x="1414" y="0"/>
                  </a:moveTo>
                  <a:cubicBezTo>
                    <a:pt x="936" y="0"/>
                    <a:pt x="418" y="112"/>
                    <a:pt x="123" y="488"/>
                  </a:cubicBezTo>
                  <a:cubicBezTo>
                    <a:pt x="92" y="539"/>
                    <a:pt x="41" y="590"/>
                    <a:pt x="1" y="641"/>
                  </a:cubicBezTo>
                  <a:lnTo>
                    <a:pt x="52" y="641"/>
                  </a:lnTo>
                  <a:cubicBezTo>
                    <a:pt x="194" y="641"/>
                    <a:pt x="346" y="641"/>
                    <a:pt x="499" y="661"/>
                  </a:cubicBezTo>
                  <a:cubicBezTo>
                    <a:pt x="753" y="407"/>
                    <a:pt x="1343" y="437"/>
                    <a:pt x="1465" y="61"/>
                  </a:cubicBezTo>
                  <a:cubicBezTo>
                    <a:pt x="1475" y="20"/>
                    <a:pt x="1444" y="0"/>
                    <a:pt x="1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1"/>
            <p:cNvSpPr/>
            <p:nvPr/>
          </p:nvSpPr>
          <p:spPr>
            <a:xfrm>
              <a:off x="6273866" y="4398554"/>
              <a:ext cx="74076" cy="31492"/>
            </a:xfrm>
            <a:custGeom>
              <a:avLst/>
              <a:gdLst/>
              <a:ahLst/>
              <a:cxnLst/>
              <a:rect l="l" t="t" r="r" b="b"/>
              <a:pathLst>
                <a:path w="915" h="389" extrusionOk="0">
                  <a:moveTo>
                    <a:pt x="608" y="1"/>
                  </a:moveTo>
                  <a:cubicBezTo>
                    <a:pt x="602" y="1"/>
                    <a:pt x="596" y="1"/>
                    <a:pt x="590" y="2"/>
                  </a:cubicBezTo>
                  <a:cubicBezTo>
                    <a:pt x="488" y="12"/>
                    <a:pt x="407" y="43"/>
                    <a:pt x="295" y="53"/>
                  </a:cubicBezTo>
                  <a:cubicBezTo>
                    <a:pt x="224" y="63"/>
                    <a:pt x="92" y="104"/>
                    <a:pt x="0" y="114"/>
                  </a:cubicBezTo>
                  <a:lnTo>
                    <a:pt x="31" y="388"/>
                  </a:lnTo>
                  <a:lnTo>
                    <a:pt x="51" y="388"/>
                  </a:lnTo>
                  <a:cubicBezTo>
                    <a:pt x="173" y="348"/>
                    <a:pt x="305" y="358"/>
                    <a:pt x="417" y="337"/>
                  </a:cubicBezTo>
                  <a:cubicBezTo>
                    <a:pt x="569" y="307"/>
                    <a:pt x="712" y="195"/>
                    <a:pt x="844" y="185"/>
                  </a:cubicBezTo>
                  <a:cubicBezTo>
                    <a:pt x="915" y="165"/>
                    <a:pt x="915" y="93"/>
                    <a:pt x="844" y="83"/>
                  </a:cubicBezTo>
                  <a:cubicBezTo>
                    <a:pt x="777" y="64"/>
                    <a:pt x="693" y="1"/>
                    <a:pt x="6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1"/>
            <p:cNvSpPr/>
            <p:nvPr/>
          </p:nvSpPr>
          <p:spPr>
            <a:xfrm>
              <a:off x="6571707" y="4373133"/>
              <a:ext cx="81605" cy="71728"/>
            </a:xfrm>
            <a:custGeom>
              <a:avLst/>
              <a:gdLst/>
              <a:ahLst/>
              <a:cxnLst/>
              <a:rect l="l" t="t" r="r" b="b"/>
              <a:pathLst>
                <a:path w="1008" h="886" extrusionOk="0">
                  <a:moveTo>
                    <a:pt x="1007" y="1"/>
                  </a:moveTo>
                  <a:lnTo>
                    <a:pt x="773" y="153"/>
                  </a:lnTo>
                  <a:cubicBezTo>
                    <a:pt x="641" y="265"/>
                    <a:pt x="448" y="316"/>
                    <a:pt x="306" y="428"/>
                  </a:cubicBezTo>
                  <a:cubicBezTo>
                    <a:pt x="153" y="560"/>
                    <a:pt x="103" y="712"/>
                    <a:pt x="1" y="865"/>
                  </a:cubicBezTo>
                  <a:cubicBezTo>
                    <a:pt x="92" y="875"/>
                    <a:pt x="184" y="875"/>
                    <a:pt x="265" y="885"/>
                  </a:cubicBezTo>
                  <a:cubicBezTo>
                    <a:pt x="336" y="804"/>
                    <a:pt x="387" y="712"/>
                    <a:pt x="469" y="651"/>
                  </a:cubicBezTo>
                  <a:cubicBezTo>
                    <a:pt x="621" y="550"/>
                    <a:pt x="794" y="479"/>
                    <a:pt x="946" y="407"/>
                  </a:cubicBezTo>
                  <a:lnTo>
                    <a:pt x="10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1"/>
            <p:cNvSpPr/>
            <p:nvPr/>
          </p:nvSpPr>
          <p:spPr>
            <a:xfrm>
              <a:off x="6207724" y="3756727"/>
              <a:ext cx="239796" cy="206927"/>
            </a:xfrm>
            <a:custGeom>
              <a:avLst/>
              <a:gdLst/>
              <a:ahLst/>
              <a:cxnLst/>
              <a:rect l="l" t="t" r="r" b="b"/>
              <a:pathLst>
                <a:path w="2962" h="2556" extrusionOk="0">
                  <a:moveTo>
                    <a:pt x="1956" y="1"/>
                  </a:moveTo>
                  <a:cubicBezTo>
                    <a:pt x="1956" y="1"/>
                    <a:pt x="65" y="662"/>
                    <a:pt x="34" y="1322"/>
                  </a:cubicBezTo>
                  <a:cubicBezTo>
                    <a:pt x="0" y="1875"/>
                    <a:pt x="549" y="2555"/>
                    <a:pt x="1241" y="2555"/>
                  </a:cubicBezTo>
                  <a:cubicBezTo>
                    <a:pt x="1377" y="2555"/>
                    <a:pt x="1518" y="2529"/>
                    <a:pt x="1661" y="2471"/>
                  </a:cubicBezTo>
                  <a:cubicBezTo>
                    <a:pt x="2535" y="2125"/>
                    <a:pt x="2962" y="1922"/>
                    <a:pt x="2962" y="1678"/>
                  </a:cubicBezTo>
                  <a:cubicBezTo>
                    <a:pt x="2962" y="1434"/>
                    <a:pt x="1956" y="1"/>
                    <a:pt x="19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1"/>
            <p:cNvSpPr/>
            <p:nvPr/>
          </p:nvSpPr>
          <p:spPr>
            <a:xfrm>
              <a:off x="6249174" y="3842541"/>
              <a:ext cx="24773" cy="46389"/>
            </a:xfrm>
            <a:custGeom>
              <a:avLst/>
              <a:gdLst/>
              <a:ahLst/>
              <a:cxnLst/>
              <a:rect l="l" t="t" r="r" b="b"/>
              <a:pathLst>
                <a:path w="306" h="573" extrusionOk="0">
                  <a:moveTo>
                    <a:pt x="137" y="1"/>
                  </a:moveTo>
                  <a:cubicBezTo>
                    <a:pt x="127" y="1"/>
                    <a:pt x="117" y="3"/>
                    <a:pt x="112" y="8"/>
                  </a:cubicBezTo>
                  <a:cubicBezTo>
                    <a:pt x="51" y="49"/>
                    <a:pt x="31" y="110"/>
                    <a:pt x="20" y="191"/>
                  </a:cubicBezTo>
                  <a:cubicBezTo>
                    <a:pt x="20" y="273"/>
                    <a:pt x="0" y="374"/>
                    <a:pt x="0" y="466"/>
                  </a:cubicBezTo>
                  <a:cubicBezTo>
                    <a:pt x="0" y="537"/>
                    <a:pt x="46" y="572"/>
                    <a:pt x="94" y="572"/>
                  </a:cubicBezTo>
                  <a:cubicBezTo>
                    <a:pt x="142" y="572"/>
                    <a:pt x="193" y="537"/>
                    <a:pt x="203" y="466"/>
                  </a:cubicBezTo>
                  <a:cubicBezTo>
                    <a:pt x="214" y="323"/>
                    <a:pt x="305" y="100"/>
                    <a:pt x="163" y="8"/>
                  </a:cubicBezTo>
                  <a:cubicBezTo>
                    <a:pt x="158" y="3"/>
                    <a:pt x="147" y="1"/>
                    <a:pt x="1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1"/>
            <p:cNvSpPr/>
            <p:nvPr/>
          </p:nvSpPr>
          <p:spPr>
            <a:xfrm>
              <a:off x="6279452" y="3890953"/>
              <a:ext cx="57804" cy="26635"/>
            </a:xfrm>
            <a:custGeom>
              <a:avLst/>
              <a:gdLst/>
              <a:ahLst/>
              <a:cxnLst/>
              <a:rect l="l" t="t" r="r" b="b"/>
              <a:pathLst>
                <a:path w="714" h="329" extrusionOk="0">
                  <a:moveTo>
                    <a:pt x="533" y="1"/>
                  </a:moveTo>
                  <a:cubicBezTo>
                    <a:pt x="397" y="1"/>
                    <a:pt x="259" y="78"/>
                    <a:pt x="114" y="112"/>
                  </a:cubicBezTo>
                  <a:cubicBezTo>
                    <a:pt x="0" y="150"/>
                    <a:pt x="37" y="328"/>
                    <a:pt x="141" y="328"/>
                  </a:cubicBezTo>
                  <a:cubicBezTo>
                    <a:pt x="148" y="328"/>
                    <a:pt x="156" y="327"/>
                    <a:pt x="165" y="325"/>
                  </a:cubicBezTo>
                  <a:cubicBezTo>
                    <a:pt x="317" y="285"/>
                    <a:pt x="460" y="264"/>
                    <a:pt x="612" y="224"/>
                  </a:cubicBezTo>
                  <a:cubicBezTo>
                    <a:pt x="714" y="203"/>
                    <a:pt x="714" y="30"/>
                    <a:pt x="612" y="10"/>
                  </a:cubicBezTo>
                  <a:cubicBezTo>
                    <a:pt x="586" y="3"/>
                    <a:pt x="560" y="1"/>
                    <a:pt x="5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1"/>
            <p:cNvSpPr/>
            <p:nvPr/>
          </p:nvSpPr>
          <p:spPr>
            <a:xfrm>
              <a:off x="6486135" y="3687104"/>
              <a:ext cx="193488" cy="118279"/>
            </a:xfrm>
            <a:custGeom>
              <a:avLst/>
              <a:gdLst/>
              <a:ahLst/>
              <a:cxnLst/>
              <a:rect l="l" t="t" r="r" b="b"/>
              <a:pathLst>
                <a:path w="2390" h="1461" extrusionOk="0">
                  <a:moveTo>
                    <a:pt x="494" y="1"/>
                  </a:moveTo>
                  <a:cubicBezTo>
                    <a:pt x="280" y="1"/>
                    <a:pt x="57" y="60"/>
                    <a:pt x="31" y="302"/>
                  </a:cubicBezTo>
                  <a:cubicBezTo>
                    <a:pt x="1" y="536"/>
                    <a:pt x="255" y="668"/>
                    <a:pt x="448" y="678"/>
                  </a:cubicBezTo>
                  <a:cubicBezTo>
                    <a:pt x="475" y="685"/>
                    <a:pt x="500" y="687"/>
                    <a:pt x="523" y="687"/>
                  </a:cubicBezTo>
                  <a:cubicBezTo>
                    <a:pt x="570" y="687"/>
                    <a:pt x="611" y="678"/>
                    <a:pt x="651" y="678"/>
                  </a:cubicBezTo>
                  <a:cubicBezTo>
                    <a:pt x="661" y="729"/>
                    <a:pt x="702" y="800"/>
                    <a:pt x="743" y="851"/>
                  </a:cubicBezTo>
                  <a:cubicBezTo>
                    <a:pt x="855" y="973"/>
                    <a:pt x="1007" y="1024"/>
                    <a:pt x="1149" y="1024"/>
                  </a:cubicBezTo>
                  <a:cubicBezTo>
                    <a:pt x="1199" y="1233"/>
                    <a:pt x="1366" y="1461"/>
                    <a:pt x="1611" y="1461"/>
                  </a:cubicBezTo>
                  <a:cubicBezTo>
                    <a:pt x="1617" y="1461"/>
                    <a:pt x="1622" y="1461"/>
                    <a:pt x="1627" y="1461"/>
                  </a:cubicBezTo>
                  <a:cubicBezTo>
                    <a:pt x="1932" y="1430"/>
                    <a:pt x="2156" y="1237"/>
                    <a:pt x="2288" y="973"/>
                  </a:cubicBezTo>
                  <a:cubicBezTo>
                    <a:pt x="2390" y="719"/>
                    <a:pt x="905" y="58"/>
                    <a:pt x="905" y="58"/>
                  </a:cubicBezTo>
                  <a:cubicBezTo>
                    <a:pt x="905" y="58"/>
                    <a:pt x="704" y="1"/>
                    <a:pt x="4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88"/>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3">
  <p:cSld name="CUSTOM_7">
    <p:bg>
      <p:bgPr>
        <a:solidFill>
          <a:schemeClr val="accent6"/>
        </a:solidFill>
        <a:effectLst/>
      </p:bgPr>
    </p:bg>
    <p:spTree>
      <p:nvGrpSpPr>
        <p:cNvPr id="1" name="Shape 253"/>
        <p:cNvGrpSpPr/>
        <p:nvPr/>
      </p:nvGrpSpPr>
      <p:grpSpPr>
        <a:xfrm>
          <a:off x="0" y="0"/>
          <a:ext cx="0" cy="0"/>
          <a:chOff x="0" y="0"/>
          <a:chExt cx="0" cy="0"/>
        </a:xfrm>
      </p:grpSpPr>
      <p:sp>
        <p:nvSpPr>
          <p:cNvPr id="254" name="Google Shape;254;p16"/>
          <p:cNvSpPr/>
          <p:nvPr/>
        </p:nvSpPr>
        <p:spPr>
          <a:xfrm rot="10138147" flipH="1">
            <a:off x="744919" y="228138"/>
            <a:ext cx="8098843" cy="4833370"/>
          </a:xfrm>
          <a:custGeom>
            <a:avLst/>
            <a:gdLst/>
            <a:ahLst/>
            <a:cxnLst/>
            <a:rect l="l" t="t" r="r" b="b"/>
            <a:pathLst>
              <a:path w="113152" h="42352" extrusionOk="0">
                <a:moveTo>
                  <a:pt x="72165" y="1"/>
                </a:moveTo>
                <a:cubicBezTo>
                  <a:pt x="70389" y="1"/>
                  <a:pt x="68652" y="75"/>
                  <a:pt x="66981" y="220"/>
                </a:cubicBezTo>
                <a:cubicBezTo>
                  <a:pt x="54548" y="1298"/>
                  <a:pt x="43143" y="4408"/>
                  <a:pt x="32001" y="8373"/>
                </a:cubicBezTo>
                <a:cubicBezTo>
                  <a:pt x="21866" y="11982"/>
                  <a:pt x="11549" y="16759"/>
                  <a:pt x="6344" y="24231"/>
                </a:cubicBezTo>
                <a:cubicBezTo>
                  <a:pt x="2013" y="30462"/>
                  <a:pt x="1" y="38340"/>
                  <a:pt x="11040" y="41543"/>
                </a:cubicBezTo>
                <a:cubicBezTo>
                  <a:pt x="12985" y="42105"/>
                  <a:pt x="14960" y="42351"/>
                  <a:pt x="16952" y="42351"/>
                </a:cubicBezTo>
                <a:cubicBezTo>
                  <a:pt x="28758" y="42351"/>
                  <a:pt x="41130" y="33681"/>
                  <a:pt x="50889" y="30584"/>
                </a:cubicBezTo>
                <a:cubicBezTo>
                  <a:pt x="53586" y="29726"/>
                  <a:pt x="56133" y="29369"/>
                  <a:pt x="58572" y="29369"/>
                </a:cubicBezTo>
                <a:cubicBezTo>
                  <a:pt x="70488" y="29369"/>
                  <a:pt x="79848" y="37874"/>
                  <a:pt x="91790" y="37874"/>
                </a:cubicBezTo>
                <a:cubicBezTo>
                  <a:pt x="94362" y="37874"/>
                  <a:pt x="97054" y="37480"/>
                  <a:pt x="99917" y="36521"/>
                </a:cubicBezTo>
                <a:cubicBezTo>
                  <a:pt x="112816" y="32211"/>
                  <a:pt x="113152" y="20073"/>
                  <a:pt x="106544" y="12022"/>
                </a:cubicBezTo>
                <a:cubicBezTo>
                  <a:pt x="99829" y="3843"/>
                  <a:pt x="84995" y="1"/>
                  <a:pt x="721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6"/>
          <p:cNvSpPr txBox="1">
            <a:spLocks noGrp="1"/>
          </p:cNvSpPr>
          <p:nvPr>
            <p:ph type="title"/>
          </p:nvPr>
        </p:nvSpPr>
        <p:spPr>
          <a:xfrm>
            <a:off x="713250" y="3688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4000"/>
              <a:buFont typeface="Amatic SC"/>
              <a:buNone/>
              <a:defRPr sz="4000" b="1">
                <a:solidFill>
                  <a:schemeClr val="lt1"/>
                </a:solidFill>
                <a:latin typeface="Amatic SC"/>
                <a:ea typeface="Amatic SC"/>
                <a:cs typeface="Amatic SC"/>
                <a:sym typeface="Amatic SC"/>
              </a:defRPr>
            </a:lvl1pPr>
            <a:lvl2pPr lvl="1"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2pPr>
            <a:lvl3pPr lvl="2"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3pPr>
            <a:lvl4pPr lvl="3"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4pPr>
            <a:lvl5pPr lvl="4"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5pPr>
            <a:lvl6pPr lvl="5"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6pPr>
            <a:lvl7pPr lvl="6"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7pPr>
            <a:lvl8pPr lvl="7"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8pPr>
            <a:lvl9pPr lvl="8" rtl="0">
              <a:spcBef>
                <a:spcPts val="0"/>
              </a:spcBef>
              <a:spcAft>
                <a:spcPts val="0"/>
              </a:spcAft>
              <a:buClr>
                <a:schemeClr val="lt1"/>
              </a:buClr>
              <a:buSzPts val="2400"/>
              <a:buFont typeface="Fira Sans"/>
              <a:buNone/>
              <a:defRPr sz="2400" b="1">
                <a:solidFill>
                  <a:schemeClr val="lt1"/>
                </a:solidFill>
                <a:latin typeface="Fira Sans"/>
                <a:ea typeface="Fira Sans"/>
                <a:cs typeface="Fira Sans"/>
                <a:sym typeface="Fira Sans"/>
              </a:defRPr>
            </a:lvl9pPr>
          </a:lstStyle>
          <a:p>
            <a:endParaRPr/>
          </a:p>
        </p:txBody>
      </p:sp>
      <p:sp>
        <p:nvSpPr>
          <p:cNvPr id="256" name="Google Shape;256;p16"/>
          <p:cNvSpPr txBox="1">
            <a:spLocks noGrp="1"/>
          </p:cNvSpPr>
          <p:nvPr>
            <p:ph type="subTitle" idx="1"/>
          </p:nvPr>
        </p:nvSpPr>
        <p:spPr>
          <a:xfrm>
            <a:off x="2391750" y="1578150"/>
            <a:ext cx="4360500" cy="2373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8000" b="1">
                <a:solidFill>
                  <a:schemeClr val="dk1"/>
                </a:solidFill>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257" name="Google Shape;257;p16"/>
          <p:cNvSpPr/>
          <p:nvPr/>
        </p:nvSpPr>
        <p:spPr>
          <a:xfrm>
            <a:off x="210667" y="4272260"/>
            <a:ext cx="1264440" cy="431347"/>
          </a:xfrm>
          <a:custGeom>
            <a:avLst/>
            <a:gdLst/>
            <a:ahLst/>
            <a:cxnLst/>
            <a:rect l="l" t="t" r="r" b="b"/>
            <a:pathLst>
              <a:path w="13754" h="4692" extrusionOk="0">
                <a:moveTo>
                  <a:pt x="6862" y="0"/>
                </a:moveTo>
                <a:cubicBezTo>
                  <a:pt x="6629" y="0"/>
                  <a:pt x="6384" y="30"/>
                  <a:pt x="6129" y="95"/>
                </a:cubicBezTo>
                <a:cubicBezTo>
                  <a:pt x="3385" y="796"/>
                  <a:pt x="4198" y="3480"/>
                  <a:pt x="4198" y="3480"/>
                </a:cubicBezTo>
                <a:cubicBezTo>
                  <a:pt x="4198" y="3480"/>
                  <a:pt x="3680" y="3186"/>
                  <a:pt x="2905" y="3186"/>
                </a:cubicBezTo>
                <a:cubicBezTo>
                  <a:pt x="2328" y="3186"/>
                  <a:pt x="1608" y="3349"/>
                  <a:pt x="853" y="3917"/>
                </a:cubicBezTo>
                <a:cubicBezTo>
                  <a:pt x="0" y="4567"/>
                  <a:pt x="4" y="4691"/>
                  <a:pt x="1884" y="4691"/>
                </a:cubicBezTo>
                <a:cubicBezTo>
                  <a:pt x="2266" y="4691"/>
                  <a:pt x="2726" y="4686"/>
                  <a:pt x="3273" y="4679"/>
                </a:cubicBezTo>
                <a:cubicBezTo>
                  <a:pt x="4347" y="4669"/>
                  <a:pt x="5735" y="4666"/>
                  <a:pt x="7109" y="4666"/>
                </a:cubicBezTo>
                <a:cubicBezTo>
                  <a:pt x="9856" y="4666"/>
                  <a:pt x="12544" y="4679"/>
                  <a:pt x="12544" y="4679"/>
                </a:cubicBezTo>
                <a:cubicBezTo>
                  <a:pt x="12544" y="4679"/>
                  <a:pt x="13753" y="3632"/>
                  <a:pt x="12635" y="2829"/>
                </a:cubicBezTo>
                <a:cubicBezTo>
                  <a:pt x="12358" y="2627"/>
                  <a:pt x="12012" y="2560"/>
                  <a:pt x="11675" y="2560"/>
                </a:cubicBezTo>
                <a:cubicBezTo>
                  <a:pt x="11014" y="2560"/>
                  <a:pt x="10389" y="2819"/>
                  <a:pt x="10389" y="2819"/>
                </a:cubicBezTo>
                <a:cubicBezTo>
                  <a:pt x="10389" y="2819"/>
                  <a:pt x="9142" y="0"/>
                  <a:pt x="68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6"/>
          <p:cNvSpPr/>
          <p:nvPr/>
        </p:nvSpPr>
        <p:spPr>
          <a:xfrm>
            <a:off x="2543748" y="271651"/>
            <a:ext cx="640983" cy="292605"/>
          </a:xfrm>
          <a:custGeom>
            <a:avLst/>
            <a:gdLst/>
            <a:ahLst/>
            <a:cxnLst/>
            <a:rect l="l" t="t" r="r" b="b"/>
            <a:pathLst>
              <a:path w="9983" h="4557" extrusionOk="0">
                <a:moveTo>
                  <a:pt x="4315" y="0"/>
                </a:moveTo>
                <a:cubicBezTo>
                  <a:pt x="1088" y="0"/>
                  <a:pt x="0" y="4557"/>
                  <a:pt x="0" y="4557"/>
                </a:cubicBezTo>
                <a:cubicBezTo>
                  <a:pt x="905" y="4516"/>
                  <a:pt x="1912" y="4503"/>
                  <a:pt x="2933" y="4503"/>
                </a:cubicBezTo>
                <a:cubicBezTo>
                  <a:pt x="4977" y="4503"/>
                  <a:pt x="7082" y="4557"/>
                  <a:pt x="8560" y="4557"/>
                </a:cubicBezTo>
                <a:cubicBezTo>
                  <a:pt x="9983" y="4557"/>
                  <a:pt x="9881" y="3276"/>
                  <a:pt x="9027" y="2941"/>
                </a:cubicBezTo>
                <a:cubicBezTo>
                  <a:pt x="8777" y="2843"/>
                  <a:pt x="8510" y="2806"/>
                  <a:pt x="8247" y="2806"/>
                </a:cubicBezTo>
                <a:cubicBezTo>
                  <a:pt x="7388" y="2806"/>
                  <a:pt x="6577" y="3205"/>
                  <a:pt x="6577" y="3205"/>
                </a:cubicBezTo>
                <a:cubicBezTo>
                  <a:pt x="6577" y="3205"/>
                  <a:pt x="7096" y="104"/>
                  <a:pt x="4453" y="3"/>
                </a:cubicBezTo>
                <a:cubicBezTo>
                  <a:pt x="4407" y="1"/>
                  <a:pt x="4361" y="0"/>
                  <a:pt x="43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6"/>
          <p:cNvSpPr/>
          <p:nvPr/>
        </p:nvSpPr>
        <p:spPr>
          <a:xfrm>
            <a:off x="7923611" y="4167872"/>
            <a:ext cx="844032" cy="341897"/>
          </a:xfrm>
          <a:custGeom>
            <a:avLst/>
            <a:gdLst/>
            <a:ahLst/>
            <a:cxnLst/>
            <a:rect l="l" t="t" r="r" b="b"/>
            <a:pathLst>
              <a:path w="9181" h="3719" extrusionOk="0">
                <a:moveTo>
                  <a:pt x="4132" y="1"/>
                </a:moveTo>
                <a:cubicBezTo>
                  <a:pt x="4072" y="1"/>
                  <a:pt x="4010" y="3"/>
                  <a:pt x="3945" y="9"/>
                </a:cubicBezTo>
                <a:cubicBezTo>
                  <a:pt x="1983" y="181"/>
                  <a:pt x="2552" y="2845"/>
                  <a:pt x="2552" y="2845"/>
                </a:cubicBezTo>
                <a:cubicBezTo>
                  <a:pt x="2552" y="2845"/>
                  <a:pt x="1957" y="2277"/>
                  <a:pt x="1286" y="2277"/>
                </a:cubicBezTo>
                <a:cubicBezTo>
                  <a:pt x="1134" y="2277"/>
                  <a:pt x="978" y="2306"/>
                  <a:pt x="824" y="2377"/>
                </a:cubicBezTo>
                <a:cubicBezTo>
                  <a:pt x="1" y="2774"/>
                  <a:pt x="235" y="3668"/>
                  <a:pt x="235" y="3668"/>
                </a:cubicBezTo>
                <a:lnTo>
                  <a:pt x="8977" y="3719"/>
                </a:lnTo>
                <a:cubicBezTo>
                  <a:pt x="9150" y="3719"/>
                  <a:pt x="9180" y="3455"/>
                  <a:pt x="8997" y="3414"/>
                </a:cubicBezTo>
                <a:lnTo>
                  <a:pt x="7869" y="3200"/>
                </a:lnTo>
                <a:cubicBezTo>
                  <a:pt x="7869" y="3200"/>
                  <a:pt x="7769" y="2214"/>
                  <a:pt x="6791" y="2214"/>
                </a:cubicBezTo>
                <a:cubicBezTo>
                  <a:pt x="6781" y="2214"/>
                  <a:pt x="6771" y="2214"/>
                  <a:pt x="6761" y="2214"/>
                </a:cubicBezTo>
                <a:cubicBezTo>
                  <a:pt x="6029" y="2214"/>
                  <a:pt x="5744" y="2977"/>
                  <a:pt x="5744" y="2977"/>
                </a:cubicBezTo>
                <a:cubicBezTo>
                  <a:pt x="5744" y="2977"/>
                  <a:pt x="6205" y="1"/>
                  <a:pt x="41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column text 2">
  <p:cSld name="CUSTOM_3_2_1">
    <p:spTree>
      <p:nvGrpSpPr>
        <p:cNvPr id="1" name="Shape 260"/>
        <p:cNvGrpSpPr/>
        <p:nvPr/>
      </p:nvGrpSpPr>
      <p:grpSpPr>
        <a:xfrm>
          <a:off x="0" y="0"/>
          <a:ext cx="0" cy="0"/>
          <a:chOff x="0" y="0"/>
          <a:chExt cx="0" cy="0"/>
        </a:xfrm>
      </p:grpSpPr>
      <p:sp>
        <p:nvSpPr>
          <p:cNvPr id="261" name="Google Shape;261;p17"/>
          <p:cNvSpPr/>
          <p:nvPr/>
        </p:nvSpPr>
        <p:spPr>
          <a:xfrm rot="10138147" flipH="1">
            <a:off x="744919" y="228138"/>
            <a:ext cx="8098843" cy="4833370"/>
          </a:xfrm>
          <a:custGeom>
            <a:avLst/>
            <a:gdLst/>
            <a:ahLst/>
            <a:cxnLst/>
            <a:rect l="l" t="t" r="r" b="b"/>
            <a:pathLst>
              <a:path w="113152" h="42352" extrusionOk="0">
                <a:moveTo>
                  <a:pt x="72165" y="1"/>
                </a:moveTo>
                <a:cubicBezTo>
                  <a:pt x="70389" y="1"/>
                  <a:pt x="68652" y="75"/>
                  <a:pt x="66981" y="220"/>
                </a:cubicBezTo>
                <a:cubicBezTo>
                  <a:pt x="54548" y="1298"/>
                  <a:pt x="43143" y="4408"/>
                  <a:pt x="32001" y="8373"/>
                </a:cubicBezTo>
                <a:cubicBezTo>
                  <a:pt x="21866" y="11982"/>
                  <a:pt x="11549" y="16759"/>
                  <a:pt x="6344" y="24231"/>
                </a:cubicBezTo>
                <a:cubicBezTo>
                  <a:pt x="2013" y="30462"/>
                  <a:pt x="1" y="38340"/>
                  <a:pt x="11040" y="41543"/>
                </a:cubicBezTo>
                <a:cubicBezTo>
                  <a:pt x="12985" y="42105"/>
                  <a:pt x="14960" y="42351"/>
                  <a:pt x="16952" y="42351"/>
                </a:cubicBezTo>
                <a:cubicBezTo>
                  <a:pt x="28758" y="42351"/>
                  <a:pt x="41130" y="33681"/>
                  <a:pt x="50889" y="30584"/>
                </a:cubicBezTo>
                <a:cubicBezTo>
                  <a:pt x="53586" y="29726"/>
                  <a:pt x="56133" y="29369"/>
                  <a:pt x="58572" y="29369"/>
                </a:cubicBezTo>
                <a:cubicBezTo>
                  <a:pt x="70488" y="29369"/>
                  <a:pt x="79848" y="37874"/>
                  <a:pt x="91790" y="37874"/>
                </a:cubicBezTo>
                <a:cubicBezTo>
                  <a:pt x="94362" y="37874"/>
                  <a:pt x="97054" y="37480"/>
                  <a:pt x="99917" y="36521"/>
                </a:cubicBezTo>
                <a:cubicBezTo>
                  <a:pt x="112816" y="32211"/>
                  <a:pt x="113152" y="20073"/>
                  <a:pt x="106544" y="12022"/>
                </a:cubicBezTo>
                <a:cubicBezTo>
                  <a:pt x="99829" y="3843"/>
                  <a:pt x="84995" y="1"/>
                  <a:pt x="7216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7"/>
          <p:cNvSpPr txBox="1">
            <a:spLocks noGrp="1"/>
          </p:cNvSpPr>
          <p:nvPr>
            <p:ph type="title"/>
          </p:nvPr>
        </p:nvSpPr>
        <p:spPr>
          <a:xfrm>
            <a:off x="713250" y="3688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Font typeface="Amatic SC"/>
              <a:buNone/>
              <a:defRPr sz="4000" b="1">
                <a:latin typeface="Amatic SC"/>
                <a:ea typeface="Amatic SC"/>
                <a:cs typeface="Amatic SC"/>
                <a:sym typeface="Amatic SC"/>
              </a:defRPr>
            </a:lvl1pPr>
            <a:lvl2pPr lvl="1" rtl="0">
              <a:spcBef>
                <a:spcPts val="0"/>
              </a:spcBef>
              <a:spcAft>
                <a:spcPts val="0"/>
              </a:spcAft>
              <a:buSzPts val="2400"/>
              <a:buFont typeface="Fira Sans"/>
              <a:buNone/>
              <a:defRPr sz="2400" b="1">
                <a:latin typeface="Fira Sans"/>
                <a:ea typeface="Fira Sans"/>
                <a:cs typeface="Fira Sans"/>
                <a:sym typeface="Fira Sans"/>
              </a:defRPr>
            </a:lvl2pPr>
            <a:lvl3pPr lvl="2" rtl="0">
              <a:spcBef>
                <a:spcPts val="0"/>
              </a:spcBef>
              <a:spcAft>
                <a:spcPts val="0"/>
              </a:spcAft>
              <a:buSzPts val="2400"/>
              <a:buFont typeface="Fira Sans"/>
              <a:buNone/>
              <a:defRPr sz="2400" b="1">
                <a:latin typeface="Fira Sans"/>
                <a:ea typeface="Fira Sans"/>
                <a:cs typeface="Fira Sans"/>
                <a:sym typeface="Fira Sans"/>
              </a:defRPr>
            </a:lvl3pPr>
            <a:lvl4pPr lvl="3" rtl="0">
              <a:spcBef>
                <a:spcPts val="0"/>
              </a:spcBef>
              <a:spcAft>
                <a:spcPts val="0"/>
              </a:spcAft>
              <a:buSzPts val="2400"/>
              <a:buFont typeface="Fira Sans"/>
              <a:buNone/>
              <a:defRPr sz="2400" b="1">
                <a:latin typeface="Fira Sans"/>
                <a:ea typeface="Fira Sans"/>
                <a:cs typeface="Fira Sans"/>
                <a:sym typeface="Fira Sans"/>
              </a:defRPr>
            </a:lvl4pPr>
            <a:lvl5pPr lvl="4" rtl="0">
              <a:spcBef>
                <a:spcPts val="0"/>
              </a:spcBef>
              <a:spcAft>
                <a:spcPts val="0"/>
              </a:spcAft>
              <a:buSzPts val="2400"/>
              <a:buFont typeface="Fira Sans"/>
              <a:buNone/>
              <a:defRPr sz="2400" b="1">
                <a:latin typeface="Fira Sans"/>
                <a:ea typeface="Fira Sans"/>
                <a:cs typeface="Fira Sans"/>
                <a:sym typeface="Fira Sans"/>
              </a:defRPr>
            </a:lvl5pPr>
            <a:lvl6pPr lvl="5" rtl="0">
              <a:spcBef>
                <a:spcPts val="0"/>
              </a:spcBef>
              <a:spcAft>
                <a:spcPts val="0"/>
              </a:spcAft>
              <a:buSzPts val="2400"/>
              <a:buFont typeface="Fira Sans"/>
              <a:buNone/>
              <a:defRPr sz="2400" b="1">
                <a:latin typeface="Fira Sans"/>
                <a:ea typeface="Fira Sans"/>
                <a:cs typeface="Fira Sans"/>
                <a:sym typeface="Fira Sans"/>
              </a:defRPr>
            </a:lvl6pPr>
            <a:lvl7pPr lvl="6" rtl="0">
              <a:spcBef>
                <a:spcPts val="0"/>
              </a:spcBef>
              <a:spcAft>
                <a:spcPts val="0"/>
              </a:spcAft>
              <a:buSzPts val="2400"/>
              <a:buFont typeface="Fira Sans"/>
              <a:buNone/>
              <a:defRPr sz="2400" b="1">
                <a:latin typeface="Fira Sans"/>
                <a:ea typeface="Fira Sans"/>
                <a:cs typeface="Fira Sans"/>
                <a:sym typeface="Fira Sans"/>
              </a:defRPr>
            </a:lvl7pPr>
            <a:lvl8pPr lvl="7" rtl="0">
              <a:spcBef>
                <a:spcPts val="0"/>
              </a:spcBef>
              <a:spcAft>
                <a:spcPts val="0"/>
              </a:spcAft>
              <a:buSzPts val="2400"/>
              <a:buFont typeface="Fira Sans"/>
              <a:buNone/>
              <a:defRPr sz="2400" b="1">
                <a:latin typeface="Fira Sans"/>
                <a:ea typeface="Fira Sans"/>
                <a:cs typeface="Fira Sans"/>
                <a:sym typeface="Fira Sans"/>
              </a:defRPr>
            </a:lvl8pPr>
            <a:lvl9pPr lvl="8" rtl="0">
              <a:spcBef>
                <a:spcPts val="0"/>
              </a:spcBef>
              <a:spcAft>
                <a:spcPts val="0"/>
              </a:spcAft>
              <a:buSzPts val="2400"/>
              <a:buFont typeface="Fira Sans"/>
              <a:buNone/>
              <a:defRPr sz="2400" b="1">
                <a:latin typeface="Fira Sans"/>
                <a:ea typeface="Fira Sans"/>
                <a:cs typeface="Fira Sans"/>
                <a:sym typeface="Fira Sans"/>
              </a:defRPr>
            </a:lvl9pPr>
          </a:lstStyle>
          <a:p>
            <a:endParaRPr/>
          </a:p>
        </p:txBody>
      </p:sp>
      <p:sp>
        <p:nvSpPr>
          <p:cNvPr id="263" name="Google Shape;263;p17"/>
          <p:cNvSpPr txBox="1">
            <a:spLocks noGrp="1"/>
          </p:cNvSpPr>
          <p:nvPr>
            <p:ph type="subTitle" idx="1"/>
          </p:nvPr>
        </p:nvSpPr>
        <p:spPr>
          <a:xfrm>
            <a:off x="2391750" y="1699300"/>
            <a:ext cx="4360500" cy="70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800"/>
              <a:buNone/>
              <a:defRPr>
                <a:solidFill>
                  <a:schemeClr val="lt1"/>
                </a:solidFill>
              </a:defRPr>
            </a:lvl1pPr>
            <a:lvl2pPr lvl="1" rtl="0">
              <a:spcBef>
                <a:spcPts val="0"/>
              </a:spcBef>
              <a:spcAft>
                <a:spcPts val="0"/>
              </a:spcAft>
              <a:buClr>
                <a:schemeClr val="lt1"/>
              </a:buClr>
              <a:buSzPts val="1400"/>
              <a:buNone/>
              <a:defRPr>
                <a:solidFill>
                  <a:schemeClr val="lt1"/>
                </a:solidFill>
              </a:defRPr>
            </a:lvl2pPr>
            <a:lvl3pPr lvl="2" rtl="0">
              <a:spcBef>
                <a:spcPts val="1600"/>
              </a:spcBef>
              <a:spcAft>
                <a:spcPts val="0"/>
              </a:spcAft>
              <a:buClr>
                <a:schemeClr val="lt1"/>
              </a:buClr>
              <a:buSzPts val="1400"/>
              <a:buNone/>
              <a:defRPr>
                <a:solidFill>
                  <a:schemeClr val="lt1"/>
                </a:solidFill>
              </a:defRPr>
            </a:lvl3pPr>
            <a:lvl4pPr lvl="3" rtl="0">
              <a:spcBef>
                <a:spcPts val="1600"/>
              </a:spcBef>
              <a:spcAft>
                <a:spcPts val="0"/>
              </a:spcAft>
              <a:buClr>
                <a:schemeClr val="lt1"/>
              </a:buClr>
              <a:buSzPts val="1400"/>
              <a:buNone/>
              <a:defRPr>
                <a:solidFill>
                  <a:schemeClr val="lt1"/>
                </a:solidFill>
              </a:defRPr>
            </a:lvl4pPr>
            <a:lvl5pPr lvl="4" rtl="0">
              <a:spcBef>
                <a:spcPts val="1600"/>
              </a:spcBef>
              <a:spcAft>
                <a:spcPts val="0"/>
              </a:spcAft>
              <a:buClr>
                <a:schemeClr val="lt1"/>
              </a:buClr>
              <a:buSzPts val="1400"/>
              <a:buNone/>
              <a:defRPr>
                <a:solidFill>
                  <a:schemeClr val="lt1"/>
                </a:solidFill>
              </a:defRPr>
            </a:lvl5pPr>
            <a:lvl6pPr lvl="5" rtl="0">
              <a:spcBef>
                <a:spcPts val="1600"/>
              </a:spcBef>
              <a:spcAft>
                <a:spcPts val="0"/>
              </a:spcAft>
              <a:buClr>
                <a:schemeClr val="lt1"/>
              </a:buClr>
              <a:buSzPts val="1400"/>
              <a:buNone/>
              <a:defRPr>
                <a:solidFill>
                  <a:schemeClr val="lt1"/>
                </a:solidFill>
              </a:defRPr>
            </a:lvl6pPr>
            <a:lvl7pPr lvl="6" rtl="0">
              <a:spcBef>
                <a:spcPts val="1600"/>
              </a:spcBef>
              <a:spcAft>
                <a:spcPts val="0"/>
              </a:spcAft>
              <a:buClr>
                <a:schemeClr val="lt1"/>
              </a:buClr>
              <a:buSzPts val="1400"/>
              <a:buNone/>
              <a:defRPr>
                <a:solidFill>
                  <a:schemeClr val="lt1"/>
                </a:solidFill>
              </a:defRPr>
            </a:lvl7pPr>
            <a:lvl8pPr lvl="7" rtl="0">
              <a:spcBef>
                <a:spcPts val="1600"/>
              </a:spcBef>
              <a:spcAft>
                <a:spcPts val="0"/>
              </a:spcAft>
              <a:buClr>
                <a:schemeClr val="lt1"/>
              </a:buClr>
              <a:buSzPts val="1400"/>
              <a:buNone/>
              <a:defRPr>
                <a:solidFill>
                  <a:schemeClr val="lt1"/>
                </a:solidFill>
              </a:defRPr>
            </a:lvl8pPr>
            <a:lvl9pPr lvl="8" rtl="0">
              <a:spcBef>
                <a:spcPts val="1600"/>
              </a:spcBef>
              <a:spcAft>
                <a:spcPts val="1600"/>
              </a:spcAft>
              <a:buClr>
                <a:schemeClr val="lt1"/>
              </a:buClr>
              <a:buSzPts val="14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SzPts val="1800"/>
              <a:buFont typeface="Alata"/>
              <a:buChar char="●"/>
              <a:defRPr sz="1800">
                <a:latin typeface="Alata"/>
                <a:ea typeface="Alata"/>
                <a:cs typeface="Alata"/>
                <a:sym typeface="Alata"/>
              </a:defRPr>
            </a:lvl1pPr>
            <a:lvl2pPr marL="914400" lvl="1" indent="-317500">
              <a:lnSpc>
                <a:spcPct val="115000"/>
              </a:lnSpc>
              <a:spcBef>
                <a:spcPts val="1600"/>
              </a:spcBef>
              <a:spcAft>
                <a:spcPts val="0"/>
              </a:spcAft>
              <a:buSzPts val="1400"/>
              <a:buFont typeface="Alata"/>
              <a:buChar char="○"/>
              <a:defRPr>
                <a:latin typeface="Alata"/>
                <a:ea typeface="Alata"/>
                <a:cs typeface="Alata"/>
                <a:sym typeface="Alata"/>
              </a:defRPr>
            </a:lvl2pPr>
            <a:lvl3pPr marL="1371600" lvl="2" indent="-317500">
              <a:lnSpc>
                <a:spcPct val="115000"/>
              </a:lnSpc>
              <a:spcBef>
                <a:spcPts val="1600"/>
              </a:spcBef>
              <a:spcAft>
                <a:spcPts val="0"/>
              </a:spcAft>
              <a:buSzPts val="1400"/>
              <a:buFont typeface="Alata"/>
              <a:buChar char="■"/>
              <a:defRPr>
                <a:latin typeface="Alata"/>
                <a:ea typeface="Alata"/>
                <a:cs typeface="Alata"/>
                <a:sym typeface="Alata"/>
              </a:defRPr>
            </a:lvl3pPr>
            <a:lvl4pPr marL="1828800" lvl="3" indent="-317500">
              <a:lnSpc>
                <a:spcPct val="115000"/>
              </a:lnSpc>
              <a:spcBef>
                <a:spcPts val="1600"/>
              </a:spcBef>
              <a:spcAft>
                <a:spcPts val="0"/>
              </a:spcAft>
              <a:buSzPts val="1400"/>
              <a:buFont typeface="Alata"/>
              <a:buChar char="●"/>
              <a:defRPr>
                <a:latin typeface="Alata"/>
                <a:ea typeface="Alata"/>
                <a:cs typeface="Alata"/>
                <a:sym typeface="Alata"/>
              </a:defRPr>
            </a:lvl4pPr>
            <a:lvl5pPr marL="2286000" lvl="4" indent="-317500">
              <a:lnSpc>
                <a:spcPct val="115000"/>
              </a:lnSpc>
              <a:spcBef>
                <a:spcPts val="1600"/>
              </a:spcBef>
              <a:spcAft>
                <a:spcPts val="0"/>
              </a:spcAft>
              <a:buSzPts val="1400"/>
              <a:buFont typeface="Alata"/>
              <a:buChar char="○"/>
              <a:defRPr>
                <a:latin typeface="Alata"/>
                <a:ea typeface="Alata"/>
                <a:cs typeface="Alata"/>
                <a:sym typeface="Alata"/>
              </a:defRPr>
            </a:lvl5pPr>
            <a:lvl6pPr marL="2743200" lvl="5" indent="-317500">
              <a:lnSpc>
                <a:spcPct val="115000"/>
              </a:lnSpc>
              <a:spcBef>
                <a:spcPts val="1600"/>
              </a:spcBef>
              <a:spcAft>
                <a:spcPts val="0"/>
              </a:spcAft>
              <a:buSzPts val="1400"/>
              <a:buFont typeface="Alata"/>
              <a:buChar char="■"/>
              <a:defRPr>
                <a:latin typeface="Alata"/>
                <a:ea typeface="Alata"/>
                <a:cs typeface="Alata"/>
                <a:sym typeface="Alata"/>
              </a:defRPr>
            </a:lvl6pPr>
            <a:lvl7pPr marL="3200400" lvl="6" indent="-317500">
              <a:lnSpc>
                <a:spcPct val="115000"/>
              </a:lnSpc>
              <a:spcBef>
                <a:spcPts val="1600"/>
              </a:spcBef>
              <a:spcAft>
                <a:spcPts val="0"/>
              </a:spcAft>
              <a:buSzPts val="1400"/>
              <a:buFont typeface="Alata"/>
              <a:buChar char="●"/>
              <a:defRPr>
                <a:latin typeface="Alata"/>
                <a:ea typeface="Alata"/>
                <a:cs typeface="Alata"/>
                <a:sym typeface="Alata"/>
              </a:defRPr>
            </a:lvl7pPr>
            <a:lvl8pPr marL="3657600" lvl="7" indent="-317500">
              <a:lnSpc>
                <a:spcPct val="115000"/>
              </a:lnSpc>
              <a:spcBef>
                <a:spcPts val="1600"/>
              </a:spcBef>
              <a:spcAft>
                <a:spcPts val="0"/>
              </a:spcAft>
              <a:buSzPts val="1400"/>
              <a:buFont typeface="Alata"/>
              <a:buChar char="○"/>
              <a:defRPr>
                <a:latin typeface="Alata"/>
                <a:ea typeface="Alata"/>
                <a:cs typeface="Alata"/>
                <a:sym typeface="Alata"/>
              </a:defRPr>
            </a:lvl8pPr>
            <a:lvl9pPr marL="4114800" lvl="8" indent="-317500">
              <a:lnSpc>
                <a:spcPct val="115000"/>
              </a:lnSpc>
              <a:spcBef>
                <a:spcPts val="1600"/>
              </a:spcBef>
              <a:spcAft>
                <a:spcPts val="1600"/>
              </a:spcAft>
              <a:buSzPts val="1400"/>
              <a:buFont typeface="Alata"/>
              <a:buChar char="■"/>
              <a:defRPr>
                <a:latin typeface="Alata"/>
                <a:ea typeface="Alata"/>
                <a:cs typeface="Alata"/>
                <a:sym typeface="Alata"/>
              </a:defRPr>
            </a:lvl9pPr>
          </a:lstStyle>
          <a:p>
            <a:endParaRPr/>
          </a:p>
        </p:txBody>
      </p:sp>
      <p:sp>
        <p:nvSpPr>
          <p:cNvPr id="7" name="Google Shape;7;p1"/>
          <p:cNvSpPr txBox="1">
            <a:spLocks noGrp="1"/>
          </p:cNvSpPr>
          <p:nvPr>
            <p:ph type="title"/>
          </p:nvPr>
        </p:nvSpPr>
        <p:spPr>
          <a:xfrm>
            <a:off x="713250" y="368825"/>
            <a:ext cx="7717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4000"/>
              <a:buFont typeface="Amatic SC"/>
              <a:buNone/>
              <a:defRPr sz="4000" b="1">
                <a:latin typeface="Amatic SC"/>
                <a:ea typeface="Amatic SC"/>
                <a:cs typeface="Amatic SC"/>
                <a:sym typeface="Amatic SC"/>
              </a:defRPr>
            </a:lvl1pPr>
            <a:lvl2pPr lvl="1" algn="ctr" rtl="0">
              <a:spcBef>
                <a:spcPts val="0"/>
              </a:spcBef>
              <a:spcAft>
                <a:spcPts val="0"/>
              </a:spcAft>
              <a:buSzPts val="2400"/>
              <a:buFont typeface="Fira Sans"/>
              <a:buNone/>
              <a:defRPr sz="2400" b="1">
                <a:latin typeface="Fira Sans"/>
                <a:ea typeface="Fira Sans"/>
                <a:cs typeface="Fira Sans"/>
                <a:sym typeface="Fira Sans"/>
              </a:defRPr>
            </a:lvl2pPr>
            <a:lvl3pPr lvl="2" algn="ctr" rtl="0">
              <a:spcBef>
                <a:spcPts val="0"/>
              </a:spcBef>
              <a:spcAft>
                <a:spcPts val="0"/>
              </a:spcAft>
              <a:buSzPts val="2400"/>
              <a:buFont typeface="Fira Sans"/>
              <a:buNone/>
              <a:defRPr sz="2400" b="1">
                <a:latin typeface="Fira Sans"/>
                <a:ea typeface="Fira Sans"/>
                <a:cs typeface="Fira Sans"/>
                <a:sym typeface="Fira Sans"/>
              </a:defRPr>
            </a:lvl3pPr>
            <a:lvl4pPr lvl="3" algn="ctr" rtl="0">
              <a:spcBef>
                <a:spcPts val="0"/>
              </a:spcBef>
              <a:spcAft>
                <a:spcPts val="0"/>
              </a:spcAft>
              <a:buSzPts val="2400"/>
              <a:buFont typeface="Fira Sans"/>
              <a:buNone/>
              <a:defRPr sz="2400" b="1">
                <a:latin typeface="Fira Sans"/>
                <a:ea typeface="Fira Sans"/>
                <a:cs typeface="Fira Sans"/>
                <a:sym typeface="Fira Sans"/>
              </a:defRPr>
            </a:lvl4pPr>
            <a:lvl5pPr lvl="4" algn="ctr" rtl="0">
              <a:spcBef>
                <a:spcPts val="0"/>
              </a:spcBef>
              <a:spcAft>
                <a:spcPts val="0"/>
              </a:spcAft>
              <a:buSzPts val="2400"/>
              <a:buFont typeface="Fira Sans"/>
              <a:buNone/>
              <a:defRPr sz="2400" b="1">
                <a:latin typeface="Fira Sans"/>
                <a:ea typeface="Fira Sans"/>
                <a:cs typeface="Fira Sans"/>
                <a:sym typeface="Fira Sans"/>
              </a:defRPr>
            </a:lvl5pPr>
            <a:lvl6pPr lvl="5" algn="ctr" rtl="0">
              <a:spcBef>
                <a:spcPts val="0"/>
              </a:spcBef>
              <a:spcAft>
                <a:spcPts val="0"/>
              </a:spcAft>
              <a:buSzPts val="2400"/>
              <a:buFont typeface="Fira Sans"/>
              <a:buNone/>
              <a:defRPr sz="2400" b="1">
                <a:latin typeface="Fira Sans"/>
                <a:ea typeface="Fira Sans"/>
                <a:cs typeface="Fira Sans"/>
                <a:sym typeface="Fira Sans"/>
              </a:defRPr>
            </a:lvl6pPr>
            <a:lvl7pPr lvl="6" algn="ctr" rtl="0">
              <a:spcBef>
                <a:spcPts val="0"/>
              </a:spcBef>
              <a:spcAft>
                <a:spcPts val="0"/>
              </a:spcAft>
              <a:buSzPts val="2400"/>
              <a:buFont typeface="Fira Sans"/>
              <a:buNone/>
              <a:defRPr sz="2400" b="1">
                <a:latin typeface="Fira Sans"/>
                <a:ea typeface="Fira Sans"/>
                <a:cs typeface="Fira Sans"/>
                <a:sym typeface="Fira Sans"/>
              </a:defRPr>
            </a:lvl7pPr>
            <a:lvl8pPr lvl="7" algn="ctr" rtl="0">
              <a:spcBef>
                <a:spcPts val="0"/>
              </a:spcBef>
              <a:spcAft>
                <a:spcPts val="0"/>
              </a:spcAft>
              <a:buSzPts val="2400"/>
              <a:buFont typeface="Fira Sans"/>
              <a:buNone/>
              <a:defRPr sz="2400" b="1">
                <a:latin typeface="Fira Sans"/>
                <a:ea typeface="Fira Sans"/>
                <a:cs typeface="Fira Sans"/>
                <a:sym typeface="Fira Sans"/>
              </a:defRPr>
            </a:lvl8pPr>
            <a:lvl9pPr lvl="8" algn="ctr" rtl="0">
              <a:spcBef>
                <a:spcPts val="0"/>
              </a:spcBef>
              <a:spcAft>
                <a:spcPts val="0"/>
              </a:spcAft>
              <a:buSzPts val="2400"/>
              <a:buFont typeface="Fira Sans"/>
              <a:buNone/>
              <a:defRPr sz="2400" b="1">
                <a:latin typeface="Fira Sans"/>
                <a:ea typeface="Fira Sans"/>
                <a:cs typeface="Fira Sans"/>
                <a:sym typeface="Fira Sans"/>
              </a:defRPr>
            </a:lvl9pPr>
          </a:lstStyle>
          <a:p>
            <a:endParaRPr/>
          </a:p>
        </p:txBody>
      </p:sp>
    </p:spTree>
  </p:cSld>
  <p:clrMap bg1="lt1" tx1="dk1" bg2="dk2" tx2="lt2" accent1="accent1" accent2="accent2" accent3="accent3" accent4="accent4" accent5="accent5" accent6="accent6" hlink="hlink" folHlink="folHlink"/>
  <p:sldLayoutIdLst>
    <p:sldLayoutId id="2147483651" r:id="rId1"/>
    <p:sldLayoutId id="2147483657" r:id="rId2"/>
    <p:sldLayoutId id="2147483658" r:id="rId3"/>
    <p:sldLayoutId id="2147483662" r:id="rId4"/>
    <p:sldLayoutId id="214748366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8" name="文本框 4"/>
          <p:cNvSpPr txBox="1"/>
          <p:nvPr/>
        </p:nvSpPr>
        <p:spPr>
          <a:xfrm>
            <a:off x="2518428" y="374815"/>
            <a:ext cx="4325991" cy="437043"/>
          </a:xfrm>
          <a:prstGeom prst="rect">
            <a:avLst/>
          </a:prstGeom>
          <a:noFill/>
        </p:spPr>
        <p:txBody>
          <a:bodyPr wrap="square" rtlCol="0">
            <a:spAutoFit/>
          </a:bodyPr>
          <a:lstStyle/>
          <a:p>
            <a:pPr algn="ctr">
              <a:lnSpc>
                <a:spcPct val="80000"/>
              </a:lnSpc>
            </a:pP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ỦY BAN NHÂN DÂN QUẬN LONG BIÊN</a:t>
            </a:r>
          </a:p>
          <a:p>
            <a:pPr algn="ctr">
              <a:lnSpc>
                <a:spcPct val="80000"/>
              </a:lnSpc>
            </a:pPr>
            <a:r>
              <a:rPr lang="en-US" altLang="zh-CN" b="1" spc="180" dirty="0" smtClean="0">
                <a:solidFill>
                  <a:srgbClr val="002060"/>
                </a:solidFill>
                <a:uFillTx/>
                <a:latin typeface="Times New Roman" panose="02020603050405020304" pitchFamily="18" charset="0"/>
                <a:ea typeface="方正正大黑简体" panose="02000000000000000000" pitchFamily="2" charset="-122"/>
                <a:cs typeface="Times New Roman" panose="02020603050405020304" pitchFamily="18" charset="0"/>
              </a:rPr>
              <a:t>TRƯỜNG MẦM NON GIA THƯỢNG</a:t>
            </a:r>
            <a:endParaRPr lang="zh-CN" altLang="en-US" b="1" spc="180" dirty="0">
              <a:solidFill>
                <a:srgbClr val="002060"/>
              </a:solidFill>
              <a:uFillTx/>
              <a:latin typeface="Times New Roman" panose="02020603050405020304" pitchFamily="18" charset="0"/>
              <a:ea typeface="方正正大黑简体" panose="02000000000000000000" pitchFamily="2" charset="-122"/>
              <a:cs typeface="Times New Roman" panose="02020603050405020304" pitchFamily="18"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8317" y="882718"/>
            <a:ext cx="865844" cy="828387"/>
          </a:xfrm>
          <a:prstGeom prst="rect">
            <a:avLst/>
          </a:prstGeom>
        </p:spPr>
      </p:pic>
      <p:sp>
        <p:nvSpPr>
          <p:cNvPr id="11" name="文本框 5"/>
          <p:cNvSpPr txBox="1"/>
          <p:nvPr/>
        </p:nvSpPr>
        <p:spPr>
          <a:xfrm>
            <a:off x="2360581" y="2037566"/>
            <a:ext cx="5262941" cy="1384995"/>
          </a:xfrm>
          <a:prstGeom prst="rect">
            <a:avLst/>
          </a:prstGeom>
          <a:noFill/>
        </p:spPr>
        <p:txBody>
          <a:bodyPr wrap="square" rtlCol="0">
            <a:spAutoFit/>
          </a:bodyPr>
          <a:lstStyle/>
          <a:p>
            <a:pPr algn="ctr">
              <a:lnSpc>
                <a:spcPct val="120000"/>
              </a:lnSpc>
            </a:pP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HOẠT ĐỘNG</a:t>
            </a:r>
            <a:r>
              <a:rPr lang="en-US" altLang="zh-CN" b="1" spc="140"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VẬN ĐỘNG</a:t>
            </a:r>
            <a:endParaRPr lang="en-US" altLang="zh-CN" b="1" spc="140"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VĐCB: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Đi</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bước</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qua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vật</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cản</a:t>
            </a:r>
            <a:endPar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TCVĐ: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Máy</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bay</a:t>
            </a:r>
          </a:p>
          <a:p>
            <a:pPr algn="ctr">
              <a:lnSpc>
                <a:spcPct val="120000"/>
              </a:lnSpc>
            </a:pPr>
            <a:r>
              <a:rPr lang="en-US" altLang="zh-CN"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Lứa</a:t>
            </a:r>
            <a:r>
              <a:rPr lang="en-US" altLang="zh-CN"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tuổi</a:t>
            </a:r>
            <a:r>
              <a:rPr lang="en-US" altLang="zh-CN"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Nhà</a:t>
            </a:r>
            <a:r>
              <a:rPr lang="en-US" altLang="zh-CN"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trẻ</a:t>
            </a:r>
            <a:r>
              <a:rPr lang="en-US" altLang="zh-CN"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24 – 36 </a:t>
            </a:r>
            <a:r>
              <a:rPr lang="en-US" altLang="zh-CN"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tháng</a:t>
            </a:r>
            <a:endParaRPr lang="en-US" altLang="zh-CN"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Giáo</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viên</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L</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ê</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Thị</a:t>
            </a:r>
            <a:r>
              <a:rPr lang="en-US" altLang="zh-CN"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Hoa</a:t>
            </a:r>
            <a:endParaRPr lang="zh-CN" altLang="en-US" b="1" spc="140" dirty="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文本框 4"/>
          <p:cNvSpPr txBox="1"/>
          <p:nvPr/>
        </p:nvSpPr>
        <p:spPr>
          <a:xfrm>
            <a:off x="3367374" y="4134739"/>
            <a:ext cx="3377439" cy="264688"/>
          </a:xfrm>
          <a:prstGeom prst="rect">
            <a:avLst/>
          </a:prstGeom>
          <a:noFill/>
        </p:spPr>
        <p:txBody>
          <a:bodyPr wrap="square" rtlCol="0">
            <a:spAutoFit/>
          </a:bodyPr>
          <a:lstStyle/>
          <a:p>
            <a:pPr algn="ctr">
              <a:lnSpc>
                <a:spcPct val="80000"/>
              </a:lnSpc>
            </a:pPr>
            <a:r>
              <a:rPr lang="en-US" altLang="zh-CN" b="1" spc="180" dirty="0" err="1"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Năm</a:t>
            </a: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 </a:t>
            </a:r>
            <a:r>
              <a:rPr lang="en-US" altLang="zh-CN" b="1" spc="180" dirty="0" err="1"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học</a:t>
            </a: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 2021 - 2022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cxnSp>
        <p:nvCxnSpPr>
          <p:cNvPr id="1681" name="Google Shape;1681;p59"/>
          <p:cNvCxnSpPr/>
          <p:nvPr/>
        </p:nvCxnSpPr>
        <p:spPr>
          <a:xfrm>
            <a:off x="3589650" y="2948500"/>
            <a:ext cx="1964700" cy="0"/>
          </a:xfrm>
          <a:prstGeom prst="straightConnector1">
            <a:avLst/>
          </a:prstGeom>
          <a:noFill/>
          <a:ln w="76200" cap="flat" cmpd="sng">
            <a:solidFill>
              <a:schemeClr val="lt1"/>
            </a:solidFill>
            <a:prstDash val="solid"/>
            <a:round/>
            <a:headEnd type="none" w="med" len="med"/>
            <a:tailEnd type="none" w="med" len="med"/>
          </a:ln>
        </p:spPr>
      </p:cxnSp>
      <p:cxnSp>
        <p:nvCxnSpPr>
          <p:cNvPr id="1684" name="Google Shape;1684;p59"/>
          <p:cNvCxnSpPr/>
          <p:nvPr/>
        </p:nvCxnSpPr>
        <p:spPr>
          <a:xfrm>
            <a:off x="3589650" y="3697875"/>
            <a:ext cx="1964700" cy="0"/>
          </a:xfrm>
          <a:prstGeom prst="straightConnector1">
            <a:avLst/>
          </a:prstGeom>
          <a:noFill/>
          <a:ln w="76200" cap="flat" cmpd="sng">
            <a:solidFill>
              <a:schemeClr val="lt1"/>
            </a:solidFill>
            <a:prstDash val="solid"/>
            <a:round/>
            <a:headEnd type="none" w="med" len="med"/>
            <a:tailEnd type="none" w="med" len="med"/>
          </a:ln>
        </p:spPr>
      </p:cxnSp>
      <p:sp>
        <p:nvSpPr>
          <p:cNvPr id="1690" name="Google Shape;1690;p59"/>
          <p:cNvSpPr/>
          <p:nvPr/>
        </p:nvSpPr>
        <p:spPr>
          <a:xfrm>
            <a:off x="1654832" y="204346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9"/>
          <p:cNvSpPr/>
          <p:nvPr/>
        </p:nvSpPr>
        <p:spPr>
          <a:xfrm>
            <a:off x="6351432" y="28453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9"/>
          <p:cNvSpPr/>
          <p:nvPr/>
        </p:nvSpPr>
        <p:spPr>
          <a:xfrm>
            <a:off x="6884832" y="10165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476;p67"/>
          <p:cNvSpPr/>
          <p:nvPr/>
        </p:nvSpPr>
        <p:spPr>
          <a:xfrm rot="-9607634">
            <a:off x="194385" y="2464850"/>
            <a:ext cx="2920893" cy="2521139"/>
          </a:xfrm>
          <a:custGeom>
            <a:avLst/>
            <a:gdLst/>
            <a:ahLst/>
            <a:cxnLst/>
            <a:rect l="l" t="t" r="r" b="b"/>
            <a:pathLst>
              <a:path w="122138" h="34176" extrusionOk="0">
                <a:moveTo>
                  <a:pt x="86982" y="1"/>
                </a:moveTo>
                <a:cubicBezTo>
                  <a:pt x="73173" y="1"/>
                  <a:pt x="58986" y="532"/>
                  <a:pt x="45511" y="1727"/>
                </a:cubicBezTo>
                <a:cubicBezTo>
                  <a:pt x="40245" y="2194"/>
                  <a:pt x="35040" y="2845"/>
                  <a:pt x="29998" y="3678"/>
                </a:cubicBezTo>
                <a:cubicBezTo>
                  <a:pt x="19995" y="5345"/>
                  <a:pt x="11345" y="10621"/>
                  <a:pt x="7817" y="17635"/>
                </a:cubicBezTo>
                <a:cubicBezTo>
                  <a:pt x="5439" y="22342"/>
                  <a:pt x="0" y="32650"/>
                  <a:pt x="10481" y="34073"/>
                </a:cubicBezTo>
                <a:cubicBezTo>
                  <a:pt x="10992" y="34142"/>
                  <a:pt x="11492" y="34175"/>
                  <a:pt x="11981" y="34175"/>
                </a:cubicBezTo>
                <a:cubicBezTo>
                  <a:pt x="18915" y="34175"/>
                  <a:pt x="23647" y="27533"/>
                  <a:pt x="28148" y="24456"/>
                </a:cubicBezTo>
                <a:cubicBezTo>
                  <a:pt x="33528" y="20774"/>
                  <a:pt x="39271" y="19549"/>
                  <a:pt x="45219" y="19549"/>
                </a:cubicBezTo>
                <a:cubicBezTo>
                  <a:pt x="56050" y="19549"/>
                  <a:pt x="67562" y="23611"/>
                  <a:pt x="78802" y="24294"/>
                </a:cubicBezTo>
                <a:cubicBezTo>
                  <a:pt x="80259" y="24381"/>
                  <a:pt x="81807" y="24429"/>
                  <a:pt x="83413" y="24429"/>
                </a:cubicBezTo>
                <a:cubicBezTo>
                  <a:pt x="93348" y="24429"/>
                  <a:pt x="105470" y="22608"/>
                  <a:pt x="111535" y="17208"/>
                </a:cubicBezTo>
                <a:cubicBezTo>
                  <a:pt x="122138" y="7805"/>
                  <a:pt x="109248" y="314"/>
                  <a:pt x="96236" y="80"/>
                </a:cubicBezTo>
                <a:cubicBezTo>
                  <a:pt x="93179" y="27"/>
                  <a:pt x="90090" y="1"/>
                  <a:pt x="869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p:cNvSpPr/>
          <p:nvPr/>
        </p:nvSpPr>
        <p:spPr>
          <a:xfrm>
            <a:off x="982350" y="1145556"/>
            <a:ext cx="4572000" cy="523220"/>
          </a:xfrm>
          <a:prstGeom prst="rect">
            <a:avLst/>
          </a:prstGeom>
        </p:spPr>
        <p:txBody>
          <a:bodyPr>
            <a:spAutoFit/>
          </a:bodyPr>
          <a:lstStyle/>
          <a:p>
            <a:r>
              <a:rPr lang="en-US" dirty="0" smtClean="0">
                <a:solidFill>
                  <a:srgbClr val="002060"/>
                </a:solidFill>
                <a:latin typeface="Times New Roman" panose="02020603050405020304" pitchFamily="18" charset="0"/>
                <a:cs typeface="Times New Roman" panose="02020603050405020304" pitchFamily="18" charset="0"/>
              </a:rPr>
              <a:t>c,</a:t>
            </a:r>
            <a:r>
              <a:rPr lang="en-US" i="1" dirty="0" smtClean="0">
                <a:solidFill>
                  <a:srgbClr val="002060"/>
                </a:solidFill>
                <a:latin typeface="Times New Roman" panose="02020603050405020304" pitchFamily="18" charset="0"/>
                <a:cs typeface="Times New Roman" panose="02020603050405020304" pitchFamily="18" charset="0"/>
              </a:rPr>
              <a:t> </a:t>
            </a:r>
            <a:r>
              <a:rPr lang="en-US" i="1" dirty="0" err="1" smtClean="0">
                <a:solidFill>
                  <a:srgbClr val="002060"/>
                </a:solidFill>
                <a:latin typeface="Times New Roman" panose="02020603050405020304" pitchFamily="18" charset="0"/>
                <a:cs typeface="Times New Roman" panose="02020603050405020304" pitchFamily="18" charset="0"/>
              </a:rPr>
              <a:t>Hồi</a:t>
            </a:r>
            <a:r>
              <a:rPr lang="en-US" i="1" dirty="0" smtClean="0">
                <a:solidFill>
                  <a:srgbClr val="002060"/>
                </a:solidFill>
                <a:latin typeface="Times New Roman" panose="02020603050405020304" pitchFamily="18" charset="0"/>
                <a:cs typeface="Times New Roman" panose="02020603050405020304" pitchFamily="18" charset="0"/>
              </a:rPr>
              <a:t> </a:t>
            </a:r>
            <a:r>
              <a:rPr lang="en-US" i="1" dirty="0" err="1" smtClean="0">
                <a:solidFill>
                  <a:srgbClr val="002060"/>
                </a:solidFill>
                <a:latin typeface="Times New Roman" panose="02020603050405020304" pitchFamily="18" charset="0"/>
                <a:cs typeface="Times New Roman" panose="02020603050405020304" pitchFamily="18" charset="0"/>
              </a:rPr>
              <a:t>tĩnh</a:t>
            </a:r>
            <a:r>
              <a:rPr lang="en-US" i="1" dirty="0" smtClean="0">
                <a:solidFill>
                  <a:srgbClr val="002060"/>
                </a:solidFill>
                <a:latin typeface="Times New Roman" panose="02020603050405020304" pitchFamily="18" charset="0"/>
                <a:cs typeface="Times New Roman" panose="02020603050405020304" pitchFamily="18" charset="0"/>
              </a:rPr>
              <a:t>: </a:t>
            </a:r>
          </a:p>
          <a:p>
            <a:r>
              <a:rPr lang="en-US" dirty="0" smtClean="0">
                <a:solidFill>
                  <a:srgbClr val="002060"/>
                </a:solidFill>
                <a:latin typeface="Times New Roman" panose="02020603050405020304" pitchFamily="18" charset="0"/>
                <a:cs typeface="Times New Roman" panose="02020603050405020304" pitchFamily="18" charset="0"/>
              </a:rPr>
              <a:t>Cho </a:t>
            </a:r>
            <a:r>
              <a:rPr lang="en-US" dirty="0" err="1" smtClean="0">
                <a:solidFill>
                  <a:srgbClr val="002060"/>
                </a:solidFill>
                <a:latin typeface="Times New Roman" panose="02020603050405020304" pitchFamily="18" charset="0"/>
                <a:cs typeface="Times New Roman" panose="02020603050405020304" pitchFamily="18" charset="0"/>
              </a:rPr>
              <a:t>trẻ</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đi</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nhẹ</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nhàng</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trong</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sân</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tập</a:t>
            </a:r>
            <a:r>
              <a:rPr lang="en-US" dirty="0" smtClean="0"/>
              <a:t>.</a:t>
            </a:r>
            <a:endParaRPr lang="vi-VN" dirty="0">
              <a:latin typeface="Times New Roman" panose="02020603050405020304" pitchFamily="18" charset="0"/>
            </a:endParaRPr>
          </a:p>
        </p:txBody>
      </p:sp>
      <p:pic>
        <p:nvPicPr>
          <p:cNvPr id="3" name="Romance-Guitar_4d9mq">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6760911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1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1"/>
        <p:cNvGrpSpPr/>
        <p:nvPr/>
      </p:nvGrpSpPr>
      <p:grpSpPr>
        <a:xfrm>
          <a:off x="0" y="0"/>
          <a:ext cx="0" cy="0"/>
          <a:chOff x="0" y="0"/>
          <a:chExt cx="0" cy="0"/>
        </a:xfrm>
      </p:grpSpPr>
      <p:sp>
        <p:nvSpPr>
          <p:cNvPr id="1962" name="Google Shape;1962;p63">
            <a:hlinkClick r:id="rId3" action="ppaction://hlinksldjump"/>
          </p:cNvPr>
          <p:cNvSpPr/>
          <p:nvPr/>
        </p:nvSpPr>
        <p:spPr>
          <a:xfrm rot="8540887" flipH="1">
            <a:off x="5450217" y="2225279"/>
            <a:ext cx="2143326" cy="1311623"/>
          </a:xfrm>
          <a:custGeom>
            <a:avLst/>
            <a:gdLst/>
            <a:ahLst/>
            <a:cxnLst/>
            <a:rect l="l" t="t" r="r" b="b"/>
            <a:pathLst>
              <a:path w="91043" h="38150" extrusionOk="0">
                <a:moveTo>
                  <a:pt x="62094" y="0"/>
                </a:moveTo>
                <a:cubicBezTo>
                  <a:pt x="51210" y="0"/>
                  <a:pt x="38936" y="5240"/>
                  <a:pt x="29074" y="8527"/>
                </a:cubicBezTo>
                <a:cubicBezTo>
                  <a:pt x="18380" y="12116"/>
                  <a:pt x="1" y="17249"/>
                  <a:pt x="4524" y="29305"/>
                </a:cubicBezTo>
                <a:cubicBezTo>
                  <a:pt x="6151" y="33636"/>
                  <a:pt x="10095" y="36411"/>
                  <a:pt x="14893" y="37549"/>
                </a:cubicBezTo>
                <a:cubicBezTo>
                  <a:pt x="16568" y="37950"/>
                  <a:pt x="18345" y="38150"/>
                  <a:pt x="20165" y="38150"/>
                </a:cubicBezTo>
                <a:cubicBezTo>
                  <a:pt x="22643" y="38150"/>
                  <a:pt x="25201" y="37779"/>
                  <a:pt x="27691" y="37041"/>
                </a:cubicBezTo>
                <a:cubicBezTo>
                  <a:pt x="37296" y="34166"/>
                  <a:pt x="42150" y="27217"/>
                  <a:pt x="51732" y="27217"/>
                </a:cubicBezTo>
                <a:cubicBezTo>
                  <a:pt x="52789" y="27217"/>
                  <a:pt x="53903" y="27302"/>
                  <a:pt x="55087" y="27486"/>
                </a:cubicBezTo>
                <a:cubicBezTo>
                  <a:pt x="60114" y="28263"/>
                  <a:pt x="66655" y="32121"/>
                  <a:pt x="72643" y="32121"/>
                </a:cubicBezTo>
                <a:cubicBezTo>
                  <a:pt x="74175" y="32121"/>
                  <a:pt x="75670" y="31868"/>
                  <a:pt x="77095" y="31247"/>
                </a:cubicBezTo>
                <a:cubicBezTo>
                  <a:pt x="91042" y="25158"/>
                  <a:pt x="80074" y="5081"/>
                  <a:pt x="71555" y="1666"/>
                </a:cubicBezTo>
                <a:cubicBezTo>
                  <a:pt x="68602" y="487"/>
                  <a:pt x="65413" y="0"/>
                  <a:pt x="6209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63">
            <a:hlinkClick r:id="rId4" action="ppaction://hlinksldjump"/>
          </p:cNvPr>
          <p:cNvSpPr/>
          <p:nvPr/>
        </p:nvSpPr>
        <p:spPr>
          <a:xfrm rot="13681585">
            <a:off x="2185782" y="2490164"/>
            <a:ext cx="2175664" cy="1285903"/>
          </a:xfrm>
          <a:custGeom>
            <a:avLst/>
            <a:gdLst/>
            <a:ahLst/>
            <a:cxnLst/>
            <a:rect l="l" t="t" r="r" b="b"/>
            <a:pathLst>
              <a:path w="135506" h="40978" extrusionOk="0">
                <a:moveTo>
                  <a:pt x="92401" y="1"/>
                </a:moveTo>
                <a:cubicBezTo>
                  <a:pt x="76209" y="1"/>
                  <a:pt x="57946" y="5630"/>
                  <a:pt x="43275" y="9165"/>
                </a:cubicBezTo>
                <a:cubicBezTo>
                  <a:pt x="27356" y="13018"/>
                  <a:pt x="1" y="18518"/>
                  <a:pt x="6730" y="31478"/>
                </a:cubicBezTo>
                <a:cubicBezTo>
                  <a:pt x="9160" y="36124"/>
                  <a:pt x="15015" y="39113"/>
                  <a:pt x="22172" y="40332"/>
                </a:cubicBezTo>
                <a:cubicBezTo>
                  <a:pt x="24669" y="40761"/>
                  <a:pt x="27326" y="40977"/>
                  <a:pt x="30051" y="40977"/>
                </a:cubicBezTo>
                <a:cubicBezTo>
                  <a:pt x="33727" y="40977"/>
                  <a:pt x="37526" y="40583"/>
                  <a:pt x="41222" y="39784"/>
                </a:cubicBezTo>
                <a:cubicBezTo>
                  <a:pt x="55514" y="36707"/>
                  <a:pt x="62739" y="29228"/>
                  <a:pt x="77000" y="29228"/>
                </a:cubicBezTo>
                <a:cubicBezTo>
                  <a:pt x="78573" y="29228"/>
                  <a:pt x="80232" y="29319"/>
                  <a:pt x="81995" y="29516"/>
                </a:cubicBezTo>
                <a:cubicBezTo>
                  <a:pt x="89483" y="30358"/>
                  <a:pt x="99220" y="34500"/>
                  <a:pt x="108121" y="34500"/>
                </a:cubicBezTo>
                <a:cubicBezTo>
                  <a:pt x="110399" y="34500"/>
                  <a:pt x="112622" y="34229"/>
                  <a:pt x="114738" y="33562"/>
                </a:cubicBezTo>
                <a:cubicBezTo>
                  <a:pt x="135506" y="27026"/>
                  <a:pt x="119191" y="5455"/>
                  <a:pt x="106494" y="1796"/>
                </a:cubicBezTo>
                <a:cubicBezTo>
                  <a:pt x="102097" y="526"/>
                  <a:pt x="97345" y="1"/>
                  <a:pt x="924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63"/>
          <p:cNvSpPr/>
          <p:nvPr/>
        </p:nvSpPr>
        <p:spPr>
          <a:xfrm>
            <a:off x="4472550" y="3946470"/>
            <a:ext cx="558036" cy="501965"/>
          </a:xfrm>
          <a:custGeom>
            <a:avLst/>
            <a:gdLst/>
            <a:ahLst/>
            <a:cxnLst/>
            <a:rect l="l" t="t" r="r" b="b"/>
            <a:pathLst>
              <a:path w="209788" h="188002" extrusionOk="0">
                <a:moveTo>
                  <a:pt x="177623" y="0"/>
                </a:moveTo>
                <a:cubicBezTo>
                  <a:pt x="172631" y="0"/>
                  <a:pt x="168116" y="2298"/>
                  <a:pt x="165105" y="6259"/>
                </a:cubicBezTo>
                <a:cubicBezTo>
                  <a:pt x="162491" y="9745"/>
                  <a:pt x="161461" y="14261"/>
                  <a:pt x="162253" y="18539"/>
                </a:cubicBezTo>
                <a:cubicBezTo>
                  <a:pt x="143318" y="8240"/>
                  <a:pt x="121928" y="2773"/>
                  <a:pt x="99745" y="2773"/>
                </a:cubicBezTo>
                <a:cubicBezTo>
                  <a:pt x="64648" y="2773"/>
                  <a:pt x="31611" y="16400"/>
                  <a:pt x="6814" y="41277"/>
                </a:cubicBezTo>
                <a:cubicBezTo>
                  <a:pt x="3011" y="45000"/>
                  <a:pt x="951" y="49991"/>
                  <a:pt x="951" y="55299"/>
                </a:cubicBezTo>
                <a:cubicBezTo>
                  <a:pt x="951" y="60607"/>
                  <a:pt x="3011" y="65678"/>
                  <a:pt x="6814" y="69401"/>
                </a:cubicBezTo>
                <a:lnTo>
                  <a:pt x="6893" y="69481"/>
                </a:lnTo>
                <a:cubicBezTo>
                  <a:pt x="10696" y="73283"/>
                  <a:pt x="15687" y="75423"/>
                  <a:pt x="21074" y="75423"/>
                </a:cubicBezTo>
                <a:cubicBezTo>
                  <a:pt x="26461" y="75423"/>
                  <a:pt x="31453" y="73283"/>
                  <a:pt x="35255" y="69481"/>
                </a:cubicBezTo>
                <a:lnTo>
                  <a:pt x="38821" y="65916"/>
                </a:lnTo>
                <a:cubicBezTo>
                  <a:pt x="55062" y="49674"/>
                  <a:pt x="76769" y="40722"/>
                  <a:pt x="99745" y="40722"/>
                </a:cubicBezTo>
                <a:cubicBezTo>
                  <a:pt x="113292" y="40722"/>
                  <a:pt x="126285" y="43812"/>
                  <a:pt x="138010" y="49674"/>
                </a:cubicBezTo>
                <a:cubicBezTo>
                  <a:pt x="134128" y="50308"/>
                  <a:pt x="130484" y="52447"/>
                  <a:pt x="128028" y="55695"/>
                </a:cubicBezTo>
                <a:cubicBezTo>
                  <a:pt x="124542" y="60370"/>
                  <a:pt x="123908" y="66549"/>
                  <a:pt x="126443" y="71778"/>
                </a:cubicBezTo>
                <a:cubicBezTo>
                  <a:pt x="128979" y="77086"/>
                  <a:pt x="134128" y="80493"/>
                  <a:pt x="139991" y="80651"/>
                </a:cubicBezTo>
                <a:lnTo>
                  <a:pt x="189665" y="82315"/>
                </a:lnTo>
                <a:lnTo>
                  <a:pt x="190299" y="82315"/>
                </a:lnTo>
                <a:cubicBezTo>
                  <a:pt x="196241" y="82315"/>
                  <a:pt x="201865" y="79463"/>
                  <a:pt x="205351" y="74709"/>
                </a:cubicBezTo>
                <a:cubicBezTo>
                  <a:pt x="208837" y="69798"/>
                  <a:pt x="209788" y="63697"/>
                  <a:pt x="207966" y="57993"/>
                </a:cubicBezTo>
                <a:lnTo>
                  <a:pt x="192517" y="10775"/>
                </a:lnTo>
                <a:cubicBezTo>
                  <a:pt x="190378" y="4278"/>
                  <a:pt x="184357" y="0"/>
                  <a:pt x="177623" y="0"/>
                </a:cubicBezTo>
                <a:close/>
                <a:moveTo>
                  <a:pt x="19640" y="105601"/>
                </a:moveTo>
                <a:cubicBezTo>
                  <a:pt x="13711" y="105601"/>
                  <a:pt x="7987" y="108433"/>
                  <a:pt x="4516" y="113292"/>
                </a:cubicBezTo>
                <a:cubicBezTo>
                  <a:pt x="951" y="118204"/>
                  <a:pt x="0" y="124225"/>
                  <a:pt x="1902" y="129929"/>
                </a:cubicBezTo>
                <a:lnTo>
                  <a:pt x="17351" y="177227"/>
                </a:lnTo>
                <a:cubicBezTo>
                  <a:pt x="19490" y="183644"/>
                  <a:pt x="25432" y="188001"/>
                  <a:pt x="32245" y="188001"/>
                </a:cubicBezTo>
                <a:cubicBezTo>
                  <a:pt x="37157" y="188001"/>
                  <a:pt x="41752" y="185704"/>
                  <a:pt x="44683" y="181742"/>
                </a:cubicBezTo>
                <a:cubicBezTo>
                  <a:pt x="47377" y="178177"/>
                  <a:pt x="48328" y="173741"/>
                  <a:pt x="47535" y="169463"/>
                </a:cubicBezTo>
                <a:lnTo>
                  <a:pt x="47535" y="169463"/>
                </a:lnTo>
                <a:cubicBezTo>
                  <a:pt x="66549" y="179762"/>
                  <a:pt x="87861" y="185228"/>
                  <a:pt x="110044" y="185228"/>
                </a:cubicBezTo>
                <a:cubicBezTo>
                  <a:pt x="145220" y="185228"/>
                  <a:pt x="178177" y="171522"/>
                  <a:pt x="203054" y="146725"/>
                </a:cubicBezTo>
                <a:cubicBezTo>
                  <a:pt x="206777" y="142922"/>
                  <a:pt x="208837" y="137931"/>
                  <a:pt x="208837" y="132623"/>
                </a:cubicBezTo>
                <a:cubicBezTo>
                  <a:pt x="208837" y="127315"/>
                  <a:pt x="206777" y="122324"/>
                  <a:pt x="203054" y="118600"/>
                </a:cubicBezTo>
                <a:lnTo>
                  <a:pt x="202895" y="118442"/>
                </a:lnTo>
                <a:cubicBezTo>
                  <a:pt x="199172" y="114639"/>
                  <a:pt x="194101" y="112579"/>
                  <a:pt x="188793" y="112579"/>
                </a:cubicBezTo>
                <a:cubicBezTo>
                  <a:pt x="183406" y="112579"/>
                  <a:pt x="178336" y="114639"/>
                  <a:pt x="174612" y="118442"/>
                </a:cubicBezTo>
                <a:lnTo>
                  <a:pt x="171047" y="122007"/>
                </a:lnTo>
                <a:cubicBezTo>
                  <a:pt x="154727" y="138327"/>
                  <a:pt x="133098" y="147280"/>
                  <a:pt x="110044" y="147280"/>
                </a:cubicBezTo>
                <a:cubicBezTo>
                  <a:pt x="96576" y="147280"/>
                  <a:pt x="83583" y="144190"/>
                  <a:pt x="71778" y="138327"/>
                </a:cubicBezTo>
                <a:cubicBezTo>
                  <a:pt x="75739" y="137693"/>
                  <a:pt x="79384" y="135554"/>
                  <a:pt x="81840" y="132306"/>
                </a:cubicBezTo>
                <a:cubicBezTo>
                  <a:pt x="85326" y="127632"/>
                  <a:pt x="85959" y="121452"/>
                  <a:pt x="83424" y="116144"/>
                </a:cubicBezTo>
                <a:cubicBezTo>
                  <a:pt x="80889" y="110915"/>
                  <a:pt x="75660" y="107509"/>
                  <a:pt x="69877" y="107271"/>
                </a:cubicBezTo>
                <a:lnTo>
                  <a:pt x="20123" y="105607"/>
                </a:lnTo>
                <a:cubicBezTo>
                  <a:pt x="19962" y="105603"/>
                  <a:pt x="19801" y="105601"/>
                  <a:pt x="19640" y="10560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63">
            <a:hlinkClick r:id="rId4" action="ppaction://hlinksldjump"/>
          </p:cNvPr>
          <p:cNvSpPr/>
          <p:nvPr/>
        </p:nvSpPr>
        <p:spPr>
          <a:xfrm>
            <a:off x="3111934" y="2355235"/>
            <a:ext cx="557902" cy="525855"/>
          </a:xfrm>
          <a:custGeom>
            <a:avLst/>
            <a:gdLst/>
            <a:ahLst/>
            <a:cxnLst/>
            <a:rect l="l" t="t" r="r" b="b"/>
            <a:pathLst>
              <a:path w="210529" h="198436" extrusionOk="0">
                <a:moveTo>
                  <a:pt x="105265" y="0"/>
                </a:moveTo>
                <a:cubicBezTo>
                  <a:pt x="102688" y="0"/>
                  <a:pt x="100111" y="938"/>
                  <a:pt x="98056" y="2814"/>
                </a:cubicBezTo>
                <a:lnTo>
                  <a:pt x="4371" y="88147"/>
                </a:lnTo>
                <a:cubicBezTo>
                  <a:pt x="1109" y="91148"/>
                  <a:pt x="0" y="95780"/>
                  <a:pt x="1599" y="99923"/>
                </a:cubicBezTo>
                <a:cubicBezTo>
                  <a:pt x="3230" y="104099"/>
                  <a:pt x="7144" y="106773"/>
                  <a:pt x="11613" y="106773"/>
                </a:cubicBezTo>
                <a:lnTo>
                  <a:pt x="26553" y="106773"/>
                </a:lnTo>
                <a:lnTo>
                  <a:pt x="26553" y="192270"/>
                </a:lnTo>
                <a:cubicBezTo>
                  <a:pt x="26553" y="195663"/>
                  <a:pt x="29293" y="198435"/>
                  <a:pt x="32685" y="198435"/>
                </a:cubicBezTo>
                <a:lnTo>
                  <a:pt x="84029" y="198435"/>
                </a:lnTo>
                <a:cubicBezTo>
                  <a:pt x="87422" y="198435"/>
                  <a:pt x="90194" y="195663"/>
                  <a:pt x="90194" y="192270"/>
                </a:cubicBezTo>
                <a:lnTo>
                  <a:pt x="90194" y="140372"/>
                </a:lnTo>
                <a:lnTo>
                  <a:pt x="120368" y="140372"/>
                </a:lnTo>
                <a:lnTo>
                  <a:pt x="120368" y="192270"/>
                </a:lnTo>
                <a:cubicBezTo>
                  <a:pt x="120368" y="195663"/>
                  <a:pt x="123108" y="198435"/>
                  <a:pt x="126500" y="198435"/>
                </a:cubicBezTo>
                <a:lnTo>
                  <a:pt x="177844" y="198435"/>
                </a:lnTo>
                <a:cubicBezTo>
                  <a:pt x="181236" y="198435"/>
                  <a:pt x="183976" y="195663"/>
                  <a:pt x="183976" y="192270"/>
                </a:cubicBezTo>
                <a:lnTo>
                  <a:pt x="183976" y="106773"/>
                </a:lnTo>
                <a:lnTo>
                  <a:pt x="198949" y="106773"/>
                </a:lnTo>
                <a:cubicBezTo>
                  <a:pt x="203385" y="106773"/>
                  <a:pt x="207300" y="104099"/>
                  <a:pt x="208930" y="99923"/>
                </a:cubicBezTo>
                <a:cubicBezTo>
                  <a:pt x="210529" y="95780"/>
                  <a:pt x="209420" y="91148"/>
                  <a:pt x="206158" y="88147"/>
                </a:cubicBezTo>
                <a:lnTo>
                  <a:pt x="112474" y="2814"/>
                </a:lnTo>
                <a:cubicBezTo>
                  <a:pt x="110419" y="938"/>
                  <a:pt x="107842" y="0"/>
                  <a:pt x="1052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Rectangle 4"/>
          <p:cNvSpPr/>
          <p:nvPr/>
        </p:nvSpPr>
        <p:spPr>
          <a:xfrm>
            <a:off x="947773" y="602849"/>
            <a:ext cx="3387466" cy="523220"/>
          </a:xfrm>
          <a:prstGeom prst="rect">
            <a:avLst/>
          </a:prstGeom>
        </p:spPr>
        <p:txBody>
          <a:bodyPr wrap="none">
            <a:spAutoFit/>
          </a:bodyPr>
          <a:lstStyle/>
          <a:p>
            <a:r>
              <a:rPr lang="en-US" b="1" dirty="0">
                <a:solidFill>
                  <a:srgbClr val="002060"/>
                </a:solidFill>
                <a:latin typeface="Times New Roman" panose="02020603050405020304" pitchFamily="18" charset="0"/>
              </a:rPr>
              <a:t>3. </a:t>
            </a:r>
            <a:r>
              <a:rPr lang="en-US" b="1" dirty="0" err="1">
                <a:solidFill>
                  <a:srgbClr val="002060"/>
                </a:solidFill>
                <a:latin typeface="Times New Roman" panose="02020603050405020304" pitchFamily="18" charset="0"/>
              </a:rPr>
              <a:t>Kết</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thúc</a:t>
            </a:r>
            <a:r>
              <a:rPr lang="en-US" b="1" dirty="0">
                <a:solidFill>
                  <a:srgbClr val="002060"/>
                </a:solidFill>
                <a:latin typeface="Times New Roman" panose="02020603050405020304" pitchFamily="18" charset="0"/>
              </a:rPr>
              <a:t>: </a:t>
            </a:r>
            <a:endParaRPr lang="en-US" dirty="0" smtClean="0">
              <a:solidFill>
                <a:srgbClr val="002060"/>
              </a:solidFill>
              <a:latin typeface="Times New Roman" panose="02020603050405020304" pitchFamily="18" charset="0"/>
            </a:endParaRPr>
          </a:p>
          <a:p>
            <a:r>
              <a:rPr lang="en-US" dirty="0" err="1">
                <a:solidFill>
                  <a:srgbClr val="002060"/>
                </a:solidFill>
                <a:latin typeface="Times New Roman" panose="02020603050405020304" pitchFamily="18" charset="0"/>
              </a:rPr>
              <a:t>C</a:t>
            </a:r>
            <a:r>
              <a:rPr lang="en-US" dirty="0" err="1" smtClean="0">
                <a:solidFill>
                  <a:srgbClr val="002060"/>
                </a:solidFill>
                <a:latin typeface="Times New Roman" panose="02020603050405020304" pitchFamily="18" charset="0"/>
              </a:rPr>
              <a:t>ô</a:t>
            </a:r>
            <a:r>
              <a:rPr lang="en-US" dirty="0" smtClean="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nhận</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xét</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tiết</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học</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động</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viên</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khen</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ngợi</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trẻ</a:t>
            </a:r>
            <a:endParaRPr lang="en-US" dirty="0">
              <a:solidFill>
                <a:srgbClr val="00206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3"/>
        <p:cNvGrpSpPr/>
        <p:nvPr/>
      </p:nvGrpSpPr>
      <p:grpSpPr>
        <a:xfrm>
          <a:off x="0" y="0"/>
          <a:ext cx="0" cy="0"/>
          <a:chOff x="0" y="0"/>
          <a:chExt cx="0" cy="0"/>
        </a:xfrm>
      </p:grpSpPr>
      <p:sp>
        <p:nvSpPr>
          <p:cNvPr id="1884" name="Google Shape;1884;p62"/>
          <p:cNvSpPr/>
          <p:nvPr/>
        </p:nvSpPr>
        <p:spPr>
          <a:xfrm>
            <a:off x="1654832" y="204346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5" name="Google Shape;1885;p62"/>
          <p:cNvGrpSpPr/>
          <p:nvPr/>
        </p:nvGrpSpPr>
        <p:grpSpPr>
          <a:xfrm rot="-694304">
            <a:off x="233644" y="2738143"/>
            <a:ext cx="1804996" cy="1743423"/>
            <a:chOff x="2693946" y="371026"/>
            <a:chExt cx="590180" cy="830461"/>
          </a:xfrm>
        </p:grpSpPr>
        <p:sp>
          <p:nvSpPr>
            <p:cNvPr id="1886" name="Google Shape;1886;p62"/>
            <p:cNvSpPr/>
            <p:nvPr/>
          </p:nvSpPr>
          <p:spPr>
            <a:xfrm>
              <a:off x="2963857" y="654213"/>
              <a:ext cx="51084" cy="69219"/>
            </a:xfrm>
            <a:custGeom>
              <a:avLst/>
              <a:gdLst/>
              <a:ahLst/>
              <a:cxnLst/>
              <a:rect l="l" t="t" r="r" b="b"/>
              <a:pathLst>
                <a:path w="631" h="855" extrusionOk="0">
                  <a:moveTo>
                    <a:pt x="458" y="0"/>
                  </a:moveTo>
                  <a:lnTo>
                    <a:pt x="1" y="519"/>
                  </a:lnTo>
                  <a:lnTo>
                    <a:pt x="631" y="854"/>
                  </a:lnTo>
                  <a:lnTo>
                    <a:pt x="45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62"/>
            <p:cNvSpPr/>
            <p:nvPr/>
          </p:nvSpPr>
          <p:spPr>
            <a:xfrm>
              <a:off x="2974543" y="738975"/>
              <a:ext cx="49465" cy="69219"/>
            </a:xfrm>
            <a:custGeom>
              <a:avLst/>
              <a:gdLst/>
              <a:ahLst/>
              <a:cxnLst/>
              <a:rect l="l" t="t" r="r" b="b"/>
              <a:pathLst>
                <a:path w="611" h="855" extrusionOk="0">
                  <a:moveTo>
                    <a:pt x="458" y="1"/>
                  </a:moveTo>
                  <a:lnTo>
                    <a:pt x="1" y="519"/>
                  </a:lnTo>
                  <a:lnTo>
                    <a:pt x="611" y="854"/>
                  </a:lnTo>
                  <a:lnTo>
                    <a:pt x="611" y="854"/>
                  </a:lnTo>
                  <a:lnTo>
                    <a:pt x="45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62"/>
            <p:cNvSpPr/>
            <p:nvPr/>
          </p:nvSpPr>
          <p:spPr>
            <a:xfrm>
              <a:off x="2988548" y="813860"/>
              <a:ext cx="51084" cy="69219"/>
            </a:xfrm>
            <a:custGeom>
              <a:avLst/>
              <a:gdLst/>
              <a:ahLst/>
              <a:cxnLst/>
              <a:rect l="l" t="t" r="r" b="b"/>
              <a:pathLst>
                <a:path w="631" h="855" extrusionOk="0">
                  <a:moveTo>
                    <a:pt x="478" y="1"/>
                  </a:moveTo>
                  <a:lnTo>
                    <a:pt x="1" y="519"/>
                  </a:lnTo>
                  <a:lnTo>
                    <a:pt x="631" y="854"/>
                  </a:lnTo>
                  <a:lnTo>
                    <a:pt x="47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62"/>
            <p:cNvSpPr/>
            <p:nvPr/>
          </p:nvSpPr>
          <p:spPr>
            <a:xfrm>
              <a:off x="2907915" y="859925"/>
              <a:ext cx="49465" cy="70028"/>
            </a:xfrm>
            <a:custGeom>
              <a:avLst/>
              <a:gdLst/>
              <a:ahLst/>
              <a:cxnLst/>
              <a:rect l="l" t="t" r="r" b="b"/>
              <a:pathLst>
                <a:path w="611" h="865" extrusionOk="0">
                  <a:moveTo>
                    <a:pt x="163" y="1"/>
                  </a:moveTo>
                  <a:lnTo>
                    <a:pt x="0" y="865"/>
                  </a:lnTo>
                  <a:lnTo>
                    <a:pt x="610" y="550"/>
                  </a:lnTo>
                  <a:lnTo>
                    <a:pt x="16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62"/>
            <p:cNvSpPr/>
            <p:nvPr/>
          </p:nvSpPr>
          <p:spPr>
            <a:xfrm>
              <a:off x="2874966" y="1014634"/>
              <a:ext cx="50275" cy="70028"/>
            </a:xfrm>
            <a:custGeom>
              <a:avLst/>
              <a:gdLst/>
              <a:ahLst/>
              <a:cxnLst/>
              <a:rect l="l" t="t" r="r" b="b"/>
              <a:pathLst>
                <a:path w="621" h="865" extrusionOk="0">
                  <a:moveTo>
                    <a:pt x="174" y="1"/>
                  </a:moveTo>
                  <a:lnTo>
                    <a:pt x="1" y="865"/>
                  </a:lnTo>
                  <a:lnTo>
                    <a:pt x="621" y="540"/>
                  </a:lnTo>
                  <a:lnTo>
                    <a:pt x="1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62"/>
            <p:cNvSpPr/>
            <p:nvPr/>
          </p:nvSpPr>
          <p:spPr>
            <a:xfrm>
              <a:off x="2850274" y="1094457"/>
              <a:ext cx="50275" cy="69219"/>
            </a:xfrm>
            <a:custGeom>
              <a:avLst/>
              <a:gdLst/>
              <a:ahLst/>
              <a:cxnLst/>
              <a:rect l="l" t="t" r="r" b="b"/>
              <a:pathLst>
                <a:path w="621" h="855" extrusionOk="0">
                  <a:moveTo>
                    <a:pt x="174" y="1"/>
                  </a:moveTo>
                  <a:lnTo>
                    <a:pt x="1" y="855"/>
                  </a:lnTo>
                  <a:lnTo>
                    <a:pt x="621" y="540"/>
                  </a:lnTo>
                  <a:lnTo>
                    <a:pt x="1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62"/>
            <p:cNvSpPr/>
            <p:nvPr/>
          </p:nvSpPr>
          <p:spPr>
            <a:xfrm>
              <a:off x="2929288" y="777673"/>
              <a:ext cx="50275" cy="70028"/>
            </a:xfrm>
            <a:custGeom>
              <a:avLst/>
              <a:gdLst/>
              <a:ahLst/>
              <a:cxnLst/>
              <a:rect l="l" t="t" r="r" b="b"/>
              <a:pathLst>
                <a:path w="621" h="865" extrusionOk="0">
                  <a:moveTo>
                    <a:pt x="174" y="0"/>
                  </a:moveTo>
                  <a:lnTo>
                    <a:pt x="1" y="864"/>
                  </a:lnTo>
                  <a:lnTo>
                    <a:pt x="621" y="549"/>
                  </a:lnTo>
                  <a:lnTo>
                    <a:pt x="17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62"/>
            <p:cNvSpPr/>
            <p:nvPr/>
          </p:nvSpPr>
          <p:spPr>
            <a:xfrm>
              <a:off x="2942484" y="702787"/>
              <a:ext cx="50275" cy="70028"/>
            </a:xfrm>
            <a:custGeom>
              <a:avLst/>
              <a:gdLst/>
              <a:ahLst/>
              <a:cxnLst/>
              <a:rect l="l" t="t" r="r" b="b"/>
              <a:pathLst>
                <a:path w="621" h="865" extrusionOk="0">
                  <a:moveTo>
                    <a:pt x="183" y="0"/>
                  </a:moveTo>
                  <a:lnTo>
                    <a:pt x="0" y="864"/>
                  </a:lnTo>
                  <a:lnTo>
                    <a:pt x="620" y="539"/>
                  </a:lnTo>
                  <a:lnTo>
                    <a:pt x="18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62"/>
            <p:cNvSpPr/>
            <p:nvPr/>
          </p:nvSpPr>
          <p:spPr>
            <a:xfrm>
              <a:off x="3028865" y="1029449"/>
              <a:ext cx="49465" cy="70028"/>
            </a:xfrm>
            <a:custGeom>
              <a:avLst/>
              <a:gdLst/>
              <a:ahLst/>
              <a:cxnLst/>
              <a:rect l="l" t="t" r="r" b="b"/>
              <a:pathLst>
                <a:path w="611" h="865" extrusionOk="0">
                  <a:moveTo>
                    <a:pt x="458" y="1"/>
                  </a:moveTo>
                  <a:lnTo>
                    <a:pt x="1" y="529"/>
                  </a:lnTo>
                  <a:lnTo>
                    <a:pt x="611" y="865"/>
                  </a:lnTo>
                  <a:lnTo>
                    <a:pt x="45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62"/>
            <p:cNvSpPr/>
            <p:nvPr/>
          </p:nvSpPr>
          <p:spPr>
            <a:xfrm>
              <a:off x="3044490" y="1105224"/>
              <a:ext cx="49465" cy="68328"/>
            </a:xfrm>
            <a:custGeom>
              <a:avLst/>
              <a:gdLst/>
              <a:ahLst/>
              <a:cxnLst/>
              <a:rect l="l" t="t" r="r" b="b"/>
              <a:pathLst>
                <a:path w="611" h="844" extrusionOk="0">
                  <a:moveTo>
                    <a:pt x="458" y="0"/>
                  </a:moveTo>
                  <a:lnTo>
                    <a:pt x="1" y="519"/>
                  </a:lnTo>
                  <a:lnTo>
                    <a:pt x="611" y="844"/>
                  </a:lnTo>
                  <a:lnTo>
                    <a:pt x="45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62"/>
            <p:cNvSpPr/>
            <p:nvPr/>
          </p:nvSpPr>
          <p:spPr>
            <a:xfrm>
              <a:off x="2693946" y="474003"/>
              <a:ext cx="590180" cy="727484"/>
            </a:xfrm>
            <a:custGeom>
              <a:avLst/>
              <a:gdLst/>
              <a:ahLst/>
              <a:cxnLst/>
              <a:rect l="l" t="t" r="r" b="b"/>
              <a:pathLst>
                <a:path w="7290" h="8986" extrusionOk="0">
                  <a:moveTo>
                    <a:pt x="3619" y="1576"/>
                  </a:moveTo>
                  <a:lnTo>
                    <a:pt x="4290" y="5286"/>
                  </a:lnTo>
                  <a:lnTo>
                    <a:pt x="2745" y="5337"/>
                  </a:lnTo>
                  <a:lnTo>
                    <a:pt x="3619" y="1576"/>
                  </a:lnTo>
                  <a:close/>
                  <a:moveTo>
                    <a:pt x="2460" y="0"/>
                  </a:moveTo>
                  <a:lnTo>
                    <a:pt x="0" y="8763"/>
                  </a:lnTo>
                  <a:lnTo>
                    <a:pt x="1932" y="8905"/>
                  </a:lnTo>
                  <a:lnTo>
                    <a:pt x="2450" y="6638"/>
                  </a:lnTo>
                  <a:lnTo>
                    <a:pt x="4504" y="6557"/>
                  </a:lnTo>
                  <a:lnTo>
                    <a:pt x="4931" y="8671"/>
                  </a:lnTo>
                  <a:cubicBezTo>
                    <a:pt x="4931" y="8671"/>
                    <a:pt x="6042" y="8985"/>
                    <a:pt x="6506" y="8985"/>
                  </a:cubicBezTo>
                  <a:cubicBezTo>
                    <a:pt x="6549" y="8985"/>
                    <a:pt x="6587" y="8982"/>
                    <a:pt x="6618" y="8976"/>
                  </a:cubicBezTo>
                  <a:cubicBezTo>
                    <a:pt x="6893" y="8905"/>
                    <a:pt x="7289" y="8417"/>
                    <a:pt x="7045" y="7960"/>
                  </a:cubicBezTo>
                  <a:cubicBezTo>
                    <a:pt x="6811" y="7502"/>
                    <a:pt x="6537" y="7157"/>
                    <a:pt x="6537" y="7157"/>
                  </a:cubicBezTo>
                  <a:lnTo>
                    <a:pt x="5012" y="193"/>
                  </a:lnTo>
                  <a:lnTo>
                    <a:pt x="246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62"/>
            <p:cNvSpPr/>
            <p:nvPr/>
          </p:nvSpPr>
          <p:spPr>
            <a:xfrm>
              <a:off x="2981991" y="371026"/>
              <a:ext cx="129289" cy="163372"/>
            </a:xfrm>
            <a:custGeom>
              <a:avLst/>
              <a:gdLst/>
              <a:ahLst/>
              <a:cxnLst/>
              <a:rect l="l" t="t" r="r" b="b"/>
              <a:pathLst>
                <a:path w="1597" h="2018" extrusionOk="0">
                  <a:moveTo>
                    <a:pt x="995" y="1"/>
                  </a:moveTo>
                  <a:cubicBezTo>
                    <a:pt x="681" y="1"/>
                    <a:pt x="343" y="325"/>
                    <a:pt x="183" y="805"/>
                  </a:cubicBezTo>
                  <a:cubicBezTo>
                    <a:pt x="0" y="1354"/>
                    <a:pt x="122" y="1882"/>
                    <a:pt x="458" y="1994"/>
                  </a:cubicBezTo>
                  <a:cubicBezTo>
                    <a:pt x="504" y="2010"/>
                    <a:pt x="551" y="2018"/>
                    <a:pt x="599" y="2018"/>
                  </a:cubicBezTo>
                  <a:cubicBezTo>
                    <a:pt x="910" y="2018"/>
                    <a:pt x="1246" y="1687"/>
                    <a:pt x="1413" y="1211"/>
                  </a:cubicBezTo>
                  <a:cubicBezTo>
                    <a:pt x="1596" y="672"/>
                    <a:pt x="1464" y="134"/>
                    <a:pt x="1129" y="22"/>
                  </a:cubicBezTo>
                  <a:cubicBezTo>
                    <a:pt x="1085" y="8"/>
                    <a:pt x="1040" y="1"/>
                    <a:pt x="995" y="1"/>
                  </a:cubicBezTo>
                  <a:close/>
                </a:path>
              </a:pathLst>
            </a:custGeom>
            <a:solidFill>
              <a:srgbClr val="51A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62"/>
            <p:cNvSpPr/>
            <p:nvPr/>
          </p:nvSpPr>
          <p:spPr>
            <a:xfrm>
              <a:off x="3056876" y="421219"/>
              <a:ext cx="121031" cy="153414"/>
            </a:xfrm>
            <a:custGeom>
              <a:avLst/>
              <a:gdLst/>
              <a:ahLst/>
              <a:cxnLst/>
              <a:rect l="l" t="t" r="r" b="b"/>
              <a:pathLst>
                <a:path w="1495" h="1895" extrusionOk="0">
                  <a:moveTo>
                    <a:pt x="931" y="0"/>
                  </a:moveTo>
                  <a:cubicBezTo>
                    <a:pt x="641" y="0"/>
                    <a:pt x="313" y="312"/>
                    <a:pt x="163" y="754"/>
                  </a:cubicBezTo>
                  <a:cubicBezTo>
                    <a:pt x="0" y="1262"/>
                    <a:pt x="112" y="1770"/>
                    <a:pt x="438" y="1872"/>
                  </a:cubicBezTo>
                  <a:cubicBezTo>
                    <a:pt x="479" y="1887"/>
                    <a:pt x="523" y="1894"/>
                    <a:pt x="567" y="1894"/>
                  </a:cubicBezTo>
                  <a:cubicBezTo>
                    <a:pt x="854" y="1894"/>
                    <a:pt x="1172" y="1590"/>
                    <a:pt x="1322" y="1140"/>
                  </a:cubicBezTo>
                  <a:cubicBezTo>
                    <a:pt x="1495" y="632"/>
                    <a:pt x="1373" y="124"/>
                    <a:pt x="1058" y="22"/>
                  </a:cubicBezTo>
                  <a:cubicBezTo>
                    <a:pt x="1017" y="7"/>
                    <a:pt x="974" y="0"/>
                    <a:pt x="931" y="0"/>
                  </a:cubicBezTo>
                  <a:close/>
                </a:path>
              </a:pathLst>
            </a:custGeom>
            <a:solidFill>
              <a:srgbClr val="51A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62"/>
            <p:cNvSpPr/>
            <p:nvPr/>
          </p:nvSpPr>
          <p:spPr>
            <a:xfrm>
              <a:off x="3065943" y="673967"/>
              <a:ext cx="74967" cy="17325"/>
            </a:xfrm>
            <a:custGeom>
              <a:avLst/>
              <a:gdLst/>
              <a:ahLst/>
              <a:cxnLst/>
              <a:rect l="l" t="t" r="r" b="b"/>
              <a:pathLst>
                <a:path w="926" h="214" fill="none" extrusionOk="0">
                  <a:moveTo>
                    <a:pt x="0" y="214"/>
                  </a:moveTo>
                  <a:cubicBezTo>
                    <a:pt x="0" y="214"/>
                    <a:pt x="488" y="0"/>
                    <a:pt x="925" y="194"/>
                  </a:cubicBezTo>
                </a:path>
              </a:pathLst>
            </a:custGeom>
            <a:noFill/>
            <a:ln w="2550" cap="flat" cmpd="sng">
              <a:solidFill>
                <a:schemeClr val="dk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62"/>
            <p:cNvSpPr/>
            <p:nvPr/>
          </p:nvSpPr>
          <p:spPr>
            <a:xfrm>
              <a:off x="3078249" y="733227"/>
              <a:ext cx="74967" cy="18134"/>
            </a:xfrm>
            <a:custGeom>
              <a:avLst/>
              <a:gdLst/>
              <a:ahLst/>
              <a:cxnLst/>
              <a:rect l="l" t="t" r="r" b="b"/>
              <a:pathLst>
                <a:path w="926" h="224" fill="none" extrusionOk="0">
                  <a:moveTo>
                    <a:pt x="1" y="224"/>
                  </a:moveTo>
                  <a:cubicBezTo>
                    <a:pt x="1" y="224"/>
                    <a:pt x="489" y="0"/>
                    <a:pt x="926" y="193"/>
                  </a:cubicBezTo>
                </a:path>
              </a:pathLst>
            </a:custGeom>
            <a:noFill/>
            <a:ln w="2550" cap="flat" cmpd="sng">
              <a:solidFill>
                <a:schemeClr val="dk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62"/>
            <p:cNvSpPr/>
            <p:nvPr/>
          </p:nvSpPr>
          <p:spPr>
            <a:xfrm>
              <a:off x="3088935" y="798236"/>
              <a:ext cx="74967" cy="17325"/>
            </a:xfrm>
            <a:custGeom>
              <a:avLst/>
              <a:gdLst/>
              <a:ahLst/>
              <a:cxnLst/>
              <a:rect l="l" t="t" r="r" b="b"/>
              <a:pathLst>
                <a:path w="926" h="214" fill="none" extrusionOk="0">
                  <a:moveTo>
                    <a:pt x="1" y="214"/>
                  </a:moveTo>
                  <a:cubicBezTo>
                    <a:pt x="1" y="214"/>
                    <a:pt x="479" y="0"/>
                    <a:pt x="926" y="194"/>
                  </a:cubicBezTo>
                </a:path>
              </a:pathLst>
            </a:custGeom>
            <a:noFill/>
            <a:ln w="2550" cap="flat" cmpd="sng">
              <a:solidFill>
                <a:schemeClr val="dk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62"/>
            <p:cNvSpPr/>
            <p:nvPr/>
          </p:nvSpPr>
          <p:spPr>
            <a:xfrm>
              <a:off x="3103750" y="855796"/>
              <a:ext cx="75857" cy="17406"/>
            </a:xfrm>
            <a:custGeom>
              <a:avLst/>
              <a:gdLst/>
              <a:ahLst/>
              <a:cxnLst/>
              <a:rect l="l" t="t" r="r" b="b"/>
              <a:pathLst>
                <a:path w="937" h="215" fill="none" extrusionOk="0">
                  <a:moveTo>
                    <a:pt x="1" y="214"/>
                  </a:moveTo>
                  <a:cubicBezTo>
                    <a:pt x="1" y="214"/>
                    <a:pt x="489" y="1"/>
                    <a:pt x="936" y="194"/>
                  </a:cubicBezTo>
                </a:path>
              </a:pathLst>
            </a:custGeom>
            <a:noFill/>
            <a:ln w="2550" cap="flat" cmpd="sng">
              <a:solidFill>
                <a:schemeClr val="dk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62"/>
            <p:cNvSpPr/>
            <p:nvPr/>
          </p:nvSpPr>
          <p:spPr>
            <a:xfrm>
              <a:off x="3116137" y="915947"/>
              <a:ext cx="75776" cy="17325"/>
            </a:xfrm>
            <a:custGeom>
              <a:avLst/>
              <a:gdLst/>
              <a:ahLst/>
              <a:cxnLst/>
              <a:rect l="l" t="t" r="r" b="b"/>
              <a:pathLst>
                <a:path w="936" h="214" fill="none" extrusionOk="0">
                  <a:moveTo>
                    <a:pt x="0" y="214"/>
                  </a:moveTo>
                  <a:cubicBezTo>
                    <a:pt x="0" y="214"/>
                    <a:pt x="488" y="0"/>
                    <a:pt x="936" y="183"/>
                  </a:cubicBezTo>
                </a:path>
              </a:pathLst>
            </a:custGeom>
            <a:noFill/>
            <a:ln w="2550" cap="flat" cmpd="sng">
              <a:solidFill>
                <a:schemeClr val="dk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62"/>
            <p:cNvSpPr/>
            <p:nvPr/>
          </p:nvSpPr>
          <p:spPr>
            <a:xfrm>
              <a:off x="3126013" y="980065"/>
              <a:ext cx="74967" cy="18215"/>
            </a:xfrm>
            <a:custGeom>
              <a:avLst/>
              <a:gdLst/>
              <a:ahLst/>
              <a:cxnLst/>
              <a:rect l="l" t="t" r="r" b="b"/>
              <a:pathLst>
                <a:path w="926" h="225" fill="none" extrusionOk="0">
                  <a:moveTo>
                    <a:pt x="0" y="225"/>
                  </a:moveTo>
                  <a:cubicBezTo>
                    <a:pt x="0" y="225"/>
                    <a:pt x="478" y="1"/>
                    <a:pt x="925" y="194"/>
                  </a:cubicBezTo>
                </a:path>
              </a:pathLst>
            </a:custGeom>
            <a:noFill/>
            <a:ln w="2550" cap="flat" cmpd="sng">
              <a:solidFill>
                <a:schemeClr val="dk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62"/>
            <p:cNvSpPr/>
            <p:nvPr/>
          </p:nvSpPr>
          <p:spPr>
            <a:xfrm>
              <a:off x="3091445" y="469874"/>
              <a:ext cx="64280" cy="64280"/>
            </a:xfrm>
            <a:custGeom>
              <a:avLst/>
              <a:gdLst/>
              <a:ahLst/>
              <a:cxnLst/>
              <a:rect l="l" t="t" r="r" b="b"/>
              <a:pathLst>
                <a:path w="794" h="794" extrusionOk="0">
                  <a:moveTo>
                    <a:pt x="397" y="0"/>
                  </a:moveTo>
                  <a:cubicBezTo>
                    <a:pt x="183" y="0"/>
                    <a:pt x="0" y="183"/>
                    <a:pt x="0" y="397"/>
                  </a:cubicBezTo>
                  <a:cubicBezTo>
                    <a:pt x="0" y="610"/>
                    <a:pt x="183" y="793"/>
                    <a:pt x="397" y="793"/>
                  </a:cubicBezTo>
                  <a:cubicBezTo>
                    <a:pt x="610" y="793"/>
                    <a:pt x="793" y="610"/>
                    <a:pt x="793" y="397"/>
                  </a:cubicBezTo>
                  <a:cubicBezTo>
                    <a:pt x="793" y="183"/>
                    <a:pt x="610"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62"/>
            <p:cNvSpPr/>
            <p:nvPr/>
          </p:nvSpPr>
          <p:spPr>
            <a:xfrm>
              <a:off x="3118565" y="490437"/>
              <a:ext cx="28902" cy="28902"/>
            </a:xfrm>
            <a:custGeom>
              <a:avLst/>
              <a:gdLst/>
              <a:ahLst/>
              <a:cxnLst/>
              <a:rect l="l" t="t" r="r" b="b"/>
              <a:pathLst>
                <a:path w="357" h="357" extrusionOk="0">
                  <a:moveTo>
                    <a:pt x="174" y="1"/>
                  </a:moveTo>
                  <a:cubicBezTo>
                    <a:pt x="82" y="1"/>
                    <a:pt x="1" y="82"/>
                    <a:pt x="1" y="184"/>
                  </a:cubicBezTo>
                  <a:cubicBezTo>
                    <a:pt x="1" y="275"/>
                    <a:pt x="82" y="356"/>
                    <a:pt x="174" y="356"/>
                  </a:cubicBezTo>
                  <a:cubicBezTo>
                    <a:pt x="275" y="356"/>
                    <a:pt x="357" y="275"/>
                    <a:pt x="357" y="184"/>
                  </a:cubicBezTo>
                  <a:cubicBezTo>
                    <a:pt x="357" y="82"/>
                    <a:pt x="275" y="1"/>
                    <a:pt x="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62"/>
            <p:cNvSpPr/>
            <p:nvPr/>
          </p:nvSpPr>
          <p:spPr>
            <a:xfrm>
              <a:off x="3017369" y="427048"/>
              <a:ext cx="64280" cy="63471"/>
            </a:xfrm>
            <a:custGeom>
              <a:avLst/>
              <a:gdLst/>
              <a:ahLst/>
              <a:cxnLst/>
              <a:rect l="l" t="t" r="r" b="b"/>
              <a:pathLst>
                <a:path w="794" h="784" extrusionOk="0">
                  <a:moveTo>
                    <a:pt x="397" y="1"/>
                  </a:moveTo>
                  <a:cubicBezTo>
                    <a:pt x="183" y="1"/>
                    <a:pt x="0" y="174"/>
                    <a:pt x="0" y="387"/>
                  </a:cubicBezTo>
                  <a:cubicBezTo>
                    <a:pt x="0" y="611"/>
                    <a:pt x="183" y="784"/>
                    <a:pt x="397" y="784"/>
                  </a:cubicBezTo>
                  <a:cubicBezTo>
                    <a:pt x="610" y="784"/>
                    <a:pt x="793" y="611"/>
                    <a:pt x="793" y="387"/>
                  </a:cubicBezTo>
                  <a:cubicBezTo>
                    <a:pt x="793" y="174"/>
                    <a:pt x="610" y="1"/>
                    <a:pt x="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62"/>
            <p:cNvSpPr/>
            <p:nvPr/>
          </p:nvSpPr>
          <p:spPr>
            <a:xfrm>
              <a:off x="3043680" y="447611"/>
              <a:ext cx="28902" cy="28902"/>
            </a:xfrm>
            <a:custGeom>
              <a:avLst/>
              <a:gdLst/>
              <a:ahLst/>
              <a:cxnLst/>
              <a:rect l="l" t="t" r="r" b="b"/>
              <a:pathLst>
                <a:path w="357" h="357" extrusionOk="0">
                  <a:moveTo>
                    <a:pt x="174" y="1"/>
                  </a:moveTo>
                  <a:cubicBezTo>
                    <a:pt x="72" y="1"/>
                    <a:pt x="1" y="82"/>
                    <a:pt x="1" y="174"/>
                  </a:cubicBezTo>
                  <a:cubicBezTo>
                    <a:pt x="1" y="275"/>
                    <a:pt x="72" y="357"/>
                    <a:pt x="174" y="357"/>
                  </a:cubicBezTo>
                  <a:cubicBezTo>
                    <a:pt x="275" y="357"/>
                    <a:pt x="357" y="275"/>
                    <a:pt x="357" y="174"/>
                  </a:cubicBezTo>
                  <a:cubicBezTo>
                    <a:pt x="357" y="82"/>
                    <a:pt x="275" y="1"/>
                    <a:pt x="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62"/>
            <p:cNvSpPr/>
            <p:nvPr/>
          </p:nvSpPr>
          <p:spPr>
            <a:xfrm>
              <a:off x="3163901" y="1122873"/>
              <a:ext cx="40398" cy="41045"/>
            </a:xfrm>
            <a:custGeom>
              <a:avLst/>
              <a:gdLst/>
              <a:ahLst/>
              <a:cxnLst/>
              <a:rect l="l" t="t" r="r" b="b"/>
              <a:pathLst>
                <a:path w="499" h="507" extrusionOk="0">
                  <a:moveTo>
                    <a:pt x="153" y="0"/>
                  </a:moveTo>
                  <a:cubicBezTo>
                    <a:pt x="74" y="0"/>
                    <a:pt x="1" y="102"/>
                    <a:pt x="51" y="168"/>
                  </a:cubicBezTo>
                  <a:cubicBezTo>
                    <a:pt x="71" y="199"/>
                    <a:pt x="91" y="219"/>
                    <a:pt x="112" y="260"/>
                  </a:cubicBezTo>
                  <a:cubicBezTo>
                    <a:pt x="142" y="290"/>
                    <a:pt x="142" y="301"/>
                    <a:pt x="163" y="341"/>
                  </a:cubicBezTo>
                  <a:cubicBezTo>
                    <a:pt x="173" y="362"/>
                    <a:pt x="193" y="392"/>
                    <a:pt x="203" y="423"/>
                  </a:cubicBezTo>
                  <a:cubicBezTo>
                    <a:pt x="220" y="482"/>
                    <a:pt x="281" y="506"/>
                    <a:pt x="336" y="506"/>
                  </a:cubicBezTo>
                  <a:cubicBezTo>
                    <a:pt x="346" y="506"/>
                    <a:pt x="356" y="505"/>
                    <a:pt x="366" y="504"/>
                  </a:cubicBezTo>
                  <a:cubicBezTo>
                    <a:pt x="417" y="494"/>
                    <a:pt x="447" y="453"/>
                    <a:pt x="468" y="402"/>
                  </a:cubicBezTo>
                  <a:cubicBezTo>
                    <a:pt x="498" y="290"/>
                    <a:pt x="447" y="199"/>
                    <a:pt x="366" y="138"/>
                  </a:cubicBezTo>
                  <a:cubicBezTo>
                    <a:pt x="315" y="87"/>
                    <a:pt x="254" y="57"/>
                    <a:pt x="203" y="16"/>
                  </a:cubicBezTo>
                  <a:cubicBezTo>
                    <a:pt x="187" y="5"/>
                    <a:pt x="170" y="0"/>
                    <a:pt x="15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62"/>
            <p:cNvSpPr/>
            <p:nvPr/>
          </p:nvSpPr>
          <p:spPr>
            <a:xfrm>
              <a:off x="3224700" y="1148860"/>
              <a:ext cx="41288" cy="25906"/>
            </a:xfrm>
            <a:custGeom>
              <a:avLst/>
              <a:gdLst/>
              <a:ahLst/>
              <a:cxnLst/>
              <a:rect l="l" t="t" r="r" b="b"/>
              <a:pathLst>
                <a:path w="510" h="320" extrusionOk="0">
                  <a:moveTo>
                    <a:pt x="317" y="1"/>
                  </a:moveTo>
                  <a:cubicBezTo>
                    <a:pt x="218" y="1"/>
                    <a:pt x="106" y="62"/>
                    <a:pt x="62" y="132"/>
                  </a:cubicBezTo>
                  <a:cubicBezTo>
                    <a:pt x="0" y="217"/>
                    <a:pt x="91" y="319"/>
                    <a:pt x="178" y="319"/>
                  </a:cubicBezTo>
                  <a:cubicBezTo>
                    <a:pt x="206" y="319"/>
                    <a:pt x="233" y="309"/>
                    <a:pt x="255" y="284"/>
                  </a:cubicBezTo>
                  <a:lnTo>
                    <a:pt x="265" y="274"/>
                  </a:lnTo>
                  <a:lnTo>
                    <a:pt x="286" y="274"/>
                  </a:lnTo>
                  <a:cubicBezTo>
                    <a:pt x="296" y="274"/>
                    <a:pt x="337" y="254"/>
                    <a:pt x="377" y="254"/>
                  </a:cubicBezTo>
                  <a:cubicBezTo>
                    <a:pt x="428" y="234"/>
                    <a:pt x="509" y="152"/>
                    <a:pt x="469" y="81"/>
                  </a:cubicBezTo>
                  <a:cubicBezTo>
                    <a:pt x="434" y="24"/>
                    <a:pt x="378" y="1"/>
                    <a:pt x="31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1" name="Google Shape;1911;p62"/>
          <p:cNvSpPr/>
          <p:nvPr/>
        </p:nvSpPr>
        <p:spPr>
          <a:xfrm>
            <a:off x="6351432" y="2845313"/>
            <a:ext cx="2077344" cy="217936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62"/>
          <p:cNvSpPr/>
          <p:nvPr/>
        </p:nvSpPr>
        <p:spPr>
          <a:xfrm>
            <a:off x="6884832" y="10165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3" name="Google Shape;1913;p62"/>
          <p:cNvGrpSpPr/>
          <p:nvPr/>
        </p:nvGrpSpPr>
        <p:grpSpPr>
          <a:xfrm rot="-858017">
            <a:off x="7551198" y="510996"/>
            <a:ext cx="1480446" cy="1628141"/>
            <a:chOff x="5817106" y="2617177"/>
            <a:chExt cx="566538" cy="781644"/>
          </a:xfrm>
        </p:grpSpPr>
        <p:sp>
          <p:nvSpPr>
            <p:cNvPr id="1914" name="Google Shape;1914;p62"/>
            <p:cNvSpPr/>
            <p:nvPr/>
          </p:nvSpPr>
          <p:spPr>
            <a:xfrm>
              <a:off x="6016260" y="2825155"/>
              <a:ext cx="128480" cy="91482"/>
            </a:xfrm>
            <a:custGeom>
              <a:avLst/>
              <a:gdLst/>
              <a:ahLst/>
              <a:cxnLst/>
              <a:rect l="l" t="t" r="r" b="b"/>
              <a:pathLst>
                <a:path w="1587" h="1130" extrusionOk="0">
                  <a:moveTo>
                    <a:pt x="1271" y="1"/>
                  </a:moveTo>
                  <a:cubicBezTo>
                    <a:pt x="1271" y="1"/>
                    <a:pt x="935" y="570"/>
                    <a:pt x="620" y="621"/>
                  </a:cubicBezTo>
                  <a:cubicBezTo>
                    <a:pt x="592" y="625"/>
                    <a:pt x="565" y="627"/>
                    <a:pt x="538" y="627"/>
                  </a:cubicBezTo>
                  <a:cubicBezTo>
                    <a:pt x="363" y="627"/>
                    <a:pt x="208" y="543"/>
                    <a:pt x="117" y="543"/>
                  </a:cubicBezTo>
                  <a:cubicBezTo>
                    <a:pt x="68" y="543"/>
                    <a:pt x="37" y="567"/>
                    <a:pt x="31" y="641"/>
                  </a:cubicBezTo>
                  <a:cubicBezTo>
                    <a:pt x="0" y="885"/>
                    <a:pt x="193" y="1129"/>
                    <a:pt x="488" y="1129"/>
                  </a:cubicBezTo>
                  <a:cubicBezTo>
                    <a:pt x="773" y="1129"/>
                    <a:pt x="1251" y="1017"/>
                    <a:pt x="1413" y="509"/>
                  </a:cubicBezTo>
                  <a:cubicBezTo>
                    <a:pt x="1586" y="1"/>
                    <a:pt x="1271" y="1"/>
                    <a:pt x="12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62"/>
            <p:cNvSpPr/>
            <p:nvPr/>
          </p:nvSpPr>
          <p:spPr>
            <a:xfrm>
              <a:off x="6233468" y="2736183"/>
              <a:ext cx="150176" cy="56589"/>
            </a:xfrm>
            <a:custGeom>
              <a:avLst/>
              <a:gdLst/>
              <a:ahLst/>
              <a:cxnLst/>
              <a:rect l="l" t="t" r="r" b="b"/>
              <a:pathLst>
                <a:path w="1855" h="699" extrusionOk="0">
                  <a:moveTo>
                    <a:pt x="1684" y="0"/>
                  </a:moveTo>
                  <a:cubicBezTo>
                    <a:pt x="1620" y="0"/>
                    <a:pt x="1531" y="33"/>
                    <a:pt x="1414" y="114"/>
                  </a:cubicBezTo>
                  <a:cubicBezTo>
                    <a:pt x="1275" y="204"/>
                    <a:pt x="1101" y="235"/>
                    <a:pt x="928" y="235"/>
                  </a:cubicBezTo>
                  <a:cubicBezTo>
                    <a:pt x="558" y="235"/>
                    <a:pt x="194" y="93"/>
                    <a:pt x="194" y="93"/>
                  </a:cubicBezTo>
                  <a:lnTo>
                    <a:pt x="194" y="93"/>
                  </a:lnTo>
                  <a:cubicBezTo>
                    <a:pt x="194" y="93"/>
                    <a:pt x="1" y="449"/>
                    <a:pt x="418" y="622"/>
                  </a:cubicBezTo>
                  <a:cubicBezTo>
                    <a:pt x="542" y="675"/>
                    <a:pt x="690" y="698"/>
                    <a:pt x="842" y="698"/>
                  </a:cubicBezTo>
                  <a:cubicBezTo>
                    <a:pt x="1187" y="698"/>
                    <a:pt x="1550" y="578"/>
                    <a:pt x="1699" y="408"/>
                  </a:cubicBezTo>
                  <a:cubicBezTo>
                    <a:pt x="1846" y="231"/>
                    <a:pt x="1854" y="0"/>
                    <a:pt x="16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62"/>
            <p:cNvSpPr/>
            <p:nvPr/>
          </p:nvSpPr>
          <p:spPr>
            <a:xfrm>
              <a:off x="5817106" y="2650369"/>
              <a:ext cx="446076" cy="748452"/>
            </a:xfrm>
            <a:custGeom>
              <a:avLst/>
              <a:gdLst/>
              <a:ahLst/>
              <a:cxnLst/>
              <a:rect l="l" t="t" r="r" b="b"/>
              <a:pathLst>
                <a:path w="5510" h="9245" extrusionOk="0">
                  <a:moveTo>
                    <a:pt x="2625" y="1"/>
                  </a:moveTo>
                  <a:cubicBezTo>
                    <a:pt x="2605" y="1"/>
                    <a:pt x="2584" y="2"/>
                    <a:pt x="2562" y="5"/>
                  </a:cubicBezTo>
                  <a:cubicBezTo>
                    <a:pt x="2501" y="25"/>
                    <a:pt x="2420" y="45"/>
                    <a:pt x="2369" y="76"/>
                  </a:cubicBezTo>
                  <a:cubicBezTo>
                    <a:pt x="2328" y="96"/>
                    <a:pt x="2298" y="137"/>
                    <a:pt x="2257" y="177"/>
                  </a:cubicBezTo>
                  <a:cubicBezTo>
                    <a:pt x="2213" y="165"/>
                    <a:pt x="2166" y="160"/>
                    <a:pt x="2118" y="160"/>
                  </a:cubicBezTo>
                  <a:cubicBezTo>
                    <a:pt x="2044" y="160"/>
                    <a:pt x="1969" y="173"/>
                    <a:pt x="1901" y="198"/>
                  </a:cubicBezTo>
                  <a:cubicBezTo>
                    <a:pt x="1688" y="259"/>
                    <a:pt x="1484" y="472"/>
                    <a:pt x="1484" y="706"/>
                  </a:cubicBezTo>
                  <a:cubicBezTo>
                    <a:pt x="1383" y="716"/>
                    <a:pt x="1281" y="757"/>
                    <a:pt x="1190" y="798"/>
                  </a:cubicBezTo>
                  <a:cubicBezTo>
                    <a:pt x="1037" y="869"/>
                    <a:pt x="935" y="1011"/>
                    <a:pt x="925" y="1153"/>
                  </a:cubicBezTo>
                  <a:cubicBezTo>
                    <a:pt x="897" y="1146"/>
                    <a:pt x="868" y="1142"/>
                    <a:pt x="841" y="1142"/>
                  </a:cubicBezTo>
                  <a:cubicBezTo>
                    <a:pt x="723" y="1142"/>
                    <a:pt x="623" y="1218"/>
                    <a:pt x="590" y="1407"/>
                  </a:cubicBezTo>
                  <a:cubicBezTo>
                    <a:pt x="580" y="1489"/>
                    <a:pt x="580" y="1621"/>
                    <a:pt x="600" y="1733"/>
                  </a:cubicBezTo>
                  <a:cubicBezTo>
                    <a:pt x="498" y="1824"/>
                    <a:pt x="427" y="1956"/>
                    <a:pt x="376" y="2068"/>
                  </a:cubicBezTo>
                  <a:cubicBezTo>
                    <a:pt x="295" y="2241"/>
                    <a:pt x="336" y="2383"/>
                    <a:pt x="427" y="2495"/>
                  </a:cubicBezTo>
                  <a:cubicBezTo>
                    <a:pt x="376" y="2516"/>
                    <a:pt x="326" y="2536"/>
                    <a:pt x="285" y="2587"/>
                  </a:cubicBezTo>
                  <a:cubicBezTo>
                    <a:pt x="173" y="2719"/>
                    <a:pt x="132" y="2871"/>
                    <a:pt x="143" y="3034"/>
                  </a:cubicBezTo>
                  <a:cubicBezTo>
                    <a:pt x="163" y="3268"/>
                    <a:pt x="285" y="3461"/>
                    <a:pt x="468" y="3563"/>
                  </a:cubicBezTo>
                  <a:cubicBezTo>
                    <a:pt x="427" y="3634"/>
                    <a:pt x="417" y="3715"/>
                    <a:pt x="417" y="3796"/>
                  </a:cubicBezTo>
                  <a:cubicBezTo>
                    <a:pt x="427" y="4071"/>
                    <a:pt x="651" y="4223"/>
                    <a:pt x="905" y="4264"/>
                  </a:cubicBezTo>
                  <a:cubicBezTo>
                    <a:pt x="874" y="4366"/>
                    <a:pt x="895" y="4498"/>
                    <a:pt x="976" y="4579"/>
                  </a:cubicBezTo>
                  <a:cubicBezTo>
                    <a:pt x="1031" y="4650"/>
                    <a:pt x="1104" y="4677"/>
                    <a:pt x="1183" y="4677"/>
                  </a:cubicBezTo>
                  <a:cubicBezTo>
                    <a:pt x="1251" y="4677"/>
                    <a:pt x="1323" y="4658"/>
                    <a:pt x="1393" y="4630"/>
                  </a:cubicBezTo>
                  <a:cubicBezTo>
                    <a:pt x="1393" y="4671"/>
                    <a:pt x="1393" y="4711"/>
                    <a:pt x="1403" y="4732"/>
                  </a:cubicBezTo>
                  <a:cubicBezTo>
                    <a:pt x="1312" y="4904"/>
                    <a:pt x="1444" y="5077"/>
                    <a:pt x="1566" y="5169"/>
                  </a:cubicBezTo>
                  <a:cubicBezTo>
                    <a:pt x="1654" y="5219"/>
                    <a:pt x="1770" y="5238"/>
                    <a:pt x="1881" y="5238"/>
                  </a:cubicBezTo>
                  <a:cubicBezTo>
                    <a:pt x="1949" y="5238"/>
                    <a:pt x="2016" y="5231"/>
                    <a:pt x="2074" y="5219"/>
                  </a:cubicBezTo>
                  <a:cubicBezTo>
                    <a:pt x="2115" y="5230"/>
                    <a:pt x="2145" y="5240"/>
                    <a:pt x="2176" y="5240"/>
                  </a:cubicBezTo>
                  <a:cubicBezTo>
                    <a:pt x="2165" y="5270"/>
                    <a:pt x="2155" y="5291"/>
                    <a:pt x="2155" y="5321"/>
                  </a:cubicBezTo>
                  <a:cubicBezTo>
                    <a:pt x="2125" y="5433"/>
                    <a:pt x="2165" y="5535"/>
                    <a:pt x="2226" y="5606"/>
                  </a:cubicBezTo>
                  <a:cubicBezTo>
                    <a:pt x="2298" y="5728"/>
                    <a:pt x="2430" y="5779"/>
                    <a:pt x="2562" y="5789"/>
                  </a:cubicBezTo>
                  <a:lnTo>
                    <a:pt x="2521" y="5860"/>
                  </a:lnTo>
                  <a:cubicBezTo>
                    <a:pt x="2450" y="6053"/>
                    <a:pt x="2481" y="6216"/>
                    <a:pt x="2603" y="6368"/>
                  </a:cubicBezTo>
                  <a:cubicBezTo>
                    <a:pt x="2684" y="6490"/>
                    <a:pt x="2877" y="6541"/>
                    <a:pt x="3030" y="6561"/>
                  </a:cubicBezTo>
                  <a:cubicBezTo>
                    <a:pt x="3019" y="6673"/>
                    <a:pt x="3040" y="6795"/>
                    <a:pt x="3131" y="6866"/>
                  </a:cubicBezTo>
                  <a:cubicBezTo>
                    <a:pt x="3172" y="6907"/>
                    <a:pt x="3233" y="6927"/>
                    <a:pt x="3294" y="6948"/>
                  </a:cubicBezTo>
                  <a:cubicBezTo>
                    <a:pt x="3182" y="7059"/>
                    <a:pt x="3162" y="7232"/>
                    <a:pt x="3233" y="7364"/>
                  </a:cubicBezTo>
                  <a:lnTo>
                    <a:pt x="3223" y="7364"/>
                  </a:lnTo>
                  <a:cubicBezTo>
                    <a:pt x="3070" y="7385"/>
                    <a:pt x="2938" y="7527"/>
                    <a:pt x="2918" y="7669"/>
                  </a:cubicBezTo>
                  <a:cubicBezTo>
                    <a:pt x="2908" y="7568"/>
                    <a:pt x="2836" y="7436"/>
                    <a:pt x="2745" y="7405"/>
                  </a:cubicBezTo>
                  <a:cubicBezTo>
                    <a:pt x="2669" y="7371"/>
                    <a:pt x="2598" y="7350"/>
                    <a:pt x="2531" y="7350"/>
                  </a:cubicBezTo>
                  <a:cubicBezTo>
                    <a:pt x="2500" y="7350"/>
                    <a:pt x="2469" y="7355"/>
                    <a:pt x="2440" y="7364"/>
                  </a:cubicBezTo>
                  <a:cubicBezTo>
                    <a:pt x="2440" y="7273"/>
                    <a:pt x="2420" y="7181"/>
                    <a:pt x="2359" y="7100"/>
                  </a:cubicBezTo>
                  <a:cubicBezTo>
                    <a:pt x="2298" y="7009"/>
                    <a:pt x="2206" y="6968"/>
                    <a:pt x="2104" y="6968"/>
                  </a:cubicBezTo>
                  <a:cubicBezTo>
                    <a:pt x="2104" y="6927"/>
                    <a:pt x="2094" y="6907"/>
                    <a:pt x="2084" y="6866"/>
                  </a:cubicBezTo>
                  <a:cubicBezTo>
                    <a:pt x="2054" y="6775"/>
                    <a:pt x="1993" y="6704"/>
                    <a:pt x="1911" y="6673"/>
                  </a:cubicBezTo>
                  <a:cubicBezTo>
                    <a:pt x="1871" y="6663"/>
                    <a:pt x="1840" y="6663"/>
                    <a:pt x="1810" y="6663"/>
                  </a:cubicBezTo>
                  <a:cubicBezTo>
                    <a:pt x="1810" y="6622"/>
                    <a:pt x="1800" y="6571"/>
                    <a:pt x="1789" y="6541"/>
                  </a:cubicBezTo>
                  <a:cubicBezTo>
                    <a:pt x="1749" y="6419"/>
                    <a:pt x="1657" y="6348"/>
                    <a:pt x="1545" y="6338"/>
                  </a:cubicBezTo>
                  <a:cubicBezTo>
                    <a:pt x="1556" y="6216"/>
                    <a:pt x="1535" y="6084"/>
                    <a:pt x="1484" y="6002"/>
                  </a:cubicBezTo>
                  <a:cubicBezTo>
                    <a:pt x="1444" y="5951"/>
                    <a:pt x="1383" y="5901"/>
                    <a:pt x="1301" y="5901"/>
                  </a:cubicBezTo>
                  <a:cubicBezTo>
                    <a:pt x="1179" y="5911"/>
                    <a:pt x="1017" y="5962"/>
                    <a:pt x="996" y="6104"/>
                  </a:cubicBezTo>
                  <a:lnTo>
                    <a:pt x="976" y="6114"/>
                  </a:lnTo>
                  <a:cubicBezTo>
                    <a:pt x="951" y="6109"/>
                    <a:pt x="923" y="6106"/>
                    <a:pt x="895" y="6106"/>
                  </a:cubicBezTo>
                  <a:cubicBezTo>
                    <a:pt x="867" y="6106"/>
                    <a:pt x="839" y="6109"/>
                    <a:pt x="813" y="6114"/>
                  </a:cubicBezTo>
                  <a:cubicBezTo>
                    <a:pt x="742" y="6134"/>
                    <a:pt x="691" y="6185"/>
                    <a:pt x="681" y="6236"/>
                  </a:cubicBezTo>
                  <a:lnTo>
                    <a:pt x="610" y="6236"/>
                  </a:lnTo>
                  <a:cubicBezTo>
                    <a:pt x="519" y="6246"/>
                    <a:pt x="458" y="6307"/>
                    <a:pt x="417" y="6399"/>
                  </a:cubicBezTo>
                  <a:lnTo>
                    <a:pt x="376" y="6409"/>
                  </a:lnTo>
                  <a:cubicBezTo>
                    <a:pt x="362" y="6406"/>
                    <a:pt x="346" y="6405"/>
                    <a:pt x="330" y="6405"/>
                  </a:cubicBezTo>
                  <a:cubicBezTo>
                    <a:pt x="278" y="6405"/>
                    <a:pt x="220" y="6418"/>
                    <a:pt x="173" y="6450"/>
                  </a:cubicBezTo>
                  <a:cubicBezTo>
                    <a:pt x="0" y="6541"/>
                    <a:pt x="31" y="6765"/>
                    <a:pt x="204" y="6795"/>
                  </a:cubicBezTo>
                  <a:cubicBezTo>
                    <a:pt x="173" y="6846"/>
                    <a:pt x="173" y="6897"/>
                    <a:pt x="183" y="6948"/>
                  </a:cubicBezTo>
                  <a:cubicBezTo>
                    <a:pt x="214" y="7029"/>
                    <a:pt x="275" y="7110"/>
                    <a:pt x="366" y="7151"/>
                  </a:cubicBezTo>
                  <a:cubicBezTo>
                    <a:pt x="326" y="7222"/>
                    <a:pt x="315" y="7314"/>
                    <a:pt x="326" y="7405"/>
                  </a:cubicBezTo>
                  <a:cubicBezTo>
                    <a:pt x="346" y="7558"/>
                    <a:pt x="488" y="7659"/>
                    <a:pt x="641" y="7710"/>
                  </a:cubicBezTo>
                  <a:cubicBezTo>
                    <a:pt x="620" y="7791"/>
                    <a:pt x="630" y="7893"/>
                    <a:pt x="681" y="7995"/>
                  </a:cubicBezTo>
                  <a:cubicBezTo>
                    <a:pt x="742" y="8096"/>
                    <a:pt x="854" y="8137"/>
                    <a:pt x="956" y="8188"/>
                  </a:cubicBezTo>
                  <a:cubicBezTo>
                    <a:pt x="986" y="8198"/>
                    <a:pt x="1007" y="8198"/>
                    <a:pt x="1037" y="8218"/>
                  </a:cubicBezTo>
                  <a:cubicBezTo>
                    <a:pt x="996" y="8340"/>
                    <a:pt x="1047" y="8483"/>
                    <a:pt x="1159" y="8544"/>
                  </a:cubicBezTo>
                  <a:cubicBezTo>
                    <a:pt x="1210" y="8584"/>
                    <a:pt x="1281" y="8594"/>
                    <a:pt x="1352" y="8605"/>
                  </a:cubicBezTo>
                  <a:cubicBezTo>
                    <a:pt x="1383" y="8686"/>
                    <a:pt x="1444" y="8737"/>
                    <a:pt x="1515" y="8747"/>
                  </a:cubicBezTo>
                  <a:cubicBezTo>
                    <a:pt x="1536" y="8751"/>
                    <a:pt x="1557" y="8754"/>
                    <a:pt x="1578" y="8754"/>
                  </a:cubicBezTo>
                  <a:cubicBezTo>
                    <a:pt x="1608" y="8754"/>
                    <a:pt x="1638" y="8749"/>
                    <a:pt x="1667" y="8737"/>
                  </a:cubicBezTo>
                  <a:cubicBezTo>
                    <a:pt x="1698" y="8828"/>
                    <a:pt x="1739" y="8899"/>
                    <a:pt x="1800" y="8950"/>
                  </a:cubicBezTo>
                  <a:cubicBezTo>
                    <a:pt x="1872" y="9009"/>
                    <a:pt x="1987" y="9047"/>
                    <a:pt x="2106" y="9047"/>
                  </a:cubicBezTo>
                  <a:cubicBezTo>
                    <a:pt x="2171" y="9047"/>
                    <a:pt x="2237" y="9036"/>
                    <a:pt x="2298" y="9011"/>
                  </a:cubicBezTo>
                  <a:lnTo>
                    <a:pt x="2369" y="9093"/>
                  </a:lnTo>
                  <a:cubicBezTo>
                    <a:pt x="2418" y="9133"/>
                    <a:pt x="2479" y="9149"/>
                    <a:pt x="2542" y="9149"/>
                  </a:cubicBezTo>
                  <a:cubicBezTo>
                    <a:pt x="2623" y="9149"/>
                    <a:pt x="2707" y="9122"/>
                    <a:pt x="2775" y="9082"/>
                  </a:cubicBezTo>
                  <a:lnTo>
                    <a:pt x="2786" y="9082"/>
                  </a:lnTo>
                  <a:cubicBezTo>
                    <a:pt x="2867" y="9184"/>
                    <a:pt x="2999" y="9245"/>
                    <a:pt x="3131" y="9245"/>
                  </a:cubicBezTo>
                  <a:cubicBezTo>
                    <a:pt x="3273" y="9235"/>
                    <a:pt x="3365" y="9153"/>
                    <a:pt x="3426" y="9052"/>
                  </a:cubicBezTo>
                  <a:cubicBezTo>
                    <a:pt x="3461" y="9070"/>
                    <a:pt x="3504" y="9080"/>
                    <a:pt x="3549" y="9080"/>
                  </a:cubicBezTo>
                  <a:cubicBezTo>
                    <a:pt x="3581" y="9080"/>
                    <a:pt x="3616" y="9075"/>
                    <a:pt x="3650" y="9062"/>
                  </a:cubicBezTo>
                  <a:cubicBezTo>
                    <a:pt x="3731" y="9042"/>
                    <a:pt x="3802" y="8991"/>
                    <a:pt x="3863" y="8910"/>
                  </a:cubicBezTo>
                  <a:cubicBezTo>
                    <a:pt x="3873" y="8910"/>
                    <a:pt x="3883" y="8899"/>
                    <a:pt x="3894" y="8899"/>
                  </a:cubicBezTo>
                  <a:cubicBezTo>
                    <a:pt x="3914" y="8910"/>
                    <a:pt x="3924" y="8910"/>
                    <a:pt x="3934" y="8910"/>
                  </a:cubicBezTo>
                  <a:cubicBezTo>
                    <a:pt x="3956" y="8921"/>
                    <a:pt x="3981" y="8925"/>
                    <a:pt x="4007" y="8925"/>
                  </a:cubicBezTo>
                  <a:cubicBezTo>
                    <a:pt x="4099" y="8925"/>
                    <a:pt x="4206" y="8864"/>
                    <a:pt x="4270" y="8808"/>
                  </a:cubicBezTo>
                  <a:cubicBezTo>
                    <a:pt x="4351" y="8747"/>
                    <a:pt x="4402" y="8655"/>
                    <a:pt x="4453" y="8574"/>
                  </a:cubicBezTo>
                  <a:lnTo>
                    <a:pt x="4473" y="8554"/>
                  </a:lnTo>
                  <a:cubicBezTo>
                    <a:pt x="4575" y="8533"/>
                    <a:pt x="4676" y="8483"/>
                    <a:pt x="4758" y="8422"/>
                  </a:cubicBezTo>
                  <a:cubicBezTo>
                    <a:pt x="4849" y="8350"/>
                    <a:pt x="4880" y="8279"/>
                    <a:pt x="4859" y="8167"/>
                  </a:cubicBezTo>
                  <a:cubicBezTo>
                    <a:pt x="4859" y="8167"/>
                    <a:pt x="4859" y="8147"/>
                    <a:pt x="4880" y="8147"/>
                  </a:cubicBezTo>
                  <a:cubicBezTo>
                    <a:pt x="4900" y="8147"/>
                    <a:pt x="4930" y="8137"/>
                    <a:pt x="4961" y="8127"/>
                  </a:cubicBezTo>
                  <a:cubicBezTo>
                    <a:pt x="5002" y="8117"/>
                    <a:pt x="5052" y="8066"/>
                    <a:pt x="5083" y="8025"/>
                  </a:cubicBezTo>
                  <a:lnTo>
                    <a:pt x="5113" y="7944"/>
                  </a:lnTo>
                  <a:cubicBezTo>
                    <a:pt x="5144" y="7893"/>
                    <a:pt x="5134" y="7862"/>
                    <a:pt x="5113" y="7812"/>
                  </a:cubicBezTo>
                  <a:cubicBezTo>
                    <a:pt x="5164" y="7812"/>
                    <a:pt x="5205" y="7781"/>
                    <a:pt x="5246" y="7741"/>
                  </a:cubicBezTo>
                  <a:cubicBezTo>
                    <a:pt x="5266" y="7720"/>
                    <a:pt x="5296" y="7680"/>
                    <a:pt x="5307" y="7639"/>
                  </a:cubicBezTo>
                  <a:cubicBezTo>
                    <a:pt x="5317" y="7608"/>
                    <a:pt x="5317" y="7578"/>
                    <a:pt x="5307" y="7537"/>
                  </a:cubicBezTo>
                  <a:lnTo>
                    <a:pt x="5307" y="7558"/>
                  </a:lnTo>
                  <a:cubicBezTo>
                    <a:pt x="5307" y="7517"/>
                    <a:pt x="5296" y="7476"/>
                    <a:pt x="5266" y="7456"/>
                  </a:cubicBezTo>
                  <a:cubicBezTo>
                    <a:pt x="5398" y="7415"/>
                    <a:pt x="5490" y="7273"/>
                    <a:pt x="5510" y="7131"/>
                  </a:cubicBezTo>
                  <a:cubicBezTo>
                    <a:pt x="5510" y="7100"/>
                    <a:pt x="5500" y="7009"/>
                    <a:pt x="5490" y="6907"/>
                  </a:cubicBezTo>
                  <a:cubicBezTo>
                    <a:pt x="5469" y="6846"/>
                    <a:pt x="5469" y="6765"/>
                    <a:pt x="5439" y="6693"/>
                  </a:cubicBezTo>
                  <a:cubicBezTo>
                    <a:pt x="5490" y="6602"/>
                    <a:pt x="5490" y="6531"/>
                    <a:pt x="5469" y="6439"/>
                  </a:cubicBezTo>
                  <a:cubicBezTo>
                    <a:pt x="5459" y="6378"/>
                    <a:pt x="5408" y="6297"/>
                    <a:pt x="5347" y="6256"/>
                  </a:cubicBezTo>
                  <a:cubicBezTo>
                    <a:pt x="5388" y="6195"/>
                    <a:pt x="5398" y="6134"/>
                    <a:pt x="5398" y="6053"/>
                  </a:cubicBezTo>
                  <a:cubicBezTo>
                    <a:pt x="5398" y="5951"/>
                    <a:pt x="5357" y="5870"/>
                    <a:pt x="5286" y="5799"/>
                  </a:cubicBezTo>
                  <a:cubicBezTo>
                    <a:pt x="5235" y="5748"/>
                    <a:pt x="5164" y="5738"/>
                    <a:pt x="5113" y="5718"/>
                  </a:cubicBezTo>
                  <a:cubicBezTo>
                    <a:pt x="5113" y="5687"/>
                    <a:pt x="5113" y="5677"/>
                    <a:pt x="5134" y="5646"/>
                  </a:cubicBezTo>
                  <a:cubicBezTo>
                    <a:pt x="5134" y="5596"/>
                    <a:pt x="5103" y="5514"/>
                    <a:pt x="5083" y="5463"/>
                  </a:cubicBezTo>
                  <a:cubicBezTo>
                    <a:pt x="5032" y="5372"/>
                    <a:pt x="4941" y="5331"/>
                    <a:pt x="4849" y="5331"/>
                  </a:cubicBezTo>
                  <a:cubicBezTo>
                    <a:pt x="4849" y="5209"/>
                    <a:pt x="4808" y="5077"/>
                    <a:pt x="4747" y="5006"/>
                  </a:cubicBezTo>
                  <a:cubicBezTo>
                    <a:pt x="4679" y="4917"/>
                    <a:pt x="4569" y="4879"/>
                    <a:pt x="4458" y="4879"/>
                  </a:cubicBezTo>
                  <a:cubicBezTo>
                    <a:pt x="4404" y="4879"/>
                    <a:pt x="4350" y="4888"/>
                    <a:pt x="4300" y="4904"/>
                  </a:cubicBezTo>
                  <a:cubicBezTo>
                    <a:pt x="4300" y="4904"/>
                    <a:pt x="4300" y="4884"/>
                    <a:pt x="4290" y="4884"/>
                  </a:cubicBezTo>
                  <a:lnTo>
                    <a:pt x="4290" y="4874"/>
                  </a:lnTo>
                  <a:cubicBezTo>
                    <a:pt x="4290" y="4772"/>
                    <a:pt x="4199" y="4721"/>
                    <a:pt x="4117" y="4721"/>
                  </a:cubicBezTo>
                  <a:cubicBezTo>
                    <a:pt x="4117" y="4711"/>
                    <a:pt x="4097" y="4691"/>
                    <a:pt x="4097" y="4681"/>
                  </a:cubicBezTo>
                  <a:cubicBezTo>
                    <a:pt x="4066" y="4579"/>
                    <a:pt x="3975" y="4457"/>
                    <a:pt x="3873" y="4406"/>
                  </a:cubicBezTo>
                  <a:cubicBezTo>
                    <a:pt x="3822" y="4376"/>
                    <a:pt x="3741" y="4355"/>
                    <a:pt x="3670" y="4335"/>
                  </a:cubicBezTo>
                  <a:cubicBezTo>
                    <a:pt x="3639" y="4254"/>
                    <a:pt x="3609" y="4172"/>
                    <a:pt x="3528" y="4111"/>
                  </a:cubicBezTo>
                  <a:cubicBezTo>
                    <a:pt x="3487" y="4081"/>
                    <a:pt x="3439" y="4068"/>
                    <a:pt x="3390" y="4068"/>
                  </a:cubicBezTo>
                  <a:cubicBezTo>
                    <a:pt x="3342" y="4068"/>
                    <a:pt x="3294" y="4081"/>
                    <a:pt x="3253" y="4101"/>
                  </a:cubicBezTo>
                  <a:cubicBezTo>
                    <a:pt x="3233" y="4101"/>
                    <a:pt x="3217" y="4092"/>
                    <a:pt x="3200" y="4092"/>
                  </a:cubicBezTo>
                  <a:cubicBezTo>
                    <a:pt x="3191" y="4092"/>
                    <a:pt x="3182" y="4095"/>
                    <a:pt x="3172" y="4101"/>
                  </a:cubicBezTo>
                  <a:cubicBezTo>
                    <a:pt x="3192" y="3959"/>
                    <a:pt x="3162" y="3817"/>
                    <a:pt x="3030" y="3725"/>
                  </a:cubicBezTo>
                  <a:cubicBezTo>
                    <a:pt x="2986" y="3694"/>
                    <a:pt x="2931" y="3682"/>
                    <a:pt x="2874" y="3682"/>
                  </a:cubicBezTo>
                  <a:cubicBezTo>
                    <a:pt x="2838" y="3682"/>
                    <a:pt x="2801" y="3687"/>
                    <a:pt x="2765" y="3695"/>
                  </a:cubicBezTo>
                  <a:cubicBezTo>
                    <a:pt x="2765" y="3542"/>
                    <a:pt x="2704" y="3390"/>
                    <a:pt x="2613" y="3288"/>
                  </a:cubicBezTo>
                  <a:cubicBezTo>
                    <a:pt x="2552" y="3207"/>
                    <a:pt x="2450" y="3156"/>
                    <a:pt x="2359" y="3156"/>
                  </a:cubicBezTo>
                  <a:cubicBezTo>
                    <a:pt x="2379" y="3085"/>
                    <a:pt x="2409" y="3003"/>
                    <a:pt x="2409" y="2942"/>
                  </a:cubicBezTo>
                  <a:cubicBezTo>
                    <a:pt x="2420" y="2759"/>
                    <a:pt x="2348" y="2648"/>
                    <a:pt x="2216" y="2577"/>
                  </a:cubicBezTo>
                  <a:lnTo>
                    <a:pt x="2247" y="2546"/>
                  </a:lnTo>
                  <a:cubicBezTo>
                    <a:pt x="2328" y="2465"/>
                    <a:pt x="2409" y="2363"/>
                    <a:pt x="2409" y="2231"/>
                  </a:cubicBezTo>
                  <a:cubicBezTo>
                    <a:pt x="2409" y="2170"/>
                    <a:pt x="2399" y="2109"/>
                    <a:pt x="2359" y="2058"/>
                  </a:cubicBezTo>
                  <a:cubicBezTo>
                    <a:pt x="2399" y="2038"/>
                    <a:pt x="2450" y="2007"/>
                    <a:pt x="2481" y="1977"/>
                  </a:cubicBezTo>
                  <a:cubicBezTo>
                    <a:pt x="2531" y="1936"/>
                    <a:pt x="2603" y="1885"/>
                    <a:pt x="2623" y="1834"/>
                  </a:cubicBezTo>
                  <a:cubicBezTo>
                    <a:pt x="2653" y="1784"/>
                    <a:pt x="2664" y="1733"/>
                    <a:pt x="2664" y="1682"/>
                  </a:cubicBezTo>
                  <a:cubicBezTo>
                    <a:pt x="2765" y="1621"/>
                    <a:pt x="2887" y="1570"/>
                    <a:pt x="3030" y="1570"/>
                  </a:cubicBezTo>
                  <a:cubicBezTo>
                    <a:pt x="3395" y="1570"/>
                    <a:pt x="3741" y="1997"/>
                    <a:pt x="3782" y="2414"/>
                  </a:cubicBezTo>
                  <a:lnTo>
                    <a:pt x="5459" y="1977"/>
                  </a:lnTo>
                  <a:cubicBezTo>
                    <a:pt x="5378" y="1855"/>
                    <a:pt x="5317" y="1712"/>
                    <a:pt x="5276" y="1580"/>
                  </a:cubicBezTo>
                  <a:cubicBezTo>
                    <a:pt x="5174" y="1194"/>
                    <a:pt x="4585" y="310"/>
                    <a:pt x="3345" y="177"/>
                  </a:cubicBezTo>
                  <a:cubicBezTo>
                    <a:pt x="3334" y="157"/>
                    <a:pt x="3334" y="147"/>
                    <a:pt x="3324" y="137"/>
                  </a:cubicBezTo>
                  <a:cubicBezTo>
                    <a:pt x="3287" y="90"/>
                    <a:pt x="3197" y="34"/>
                    <a:pt x="3127" y="34"/>
                  </a:cubicBezTo>
                  <a:cubicBezTo>
                    <a:pt x="3122" y="34"/>
                    <a:pt x="3116" y="34"/>
                    <a:pt x="3111" y="35"/>
                  </a:cubicBezTo>
                  <a:cubicBezTo>
                    <a:pt x="3030" y="45"/>
                    <a:pt x="2958" y="55"/>
                    <a:pt x="2877" y="96"/>
                  </a:cubicBezTo>
                  <a:cubicBezTo>
                    <a:pt x="2867" y="76"/>
                    <a:pt x="2836" y="55"/>
                    <a:pt x="2816" y="45"/>
                  </a:cubicBezTo>
                  <a:cubicBezTo>
                    <a:pt x="2754" y="14"/>
                    <a:pt x="2692" y="1"/>
                    <a:pt x="2625" y="1"/>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62"/>
            <p:cNvSpPr/>
            <p:nvPr/>
          </p:nvSpPr>
          <p:spPr>
            <a:xfrm>
              <a:off x="6105151" y="2752780"/>
              <a:ext cx="246920" cy="203446"/>
            </a:xfrm>
            <a:custGeom>
              <a:avLst/>
              <a:gdLst/>
              <a:ahLst/>
              <a:cxnLst/>
              <a:rect l="l" t="t" r="r" b="b"/>
              <a:pathLst>
                <a:path w="3050" h="2513" extrusionOk="0">
                  <a:moveTo>
                    <a:pt x="1749" y="0"/>
                  </a:moveTo>
                  <a:lnTo>
                    <a:pt x="31" y="468"/>
                  </a:lnTo>
                  <a:lnTo>
                    <a:pt x="31" y="600"/>
                  </a:lnTo>
                  <a:cubicBezTo>
                    <a:pt x="0" y="1342"/>
                    <a:pt x="376" y="1932"/>
                    <a:pt x="742" y="2257"/>
                  </a:cubicBezTo>
                  <a:cubicBezTo>
                    <a:pt x="953" y="2439"/>
                    <a:pt x="1236" y="2512"/>
                    <a:pt x="1526" y="2512"/>
                  </a:cubicBezTo>
                  <a:cubicBezTo>
                    <a:pt x="2046" y="2512"/>
                    <a:pt x="2585" y="2273"/>
                    <a:pt x="2755" y="1993"/>
                  </a:cubicBezTo>
                  <a:cubicBezTo>
                    <a:pt x="3050" y="1525"/>
                    <a:pt x="2897" y="915"/>
                    <a:pt x="2308" y="610"/>
                  </a:cubicBezTo>
                  <a:cubicBezTo>
                    <a:pt x="2155" y="529"/>
                    <a:pt x="1932" y="295"/>
                    <a:pt x="17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62"/>
            <p:cNvSpPr/>
            <p:nvPr/>
          </p:nvSpPr>
          <p:spPr>
            <a:xfrm>
              <a:off x="6171779" y="2848228"/>
              <a:ext cx="63471" cy="64280"/>
            </a:xfrm>
            <a:custGeom>
              <a:avLst/>
              <a:gdLst/>
              <a:ahLst/>
              <a:cxnLst/>
              <a:rect l="l" t="t" r="r" b="b"/>
              <a:pathLst>
                <a:path w="784" h="794" extrusionOk="0">
                  <a:moveTo>
                    <a:pt x="397" y="0"/>
                  </a:moveTo>
                  <a:cubicBezTo>
                    <a:pt x="173" y="0"/>
                    <a:pt x="1" y="183"/>
                    <a:pt x="1" y="397"/>
                  </a:cubicBezTo>
                  <a:cubicBezTo>
                    <a:pt x="1" y="610"/>
                    <a:pt x="173" y="793"/>
                    <a:pt x="397" y="793"/>
                  </a:cubicBezTo>
                  <a:cubicBezTo>
                    <a:pt x="610" y="793"/>
                    <a:pt x="783" y="610"/>
                    <a:pt x="783" y="397"/>
                  </a:cubicBezTo>
                  <a:cubicBezTo>
                    <a:pt x="783" y="183"/>
                    <a:pt x="610"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62"/>
            <p:cNvSpPr/>
            <p:nvPr/>
          </p:nvSpPr>
          <p:spPr>
            <a:xfrm>
              <a:off x="6198090" y="2863043"/>
              <a:ext cx="28902" cy="28902"/>
            </a:xfrm>
            <a:custGeom>
              <a:avLst/>
              <a:gdLst/>
              <a:ahLst/>
              <a:cxnLst/>
              <a:rect l="l" t="t" r="r" b="b"/>
              <a:pathLst>
                <a:path w="357" h="357" extrusionOk="0">
                  <a:moveTo>
                    <a:pt x="184" y="0"/>
                  </a:moveTo>
                  <a:cubicBezTo>
                    <a:pt x="82" y="0"/>
                    <a:pt x="1" y="82"/>
                    <a:pt x="1" y="173"/>
                  </a:cubicBezTo>
                  <a:cubicBezTo>
                    <a:pt x="1" y="275"/>
                    <a:pt x="82" y="356"/>
                    <a:pt x="184" y="356"/>
                  </a:cubicBezTo>
                  <a:cubicBezTo>
                    <a:pt x="275" y="356"/>
                    <a:pt x="357" y="275"/>
                    <a:pt x="357" y="173"/>
                  </a:cubicBezTo>
                  <a:cubicBezTo>
                    <a:pt x="357" y="82"/>
                    <a:pt x="275" y="0"/>
                    <a:pt x="1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62"/>
            <p:cNvSpPr/>
            <p:nvPr/>
          </p:nvSpPr>
          <p:spPr>
            <a:xfrm>
              <a:off x="6245045" y="2805402"/>
              <a:ext cx="63390" cy="63471"/>
            </a:xfrm>
            <a:custGeom>
              <a:avLst/>
              <a:gdLst/>
              <a:ahLst/>
              <a:cxnLst/>
              <a:rect l="l" t="t" r="r" b="b"/>
              <a:pathLst>
                <a:path w="783" h="784" extrusionOk="0">
                  <a:moveTo>
                    <a:pt x="387" y="1"/>
                  </a:moveTo>
                  <a:cubicBezTo>
                    <a:pt x="173" y="1"/>
                    <a:pt x="0" y="174"/>
                    <a:pt x="0" y="387"/>
                  </a:cubicBezTo>
                  <a:cubicBezTo>
                    <a:pt x="0" y="611"/>
                    <a:pt x="173" y="783"/>
                    <a:pt x="387" y="783"/>
                  </a:cubicBezTo>
                  <a:cubicBezTo>
                    <a:pt x="610" y="783"/>
                    <a:pt x="783" y="611"/>
                    <a:pt x="783" y="387"/>
                  </a:cubicBezTo>
                  <a:cubicBezTo>
                    <a:pt x="783" y="174"/>
                    <a:pt x="610" y="1"/>
                    <a:pt x="3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62"/>
            <p:cNvSpPr/>
            <p:nvPr/>
          </p:nvSpPr>
          <p:spPr>
            <a:xfrm>
              <a:off x="6271356" y="2819407"/>
              <a:ext cx="28902" cy="28902"/>
            </a:xfrm>
            <a:custGeom>
              <a:avLst/>
              <a:gdLst/>
              <a:ahLst/>
              <a:cxnLst/>
              <a:rect l="l" t="t" r="r" b="b"/>
              <a:pathLst>
                <a:path w="357" h="357" extrusionOk="0">
                  <a:moveTo>
                    <a:pt x="184" y="1"/>
                  </a:moveTo>
                  <a:cubicBezTo>
                    <a:pt x="82" y="1"/>
                    <a:pt x="1" y="82"/>
                    <a:pt x="1" y="184"/>
                  </a:cubicBezTo>
                  <a:cubicBezTo>
                    <a:pt x="1" y="275"/>
                    <a:pt x="82" y="356"/>
                    <a:pt x="184" y="356"/>
                  </a:cubicBezTo>
                  <a:cubicBezTo>
                    <a:pt x="275" y="356"/>
                    <a:pt x="356" y="275"/>
                    <a:pt x="356" y="184"/>
                  </a:cubicBezTo>
                  <a:cubicBezTo>
                    <a:pt x="356" y="82"/>
                    <a:pt x="275"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62"/>
            <p:cNvSpPr/>
            <p:nvPr/>
          </p:nvSpPr>
          <p:spPr>
            <a:xfrm>
              <a:off x="5988249" y="2617177"/>
              <a:ext cx="344879" cy="266188"/>
            </a:xfrm>
            <a:custGeom>
              <a:avLst/>
              <a:gdLst/>
              <a:ahLst/>
              <a:cxnLst/>
              <a:rect l="l" t="t" r="r" b="b"/>
              <a:pathLst>
                <a:path w="4260" h="3288" extrusionOk="0">
                  <a:moveTo>
                    <a:pt x="2036" y="1"/>
                  </a:moveTo>
                  <a:cubicBezTo>
                    <a:pt x="1944" y="1"/>
                    <a:pt x="1852" y="25"/>
                    <a:pt x="1769" y="79"/>
                  </a:cubicBezTo>
                  <a:cubicBezTo>
                    <a:pt x="1566" y="201"/>
                    <a:pt x="1525" y="415"/>
                    <a:pt x="1556" y="628"/>
                  </a:cubicBezTo>
                  <a:cubicBezTo>
                    <a:pt x="1479" y="577"/>
                    <a:pt x="1396" y="554"/>
                    <a:pt x="1305" y="554"/>
                  </a:cubicBezTo>
                  <a:cubicBezTo>
                    <a:pt x="1287" y="554"/>
                    <a:pt x="1269" y="555"/>
                    <a:pt x="1251" y="557"/>
                  </a:cubicBezTo>
                  <a:cubicBezTo>
                    <a:pt x="997" y="577"/>
                    <a:pt x="783" y="781"/>
                    <a:pt x="692" y="1014"/>
                  </a:cubicBezTo>
                  <a:cubicBezTo>
                    <a:pt x="651" y="1116"/>
                    <a:pt x="651" y="1218"/>
                    <a:pt x="661" y="1309"/>
                  </a:cubicBezTo>
                  <a:cubicBezTo>
                    <a:pt x="509" y="1319"/>
                    <a:pt x="377" y="1350"/>
                    <a:pt x="245" y="1411"/>
                  </a:cubicBezTo>
                  <a:cubicBezTo>
                    <a:pt x="1" y="1533"/>
                    <a:pt x="1" y="1817"/>
                    <a:pt x="173" y="1990"/>
                  </a:cubicBezTo>
                  <a:cubicBezTo>
                    <a:pt x="234" y="2061"/>
                    <a:pt x="306" y="2112"/>
                    <a:pt x="397" y="2143"/>
                  </a:cubicBezTo>
                  <a:cubicBezTo>
                    <a:pt x="356" y="2183"/>
                    <a:pt x="326" y="2234"/>
                    <a:pt x="285" y="2285"/>
                  </a:cubicBezTo>
                  <a:cubicBezTo>
                    <a:pt x="123" y="2529"/>
                    <a:pt x="245" y="2824"/>
                    <a:pt x="539" y="2844"/>
                  </a:cubicBezTo>
                  <a:cubicBezTo>
                    <a:pt x="568" y="2847"/>
                    <a:pt x="596" y="2848"/>
                    <a:pt x="623" y="2848"/>
                  </a:cubicBezTo>
                  <a:cubicBezTo>
                    <a:pt x="709" y="2848"/>
                    <a:pt x="787" y="2835"/>
                    <a:pt x="865" y="2804"/>
                  </a:cubicBezTo>
                  <a:cubicBezTo>
                    <a:pt x="885" y="2824"/>
                    <a:pt x="885" y="2824"/>
                    <a:pt x="895" y="2824"/>
                  </a:cubicBezTo>
                  <a:cubicBezTo>
                    <a:pt x="905" y="3047"/>
                    <a:pt x="1007" y="3241"/>
                    <a:pt x="1292" y="3281"/>
                  </a:cubicBezTo>
                  <a:cubicBezTo>
                    <a:pt x="1319" y="3285"/>
                    <a:pt x="1347" y="3287"/>
                    <a:pt x="1373" y="3287"/>
                  </a:cubicBezTo>
                  <a:cubicBezTo>
                    <a:pt x="1695" y="3287"/>
                    <a:pt x="1919" y="3012"/>
                    <a:pt x="2013" y="2702"/>
                  </a:cubicBezTo>
                  <a:cubicBezTo>
                    <a:pt x="2118" y="2745"/>
                    <a:pt x="2229" y="2764"/>
                    <a:pt x="2340" y="2764"/>
                  </a:cubicBezTo>
                  <a:cubicBezTo>
                    <a:pt x="2756" y="2764"/>
                    <a:pt x="3174" y="2485"/>
                    <a:pt x="3294" y="2092"/>
                  </a:cubicBezTo>
                  <a:cubicBezTo>
                    <a:pt x="3691" y="2082"/>
                    <a:pt x="4107" y="1909"/>
                    <a:pt x="4168" y="1563"/>
                  </a:cubicBezTo>
                  <a:cubicBezTo>
                    <a:pt x="4260" y="1218"/>
                    <a:pt x="4016" y="842"/>
                    <a:pt x="3731" y="720"/>
                  </a:cubicBezTo>
                  <a:cubicBezTo>
                    <a:pt x="3650" y="465"/>
                    <a:pt x="3437" y="283"/>
                    <a:pt x="3152" y="201"/>
                  </a:cubicBezTo>
                  <a:cubicBezTo>
                    <a:pt x="3090" y="186"/>
                    <a:pt x="3028" y="179"/>
                    <a:pt x="2969" y="179"/>
                  </a:cubicBezTo>
                  <a:cubicBezTo>
                    <a:pt x="2824" y="179"/>
                    <a:pt x="2691" y="221"/>
                    <a:pt x="2583" y="293"/>
                  </a:cubicBezTo>
                  <a:cubicBezTo>
                    <a:pt x="2450" y="118"/>
                    <a:pt x="2240" y="1"/>
                    <a:pt x="2036" y="1"/>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62"/>
            <p:cNvSpPr/>
            <p:nvPr/>
          </p:nvSpPr>
          <p:spPr>
            <a:xfrm>
              <a:off x="6241726" y="2876158"/>
              <a:ext cx="46146" cy="29792"/>
            </a:xfrm>
            <a:custGeom>
              <a:avLst/>
              <a:gdLst/>
              <a:ahLst/>
              <a:cxnLst/>
              <a:rect l="l" t="t" r="r" b="b"/>
              <a:pathLst>
                <a:path w="570" h="368" extrusionOk="0">
                  <a:moveTo>
                    <a:pt x="517" y="1"/>
                  </a:moveTo>
                  <a:cubicBezTo>
                    <a:pt x="496" y="1"/>
                    <a:pt x="444" y="155"/>
                    <a:pt x="326" y="194"/>
                  </a:cubicBezTo>
                  <a:cubicBezTo>
                    <a:pt x="285" y="210"/>
                    <a:pt x="238" y="215"/>
                    <a:pt x="193" y="215"/>
                  </a:cubicBezTo>
                  <a:cubicBezTo>
                    <a:pt x="115" y="215"/>
                    <a:pt x="42" y="200"/>
                    <a:pt x="13" y="200"/>
                  </a:cubicBezTo>
                  <a:cubicBezTo>
                    <a:pt x="5" y="200"/>
                    <a:pt x="1" y="201"/>
                    <a:pt x="1" y="204"/>
                  </a:cubicBezTo>
                  <a:cubicBezTo>
                    <a:pt x="9" y="256"/>
                    <a:pt x="195" y="368"/>
                    <a:pt x="332" y="368"/>
                  </a:cubicBezTo>
                  <a:cubicBezTo>
                    <a:pt x="356" y="368"/>
                    <a:pt x="378" y="364"/>
                    <a:pt x="397" y="357"/>
                  </a:cubicBezTo>
                  <a:cubicBezTo>
                    <a:pt x="478" y="316"/>
                    <a:pt x="570" y="21"/>
                    <a:pt x="519" y="1"/>
                  </a:cubicBezTo>
                  <a:cubicBezTo>
                    <a:pt x="518" y="1"/>
                    <a:pt x="518" y="1"/>
                    <a:pt x="5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62"/>
            <p:cNvSpPr/>
            <p:nvPr/>
          </p:nvSpPr>
          <p:spPr>
            <a:xfrm>
              <a:off x="6271356" y="2904979"/>
              <a:ext cx="7529" cy="32221"/>
            </a:xfrm>
            <a:custGeom>
              <a:avLst/>
              <a:gdLst/>
              <a:ahLst/>
              <a:cxnLst/>
              <a:rect l="l" t="t" r="r" b="b"/>
              <a:pathLst>
                <a:path w="93" h="398" fill="none" extrusionOk="0">
                  <a:moveTo>
                    <a:pt x="1" y="1"/>
                  </a:moveTo>
                  <a:cubicBezTo>
                    <a:pt x="1" y="1"/>
                    <a:pt x="92" y="194"/>
                    <a:pt x="82" y="397"/>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62"/>
            <p:cNvSpPr/>
            <p:nvPr/>
          </p:nvSpPr>
          <p:spPr>
            <a:xfrm>
              <a:off x="6250793" y="2919794"/>
              <a:ext cx="44527" cy="29711"/>
            </a:xfrm>
            <a:custGeom>
              <a:avLst/>
              <a:gdLst/>
              <a:ahLst/>
              <a:cxnLst/>
              <a:rect l="l" t="t" r="r" b="b"/>
              <a:pathLst>
                <a:path w="550" h="367" fill="none" extrusionOk="0">
                  <a:moveTo>
                    <a:pt x="0" y="123"/>
                  </a:moveTo>
                  <a:cubicBezTo>
                    <a:pt x="0" y="123"/>
                    <a:pt x="346" y="367"/>
                    <a:pt x="549" y="1"/>
                  </a:cubicBezTo>
                </a:path>
              </a:pathLst>
            </a:custGeom>
            <a:noFill/>
            <a:ln w="2550" cap="flat" cmpd="sng">
              <a:solidFill>
                <a:schemeClr val="dk1"/>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62"/>
            <p:cNvSpPr/>
            <p:nvPr/>
          </p:nvSpPr>
          <p:spPr>
            <a:xfrm>
              <a:off x="5987440" y="2662189"/>
              <a:ext cx="125970" cy="169687"/>
            </a:xfrm>
            <a:custGeom>
              <a:avLst/>
              <a:gdLst/>
              <a:ahLst/>
              <a:cxnLst/>
              <a:rect l="l" t="t" r="r" b="b"/>
              <a:pathLst>
                <a:path w="1556" h="2096" fill="none" extrusionOk="0">
                  <a:moveTo>
                    <a:pt x="1556" y="92"/>
                  </a:moveTo>
                  <a:cubicBezTo>
                    <a:pt x="1464" y="31"/>
                    <a:pt x="1363" y="1"/>
                    <a:pt x="1251" y="11"/>
                  </a:cubicBezTo>
                  <a:cubicBezTo>
                    <a:pt x="997" y="42"/>
                    <a:pt x="773" y="245"/>
                    <a:pt x="692" y="469"/>
                  </a:cubicBezTo>
                  <a:cubicBezTo>
                    <a:pt x="651" y="570"/>
                    <a:pt x="651" y="672"/>
                    <a:pt x="661" y="763"/>
                  </a:cubicBezTo>
                  <a:cubicBezTo>
                    <a:pt x="509" y="774"/>
                    <a:pt x="366" y="804"/>
                    <a:pt x="244" y="865"/>
                  </a:cubicBezTo>
                  <a:cubicBezTo>
                    <a:pt x="0" y="997"/>
                    <a:pt x="0" y="1272"/>
                    <a:pt x="163" y="1455"/>
                  </a:cubicBezTo>
                  <a:cubicBezTo>
                    <a:pt x="234" y="1516"/>
                    <a:pt x="305" y="1566"/>
                    <a:pt x="397" y="1607"/>
                  </a:cubicBezTo>
                  <a:cubicBezTo>
                    <a:pt x="356" y="1638"/>
                    <a:pt x="316" y="1688"/>
                    <a:pt x="285" y="1739"/>
                  </a:cubicBezTo>
                  <a:cubicBezTo>
                    <a:pt x="285" y="1739"/>
                    <a:pt x="183" y="1932"/>
                    <a:pt x="285" y="2095"/>
                  </a:cubicBezTo>
                </a:path>
              </a:pathLst>
            </a:custGeom>
            <a:noFill/>
            <a:ln w="2550" cap="flat" cmpd="sng">
              <a:solidFill>
                <a:srgbClr val="CEA7B5"/>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62"/>
            <p:cNvSpPr/>
            <p:nvPr/>
          </p:nvSpPr>
          <p:spPr>
            <a:xfrm>
              <a:off x="5884543" y="2841670"/>
              <a:ext cx="88972" cy="42017"/>
            </a:xfrm>
            <a:custGeom>
              <a:avLst/>
              <a:gdLst/>
              <a:ahLst/>
              <a:cxnLst/>
              <a:rect l="l" t="t" r="r" b="b"/>
              <a:pathLst>
                <a:path w="1099" h="519" fill="none" extrusionOk="0">
                  <a:moveTo>
                    <a:pt x="52" y="518"/>
                  </a:moveTo>
                  <a:cubicBezTo>
                    <a:pt x="52" y="518"/>
                    <a:pt x="1" y="203"/>
                    <a:pt x="184" y="132"/>
                  </a:cubicBezTo>
                  <a:cubicBezTo>
                    <a:pt x="357" y="61"/>
                    <a:pt x="621" y="335"/>
                    <a:pt x="621" y="335"/>
                  </a:cubicBezTo>
                  <a:cubicBezTo>
                    <a:pt x="621" y="335"/>
                    <a:pt x="651" y="71"/>
                    <a:pt x="814" y="31"/>
                  </a:cubicBezTo>
                  <a:cubicBezTo>
                    <a:pt x="977" y="0"/>
                    <a:pt x="1099" y="203"/>
                    <a:pt x="1099" y="203"/>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62"/>
            <p:cNvSpPr/>
            <p:nvPr/>
          </p:nvSpPr>
          <p:spPr>
            <a:xfrm>
              <a:off x="5897739" y="3242407"/>
              <a:ext cx="88972" cy="42017"/>
            </a:xfrm>
            <a:custGeom>
              <a:avLst/>
              <a:gdLst/>
              <a:ahLst/>
              <a:cxnLst/>
              <a:rect l="l" t="t" r="r" b="b"/>
              <a:pathLst>
                <a:path w="1099" h="519" fill="none" extrusionOk="0">
                  <a:moveTo>
                    <a:pt x="51" y="519"/>
                  </a:moveTo>
                  <a:cubicBezTo>
                    <a:pt x="51" y="519"/>
                    <a:pt x="0" y="204"/>
                    <a:pt x="183" y="143"/>
                  </a:cubicBezTo>
                  <a:cubicBezTo>
                    <a:pt x="356" y="62"/>
                    <a:pt x="600" y="336"/>
                    <a:pt x="600" y="336"/>
                  </a:cubicBezTo>
                  <a:cubicBezTo>
                    <a:pt x="600" y="336"/>
                    <a:pt x="651" y="92"/>
                    <a:pt x="814" y="41"/>
                  </a:cubicBezTo>
                  <a:cubicBezTo>
                    <a:pt x="986" y="1"/>
                    <a:pt x="1098" y="204"/>
                    <a:pt x="1098" y="204"/>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62"/>
            <p:cNvSpPr/>
            <p:nvPr/>
          </p:nvSpPr>
          <p:spPr>
            <a:xfrm>
              <a:off x="5949552" y="2914046"/>
              <a:ext cx="53594" cy="36269"/>
            </a:xfrm>
            <a:custGeom>
              <a:avLst/>
              <a:gdLst/>
              <a:ahLst/>
              <a:cxnLst/>
              <a:rect l="l" t="t" r="r" b="b"/>
              <a:pathLst>
                <a:path w="662" h="448" fill="none" extrusionOk="0">
                  <a:moveTo>
                    <a:pt x="1" y="336"/>
                  </a:moveTo>
                  <a:cubicBezTo>
                    <a:pt x="1" y="336"/>
                    <a:pt x="204" y="1"/>
                    <a:pt x="428" y="123"/>
                  </a:cubicBezTo>
                  <a:cubicBezTo>
                    <a:pt x="662" y="234"/>
                    <a:pt x="570" y="448"/>
                    <a:pt x="570" y="448"/>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62"/>
            <p:cNvSpPr/>
            <p:nvPr/>
          </p:nvSpPr>
          <p:spPr>
            <a:xfrm>
              <a:off x="6076331" y="3067945"/>
              <a:ext cx="123541" cy="44527"/>
            </a:xfrm>
            <a:custGeom>
              <a:avLst/>
              <a:gdLst/>
              <a:ahLst/>
              <a:cxnLst/>
              <a:rect l="l" t="t" r="r" b="b"/>
              <a:pathLst>
                <a:path w="1526" h="550" fill="none" extrusionOk="0">
                  <a:moveTo>
                    <a:pt x="31" y="377"/>
                  </a:moveTo>
                  <a:cubicBezTo>
                    <a:pt x="31" y="377"/>
                    <a:pt x="0" y="61"/>
                    <a:pt x="204" y="41"/>
                  </a:cubicBezTo>
                  <a:cubicBezTo>
                    <a:pt x="407" y="31"/>
                    <a:pt x="468" y="234"/>
                    <a:pt x="468" y="234"/>
                  </a:cubicBezTo>
                  <a:cubicBezTo>
                    <a:pt x="468" y="234"/>
                    <a:pt x="712" y="1"/>
                    <a:pt x="875" y="82"/>
                  </a:cubicBezTo>
                  <a:cubicBezTo>
                    <a:pt x="1037" y="173"/>
                    <a:pt x="1017" y="366"/>
                    <a:pt x="1017" y="366"/>
                  </a:cubicBezTo>
                  <a:cubicBezTo>
                    <a:pt x="1017" y="366"/>
                    <a:pt x="1241" y="143"/>
                    <a:pt x="1383" y="285"/>
                  </a:cubicBezTo>
                  <a:cubicBezTo>
                    <a:pt x="1525" y="427"/>
                    <a:pt x="1403" y="549"/>
                    <a:pt x="1403" y="549"/>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62"/>
            <p:cNvSpPr/>
            <p:nvPr/>
          </p:nvSpPr>
          <p:spPr>
            <a:xfrm>
              <a:off x="6105151" y="3151897"/>
              <a:ext cx="79095" cy="53594"/>
            </a:xfrm>
            <a:custGeom>
              <a:avLst/>
              <a:gdLst/>
              <a:ahLst/>
              <a:cxnLst/>
              <a:rect l="l" t="t" r="r" b="b"/>
              <a:pathLst>
                <a:path w="977" h="662" fill="none" extrusionOk="0">
                  <a:moveTo>
                    <a:pt x="102" y="661"/>
                  </a:moveTo>
                  <a:cubicBezTo>
                    <a:pt x="102" y="661"/>
                    <a:pt x="0" y="407"/>
                    <a:pt x="153" y="265"/>
                  </a:cubicBezTo>
                  <a:cubicBezTo>
                    <a:pt x="305" y="122"/>
                    <a:pt x="569" y="336"/>
                    <a:pt x="569" y="336"/>
                  </a:cubicBezTo>
                  <a:cubicBezTo>
                    <a:pt x="569" y="336"/>
                    <a:pt x="559" y="41"/>
                    <a:pt x="722" y="31"/>
                  </a:cubicBezTo>
                  <a:cubicBezTo>
                    <a:pt x="885" y="0"/>
                    <a:pt x="976" y="163"/>
                    <a:pt x="976" y="163"/>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62"/>
            <p:cNvSpPr/>
            <p:nvPr/>
          </p:nvSpPr>
          <p:spPr>
            <a:xfrm>
              <a:off x="6070583" y="3287662"/>
              <a:ext cx="48575" cy="28092"/>
            </a:xfrm>
            <a:custGeom>
              <a:avLst/>
              <a:gdLst/>
              <a:ahLst/>
              <a:cxnLst/>
              <a:rect l="l" t="t" r="r" b="b"/>
              <a:pathLst>
                <a:path w="600" h="347" fill="none" extrusionOk="0">
                  <a:moveTo>
                    <a:pt x="0" y="245"/>
                  </a:moveTo>
                  <a:cubicBezTo>
                    <a:pt x="0" y="245"/>
                    <a:pt x="224" y="1"/>
                    <a:pt x="407" y="82"/>
                  </a:cubicBezTo>
                  <a:cubicBezTo>
                    <a:pt x="600" y="153"/>
                    <a:pt x="508" y="346"/>
                    <a:pt x="508" y="346"/>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62"/>
            <p:cNvSpPr/>
            <p:nvPr/>
          </p:nvSpPr>
          <p:spPr>
            <a:xfrm>
              <a:off x="6143768" y="2691009"/>
              <a:ext cx="107107" cy="38779"/>
            </a:xfrm>
            <a:custGeom>
              <a:avLst/>
              <a:gdLst/>
              <a:ahLst/>
              <a:cxnLst/>
              <a:rect l="l" t="t" r="r" b="b"/>
              <a:pathLst>
                <a:path w="1323" h="479" fill="none" extrusionOk="0">
                  <a:moveTo>
                    <a:pt x="52" y="479"/>
                  </a:moveTo>
                  <a:cubicBezTo>
                    <a:pt x="52" y="479"/>
                    <a:pt x="1" y="102"/>
                    <a:pt x="316" y="52"/>
                  </a:cubicBezTo>
                  <a:cubicBezTo>
                    <a:pt x="621" y="1"/>
                    <a:pt x="804" y="296"/>
                    <a:pt x="804" y="296"/>
                  </a:cubicBezTo>
                  <a:cubicBezTo>
                    <a:pt x="804" y="296"/>
                    <a:pt x="946" y="52"/>
                    <a:pt x="1129" y="123"/>
                  </a:cubicBezTo>
                  <a:cubicBezTo>
                    <a:pt x="1322" y="204"/>
                    <a:pt x="1302" y="418"/>
                    <a:pt x="1302" y="418"/>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62"/>
            <p:cNvSpPr/>
            <p:nvPr/>
          </p:nvSpPr>
          <p:spPr>
            <a:xfrm>
              <a:off x="6074711" y="2754399"/>
              <a:ext cx="65899" cy="81524"/>
            </a:xfrm>
            <a:custGeom>
              <a:avLst/>
              <a:gdLst/>
              <a:ahLst/>
              <a:cxnLst/>
              <a:rect l="l" t="t" r="r" b="b"/>
              <a:pathLst>
                <a:path w="814" h="1007" fill="none" extrusionOk="0">
                  <a:moveTo>
                    <a:pt x="274" y="1007"/>
                  </a:moveTo>
                  <a:cubicBezTo>
                    <a:pt x="274" y="1007"/>
                    <a:pt x="0" y="834"/>
                    <a:pt x="122" y="590"/>
                  </a:cubicBezTo>
                  <a:cubicBezTo>
                    <a:pt x="234" y="346"/>
                    <a:pt x="478" y="509"/>
                    <a:pt x="478" y="509"/>
                  </a:cubicBezTo>
                  <a:cubicBezTo>
                    <a:pt x="478" y="509"/>
                    <a:pt x="346" y="234"/>
                    <a:pt x="498" y="122"/>
                  </a:cubicBezTo>
                  <a:cubicBezTo>
                    <a:pt x="640" y="0"/>
                    <a:pt x="813" y="194"/>
                    <a:pt x="813" y="194"/>
                  </a:cubicBezTo>
                </a:path>
              </a:pathLst>
            </a:custGeom>
            <a:noFill/>
            <a:ln w="2550" cap="flat" cmpd="sng">
              <a:solidFill>
                <a:schemeClr val="accent6"/>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5" name="Google Shape;1935;p62"/>
          <p:cNvGrpSpPr/>
          <p:nvPr/>
        </p:nvGrpSpPr>
        <p:grpSpPr>
          <a:xfrm rot="1148821">
            <a:off x="6773118" y="3146312"/>
            <a:ext cx="1934605" cy="1540025"/>
            <a:chOff x="5729025" y="1408489"/>
            <a:chExt cx="690564" cy="842362"/>
          </a:xfrm>
        </p:grpSpPr>
        <p:sp>
          <p:nvSpPr>
            <p:cNvPr id="1936" name="Google Shape;1936;p62"/>
            <p:cNvSpPr/>
            <p:nvPr/>
          </p:nvSpPr>
          <p:spPr>
            <a:xfrm>
              <a:off x="5840098" y="1544335"/>
              <a:ext cx="563059" cy="706516"/>
            </a:xfrm>
            <a:custGeom>
              <a:avLst/>
              <a:gdLst/>
              <a:ahLst/>
              <a:cxnLst/>
              <a:rect l="l" t="t" r="r" b="b"/>
              <a:pathLst>
                <a:path w="6955" h="8727" extrusionOk="0">
                  <a:moveTo>
                    <a:pt x="4768" y="1"/>
                  </a:moveTo>
                  <a:cubicBezTo>
                    <a:pt x="4667" y="1"/>
                    <a:pt x="4594" y="8"/>
                    <a:pt x="4565" y="25"/>
                  </a:cubicBezTo>
                  <a:cubicBezTo>
                    <a:pt x="4372" y="137"/>
                    <a:pt x="3406" y="4203"/>
                    <a:pt x="3406" y="4203"/>
                  </a:cubicBezTo>
                  <a:cubicBezTo>
                    <a:pt x="3406" y="4203"/>
                    <a:pt x="2685" y="655"/>
                    <a:pt x="2410" y="370"/>
                  </a:cubicBezTo>
                  <a:cubicBezTo>
                    <a:pt x="2312" y="272"/>
                    <a:pt x="2034" y="239"/>
                    <a:pt x="1707" y="239"/>
                  </a:cubicBezTo>
                  <a:cubicBezTo>
                    <a:pt x="1054" y="239"/>
                    <a:pt x="204" y="370"/>
                    <a:pt x="204" y="370"/>
                  </a:cubicBezTo>
                  <a:cubicBezTo>
                    <a:pt x="52" y="1753"/>
                    <a:pt x="1" y="2993"/>
                    <a:pt x="1" y="4264"/>
                  </a:cubicBezTo>
                  <a:cubicBezTo>
                    <a:pt x="1" y="5585"/>
                    <a:pt x="52" y="6927"/>
                    <a:pt x="103" y="8503"/>
                  </a:cubicBezTo>
                  <a:lnTo>
                    <a:pt x="1698" y="8635"/>
                  </a:lnTo>
                  <a:cubicBezTo>
                    <a:pt x="1566" y="6195"/>
                    <a:pt x="1505" y="4193"/>
                    <a:pt x="1444" y="1976"/>
                  </a:cubicBezTo>
                  <a:lnTo>
                    <a:pt x="1444" y="1976"/>
                  </a:lnTo>
                  <a:lnTo>
                    <a:pt x="1546" y="1997"/>
                  </a:lnTo>
                  <a:cubicBezTo>
                    <a:pt x="2034" y="4111"/>
                    <a:pt x="2847" y="7395"/>
                    <a:pt x="2898" y="7608"/>
                  </a:cubicBezTo>
                  <a:cubicBezTo>
                    <a:pt x="2927" y="7731"/>
                    <a:pt x="3242" y="7780"/>
                    <a:pt x="3530" y="7780"/>
                  </a:cubicBezTo>
                  <a:cubicBezTo>
                    <a:pt x="3742" y="7780"/>
                    <a:pt x="3940" y="7753"/>
                    <a:pt x="3996" y="7710"/>
                  </a:cubicBezTo>
                  <a:cubicBezTo>
                    <a:pt x="4118" y="7608"/>
                    <a:pt x="4911" y="3857"/>
                    <a:pt x="5338" y="2129"/>
                  </a:cubicBezTo>
                  <a:lnTo>
                    <a:pt x="5460" y="2129"/>
                  </a:lnTo>
                  <a:cubicBezTo>
                    <a:pt x="5409" y="4243"/>
                    <a:pt x="5389" y="6531"/>
                    <a:pt x="5185" y="8574"/>
                  </a:cubicBezTo>
                  <a:lnTo>
                    <a:pt x="6842" y="8726"/>
                  </a:lnTo>
                  <a:cubicBezTo>
                    <a:pt x="6954" y="7395"/>
                    <a:pt x="6954" y="5910"/>
                    <a:pt x="6954" y="4497"/>
                  </a:cubicBezTo>
                  <a:cubicBezTo>
                    <a:pt x="6954" y="2963"/>
                    <a:pt x="6893" y="1621"/>
                    <a:pt x="6852" y="228"/>
                  </a:cubicBezTo>
                  <a:cubicBezTo>
                    <a:pt x="6852" y="228"/>
                    <a:pt x="5342" y="1"/>
                    <a:pt x="47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62"/>
            <p:cNvSpPr/>
            <p:nvPr/>
          </p:nvSpPr>
          <p:spPr>
            <a:xfrm>
              <a:off x="5729025" y="1417880"/>
              <a:ext cx="160539" cy="170496"/>
            </a:xfrm>
            <a:custGeom>
              <a:avLst/>
              <a:gdLst/>
              <a:ahLst/>
              <a:cxnLst/>
              <a:rect l="l" t="t" r="r" b="b"/>
              <a:pathLst>
                <a:path w="1983" h="2106" extrusionOk="0">
                  <a:moveTo>
                    <a:pt x="987" y="1"/>
                  </a:moveTo>
                  <a:cubicBezTo>
                    <a:pt x="356" y="1"/>
                    <a:pt x="1" y="845"/>
                    <a:pt x="285" y="1333"/>
                  </a:cubicBezTo>
                  <a:cubicBezTo>
                    <a:pt x="580" y="1810"/>
                    <a:pt x="1454" y="2105"/>
                    <a:pt x="1454" y="2105"/>
                  </a:cubicBezTo>
                  <a:lnTo>
                    <a:pt x="1983" y="1038"/>
                  </a:lnTo>
                  <a:cubicBezTo>
                    <a:pt x="1983" y="1038"/>
                    <a:pt x="1596" y="1"/>
                    <a:pt x="98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62"/>
            <p:cNvSpPr/>
            <p:nvPr/>
          </p:nvSpPr>
          <p:spPr>
            <a:xfrm>
              <a:off x="5760274" y="1453016"/>
              <a:ext cx="104597" cy="97473"/>
            </a:xfrm>
            <a:custGeom>
              <a:avLst/>
              <a:gdLst/>
              <a:ahLst/>
              <a:cxnLst/>
              <a:rect l="l" t="t" r="r" b="b"/>
              <a:pathLst>
                <a:path w="1292" h="1204" extrusionOk="0">
                  <a:moveTo>
                    <a:pt x="673" y="0"/>
                  </a:moveTo>
                  <a:cubicBezTo>
                    <a:pt x="635" y="0"/>
                    <a:pt x="598" y="11"/>
                    <a:pt x="560" y="35"/>
                  </a:cubicBezTo>
                  <a:cubicBezTo>
                    <a:pt x="214" y="248"/>
                    <a:pt x="1" y="553"/>
                    <a:pt x="428" y="878"/>
                  </a:cubicBezTo>
                  <a:cubicBezTo>
                    <a:pt x="840" y="1195"/>
                    <a:pt x="1044" y="1204"/>
                    <a:pt x="1066" y="1204"/>
                  </a:cubicBezTo>
                  <a:cubicBezTo>
                    <a:pt x="1068" y="1204"/>
                    <a:pt x="1068" y="1204"/>
                    <a:pt x="1068" y="1204"/>
                  </a:cubicBezTo>
                  <a:lnTo>
                    <a:pt x="1292" y="756"/>
                  </a:lnTo>
                  <a:cubicBezTo>
                    <a:pt x="1292" y="756"/>
                    <a:pt x="991" y="0"/>
                    <a:pt x="6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62"/>
            <p:cNvSpPr/>
            <p:nvPr/>
          </p:nvSpPr>
          <p:spPr>
            <a:xfrm>
              <a:off x="5734773" y="1473902"/>
              <a:ext cx="337512" cy="270965"/>
            </a:xfrm>
            <a:custGeom>
              <a:avLst/>
              <a:gdLst/>
              <a:ahLst/>
              <a:cxnLst/>
              <a:rect l="l" t="t" r="r" b="b"/>
              <a:pathLst>
                <a:path w="4169" h="3347" extrusionOk="0">
                  <a:moveTo>
                    <a:pt x="2386" y="0"/>
                  </a:moveTo>
                  <a:cubicBezTo>
                    <a:pt x="2067" y="0"/>
                    <a:pt x="1747" y="84"/>
                    <a:pt x="1475" y="305"/>
                  </a:cubicBezTo>
                  <a:cubicBezTo>
                    <a:pt x="1068" y="641"/>
                    <a:pt x="1" y="1952"/>
                    <a:pt x="1088" y="2806"/>
                  </a:cubicBezTo>
                  <a:cubicBezTo>
                    <a:pt x="1577" y="3195"/>
                    <a:pt x="2061" y="3346"/>
                    <a:pt x="2482" y="3346"/>
                  </a:cubicBezTo>
                  <a:cubicBezTo>
                    <a:pt x="3006" y="3346"/>
                    <a:pt x="3431" y="3111"/>
                    <a:pt x="3640" y="2806"/>
                  </a:cubicBezTo>
                  <a:cubicBezTo>
                    <a:pt x="4026" y="2267"/>
                    <a:pt x="4169" y="996"/>
                    <a:pt x="3935" y="641"/>
                  </a:cubicBezTo>
                  <a:cubicBezTo>
                    <a:pt x="3768" y="397"/>
                    <a:pt x="3080" y="0"/>
                    <a:pt x="23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62"/>
            <p:cNvSpPr/>
            <p:nvPr/>
          </p:nvSpPr>
          <p:spPr>
            <a:xfrm>
              <a:off x="5785776" y="1533082"/>
              <a:ext cx="239553" cy="177297"/>
            </a:xfrm>
            <a:custGeom>
              <a:avLst/>
              <a:gdLst/>
              <a:ahLst/>
              <a:cxnLst/>
              <a:rect l="l" t="t" r="r" b="b"/>
              <a:pathLst>
                <a:path w="2959" h="2190" extrusionOk="0">
                  <a:moveTo>
                    <a:pt x="961" y="0"/>
                  </a:moveTo>
                  <a:cubicBezTo>
                    <a:pt x="929" y="0"/>
                    <a:pt x="897" y="4"/>
                    <a:pt x="865" y="11"/>
                  </a:cubicBezTo>
                  <a:cubicBezTo>
                    <a:pt x="540" y="82"/>
                    <a:pt x="1" y="652"/>
                    <a:pt x="387" y="1445"/>
                  </a:cubicBezTo>
                  <a:cubicBezTo>
                    <a:pt x="650" y="1998"/>
                    <a:pt x="1065" y="2190"/>
                    <a:pt x="1472" y="2190"/>
                  </a:cubicBezTo>
                  <a:cubicBezTo>
                    <a:pt x="1649" y="2190"/>
                    <a:pt x="1823" y="2154"/>
                    <a:pt x="1983" y="2095"/>
                  </a:cubicBezTo>
                  <a:cubicBezTo>
                    <a:pt x="2502" y="1902"/>
                    <a:pt x="2908" y="1445"/>
                    <a:pt x="2939" y="946"/>
                  </a:cubicBezTo>
                  <a:cubicBezTo>
                    <a:pt x="2958" y="476"/>
                    <a:pt x="2533" y="81"/>
                    <a:pt x="2211" y="81"/>
                  </a:cubicBezTo>
                  <a:cubicBezTo>
                    <a:pt x="2200" y="81"/>
                    <a:pt x="2188" y="81"/>
                    <a:pt x="2176" y="82"/>
                  </a:cubicBezTo>
                  <a:cubicBezTo>
                    <a:pt x="1841" y="123"/>
                    <a:pt x="1556" y="316"/>
                    <a:pt x="1556" y="316"/>
                  </a:cubicBezTo>
                  <a:cubicBezTo>
                    <a:pt x="1556" y="316"/>
                    <a:pt x="1265" y="0"/>
                    <a:pt x="9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62"/>
            <p:cNvSpPr/>
            <p:nvPr/>
          </p:nvSpPr>
          <p:spPr>
            <a:xfrm>
              <a:off x="6027756" y="1479488"/>
              <a:ext cx="153981" cy="147262"/>
            </a:xfrm>
            <a:custGeom>
              <a:avLst/>
              <a:gdLst/>
              <a:ahLst/>
              <a:cxnLst/>
              <a:rect l="l" t="t" r="r" b="b"/>
              <a:pathLst>
                <a:path w="1902" h="1819" extrusionOk="0">
                  <a:moveTo>
                    <a:pt x="1110" y="1"/>
                  </a:moveTo>
                  <a:cubicBezTo>
                    <a:pt x="583" y="1"/>
                    <a:pt x="1" y="622"/>
                    <a:pt x="1" y="622"/>
                  </a:cubicBezTo>
                  <a:lnTo>
                    <a:pt x="62" y="1812"/>
                  </a:lnTo>
                  <a:cubicBezTo>
                    <a:pt x="62" y="1812"/>
                    <a:pt x="144" y="1818"/>
                    <a:pt x="271" y="1818"/>
                  </a:cubicBezTo>
                  <a:cubicBezTo>
                    <a:pt x="571" y="1818"/>
                    <a:pt x="1123" y="1783"/>
                    <a:pt x="1444" y="1547"/>
                  </a:cubicBezTo>
                  <a:cubicBezTo>
                    <a:pt x="1902" y="1212"/>
                    <a:pt x="1902" y="287"/>
                    <a:pt x="1332" y="43"/>
                  </a:cubicBezTo>
                  <a:cubicBezTo>
                    <a:pt x="1261" y="14"/>
                    <a:pt x="1186" y="1"/>
                    <a:pt x="11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62"/>
            <p:cNvSpPr/>
            <p:nvPr/>
          </p:nvSpPr>
          <p:spPr>
            <a:xfrm>
              <a:off x="6045081" y="1512276"/>
              <a:ext cx="102087" cy="81362"/>
            </a:xfrm>
            <a:custGeom>
              <a:avLst/>
              <a:gdLst/>
              <a:ahLst/>
              <a:cxnLst/>
              <a:rect l="l" t="t" r="r" b="b"/>
              <a:pathLst>
                <a:path w="1261" h="1005" extrusionOk="0">
                  <a:moveTo>
                    <a:pt x="778" y="0"/>
                  </a:moveTo>
                  <a:cubicBezTo>
                    <a:pt x="471" y="0"/>
                    <a:pt x="0" y="472"/>
                    <a:pt x="0" y="472"/>
                  </a:cubicBezTo>
                  <a:lnTo>
                    <a:pt x="31" y="980"/>
                  </a:lnTo>
                  <a:cubicBezTo>
                    <a:pt x="31" y="980"/>
                    <a:pt x="86" y="1005"/>
                    <a:pt x="225" y="1005"/>
                  </a:cubicBezTo>
                  <a:cubicBezTo>
                    <a:pt x="338" y="1005"/>
                    <a:pt x="505" y="988"/>
                    <a:pt x="742" y="929"/>
                  </a:cubicBezTo>
                  <a:cubicBezTo>
                    <a:pt x="1261" y="777"/>
                    <a:pt x="1200" y="421"/>
                    <a:pt x="956" y="85"/>
                  </a:cubicBezTo>
                  <a:cubicBezTo>
                    <a:pt x="910" y="25"/>
                    <a:pt x="849" y="0"/>
                    <a:pt x="7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62"/>
            <p:cNvSpPr/>
            <p:nvPr/>
          </p:nvSpPr>
          <p:spPr>
            <a:xfrm>
              <a:off x="5823664" y="1563603"/>
              <a:ext cx="64280" cy="64280"/>
            </a:xfrm>
            <a:custGeom>
              <a:avLst/>
              <a:gdLst/>
              <a:ahLst/>
              <a:cxnLst/>
              <a:rect l="l" t="t" r="r" b="b"/>
              <a:pathLst>
                <a:path w="794" h="794" extrusionOk="0">
                  <a:moveTo>
                    <a:pt x="397" y="0"/>
                  </a:moveTo>
                  <a:cubicBezTo>
                    <a:pt x="184" y="0"/>
                    <a:pt x="1" y="173"/>
                    <a:pt x="1" y="397"/>
                  </a:cubicBezTo>
                  <a:cubicBezTo>
                    <a:pt x="1" y="610"/>
                    <a:pt x="184" y="793"/>
                    <a:pt x="397" y="793"/>
                  </a:cubicBezTo>
                  <a:cubicBezTo>
                    <a:pt x="610" y="793"/>
                    <a:pt x="793" y="610"/>
                    <a:pt x="793" y="397"/>
                  </a:cubicBezTo>
                  <a:cubicBezTo>
                    <a:pt x="793" y="173"/>
                    <a:pt x="610"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62"/>
            <p:cNvSpPr/>
            <p:nvPr/>
          </p:nvSpPr>
          <p:spPr>
            <a:xfrm>
              <a:off x="5850865" y="1583356"/>
              <a:ext cx="28821" cy="28821"/>
            </a:xfrm>
            <a:custGeom>
              <a:avLst/>
              <a:gdLst/>
              <a:ahLst/>
              <a:cxnLst/>
              <a:rect l="l" t="t" r="r" b="b"/>
              <a:pathLst>
                <a:path w="356" h="356" extrusionOk="0">
                  <a:moveTo>
                    <a:pt x="173" y="0"/>
                  </a:moveTo>
                  <a:cubicBezTo>
                    <a:pt x="81" y="0"/>
                    <a:pt x="0" y="81"/>
                    <a:pt x="0" y="173"/>
                  </a:cubicBezTo>
                  <a:cubicBezTo>
                    <a:pt x="0" y="275"/>
                    <a:pt x="81" y="356"/>
                    <a:pt x="173" y="356"/>
                  </a:cubicBezTo>
                  <a:cubicBezTo>
                    <a:pt x="274" y="356"/>
                    <a:pt x="356" y="275"/>
                    <a:pt x="356" y="173"/>
                  </a:cubicBezTo>
                  <a:cubicBezTo>
                    <a:pt x="356" y="81"/>
                    <a:pt x="274" y="0"/>
                    <a:pt x="1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62"/>
            <p:cNvSpPr/>
            <p:nvPr/>
          </p:nvSpPr>
          <p:spPr>
            <a:xfrm>
              <a:off x="5933927" y="1574289"/>
              <a:ext cx="63471" cy="63471"/>
            </a:xfrm>
            <a:custGeom>
              <a:avLst/>
              <a:gdLst/>
              <a:ahLst/>
              <a:cxnLst/>
              <a:rect l="l" t="t" r="r" b="b"/>
              <a:pathLst>
                <a:path w="784" h="784" extrusionOk="0">
                  <a:moveTo>
                    <a:pt x="397" y="0"/>
                  </a:moveTo>
                  <a:cubicBezTo>
                    <a:pt x="174" y="0"/>
                    <a:pt x="1" y="173"/>
                    <a:pt x="1" y="387"/>
                  </a:cubicBezTo>
                  <a:cubicBezTo>
                    <a:pt x="1" y="610"/>
                    <a:pt x="174" y="783"/>
                    <a:pt x="397" y="783"/>
                  </a:cubicBezTo>
                  <a:cubicBezTo>
                    <a:pt x="611" y="783"/>
                    <a:pt x="783" y="610"/>
                    <a:pt x="783" y="387"/>
                  </a:cubicBezTo>
                  <a:cubicBezTo>
                    <a:pt x="783" y="173"/>
                    <a:pt x="611"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62"/>
            <p:cNvSpPr/>
            <p:nvPr/>
          </p:nvSpPr>
          <p:spPr>
            <a:xfrm>
              <a:off x="5960319" y="1592342"/>
              <a:ext cx="28821" cy="28902"/>
            </a:xfrm>
            <a:custGeom>
              <a:avLst/>
              <a:gdLst/>
              <a:ahLst/>
              <a:cxnLst/>
              <a:rect l="l" t="t" r="r" b="b"/>
              <a:pathLst>
                <a:path w="356" h="357" extrusionOk="0">
                  <a:moveTo>
                    <a:pt x="183" y="1"/>
                  </a:moveTo>
                  <a:cubicBezTo>
                    <a:pt x="81" y="1"/>
                    <a:pt x="0" y="82"/>
                    <a:pt x="0" y="174"/>
                  </a:cubicBezTo>
                  <a:cubicBezTo>
                    <a:pt x="0" y="275"/>
                    <a:pt x="81" y="357"/>
                    <a:pt x="183" y="357"/>
                  </a:cubicBezTo>
                  <a:cubicBezTo>
                    <a:pt x="285" y="357"/>
                    <a:pt x="356" y="275"/>
                    <a:pt x="356" y="174"/>
                  </a:cubicBezTo>
                  <a:cubicBezTo>
                    <a:pt x="356" y="82"/>
                    <a:pt x="285" y="1"/>
                    <a:pt x="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62"/>
            <p:cNvSpPr/>
            <p:nvPr/>
          </p:nvSpPr>
          <p:spPr>
            <a:xfrm>
              <a:off x="5880415" y="1624887"/>
              <a:ext cx="45417" cy="25987"/>
            </a:xfrm>
            <a:custGeom>
              <a:avLst/>
              <a:gdLst/>
              <a:ahLst/>
              <a:cxnLst/>
              <a:rect l="l" t="t" r="r" b="b"/>
              <a:pathLst>
                <a:path w="561" h="321" extrusionOk="0">
                  <a:moveTo>
                    <a:pt x="138" y="1"/>
                  </a:moveTo>
                  <a:cubicBezTo>
                    <a:pt x="82" y="1"/>
                    <a:pt x="40" y="8"/>
                    <a:pt x="31" y="26"/>
                  </a:cubicBezTo>
                  <a:cubicBezTo>
                    <a:pt x="1" y="87"/>
                    <a:pt x="153" y="311"/>
                    <a:pt x="225" y="321"/>
                  </a:cubicBezTo>
                  <a:cubicBezTo>
                    <a:pt x="326" y="321"/>
                    <a:pt x="560" y="158"/>
                    <a:pt x="519" y="97"/>
                  </a:cubicBezTo>
                  <a:cubicBezTo>
                    <a:pt x="498" y="46"/>
                    <a:pt x="275" y="1"/>
                    <a:pt x="13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62"/>
            <p:cNvSpPr/>
            <p:nvPr/>
          </p:nvSpPr>
          <p:spPr>
            <a:xfrm>
              <a:off x="5856613" y="1652493"/>
              <a:ext cx="90591" cy="37079"/>
            </a:xfrm>
            <a:custGeom>
              <a:avLst/>
              <a:gdLst/>
              <a:ahLst/>
              <a:cxnLst/>
              <a:rect l="l" t="t" r="r" b="b"/>
              <a:pathLst>
                <a:path w="1119" h="458" fill="none" extrusionOk="0">
                  <a:moveTo>
                    <a:pt x="20" y="0"/>
                  </a:moveTo>
                  <a:cubicBezTo>
                    <a:pt x="20" y="0"/>
                    <a:pt x="0" y="224"/>
                    <a:pt x="203" y="305"/>
                  </a:cubicBezTo>
                  <a:cubicBezTo>
                    <a:pt x="427" y="376"/>
                    <a:pt x="529" y="132"/>
                    <a:pt x="529" y="132"/>
                  </a:cubicBezTo>
                  <a:cubicBezTo>
                    <a:pt x="529" y="132"/>
                    <a:pt x="580" y="346"/>
                    <a:pt x="813" y="397"/>
                  </a:cubicBezTo>
                  <a:cubicBezTo>
                    <a:pt x="1047" y="458"/>
                    <a:pt x="1118" y="132"/>
                    <a:pt x="1118" y="132"/>
                  </a:cubicBezTo>
                </a:path>
              </a:pathLst>
            </a:custGeom>
            <a:noFill/>
            <a:ln w="2550" cap="flat" cmpd="sng">
              <a:solidFill>
                <a:schemeClr val="lt2"/>
              </a:solidFill>
              <a:prstDash val="solid"/>
              <a:miter lim="101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62"/>
            <p:cNvSpPr/>
            <p:nvPr/>
          </p:nvSpPr>
          <p:spPr>
            <a:xfrm>
              <a:off x="6255731" y="1408489"/>
              <a:ext cx="163858" cy="221014"/>
            </a:xfrm>
            <a:custGeom>
              <a:avLst/>
              <a:gdLst/>
              <a:ahLst/>
              <a:cxnLst/>
              <a:rect l="l" t="t" r="r" b="b"/>
              <a:pathLst>
                <a:path w="2024" h="2730" extrusionOk="0">
                  <a:moveTo>
                    <a:pt x="781" y="0"/>
                  </a:moveTo>
                  <a:cubicBezTo>
                    <a:pt x="608" y="0"/>
                    <a:pt x="437" y="47"/>
                    <a:pt x="326" y="178"/>
                  </a:cubicBezTo>
                  <a:cubicBezTo>
                    <a:pt x="143" y="361"/>
                    <a:pt x="0" y="656"/>
                    <a:pt x="183" y="900"/>
                  </a:cubicBezTo>
                  <a:cubicBezTo>
                    <a:pt x="239" y="980"/>
                    <a:pt x="327" y="1034"/>
                    <a:pt x="416" y="1034"/>
                  </a:cubicBezTo>
                  <a:cubicBezTo>
                    <a:pt x="440" y="1034"/>
                    <a:pt x="464" y="1030"/>
                    <a:pt x="488" y="1022"/>
                  </a:cubicBezTo>
                  <a:lnTo>
                    <a:pt x="509" y="1011"/>
                  </a:lnTo>
                  <a:cubicBezTo>
                    <a:pt x="610" y="991"/>
                    <a:pt x="661" y="900"/>
                    <a:pt x="671" y="798"/>
                  </a:cubicBezTo>
                  <a:cubicBezTo>
                    <a:pt x="686" y="671"/>
                    <a:pt x="734" y="625"/>
                    <a:pt x="795" y="625"/>
                  </a:cubicBezTo>
                  <a:cubicBezTo>
                    <a:pt x="900" y="625"/>
                    <a:pt x="1042" y="759"/>
                    <a:pt x="1119" y="849"/>
                  </a:cubicBezTo>
                  <a:cubicBezTo>
                    <a:pt x="1302" y="1052"/>
                    <a:pt x="1515" y="1418"/>
                    <a:pt x="1363" y="1703"/>
                  </a:cubicBezTo>
                  <a:cubicBezTo>
                    <a:pt x="1230" y="1937"/>
                    <a:pt x="946" y="2170"/>
                    <a:pt x="671" y="2181"/>
                  </a:cubicBezTo>
                  <a:lnTo>
                    <a:pt x="651" y="2181"/>
                  </a:lnTo>
                  <a:cubicBezTo>
                    <a:pt x="712" y="2363"/>
                    <a:pt x="793" y="2557"/>
                    <a:pt x="864" y="2729"/>
                  </a:cubicBezTo>
                  <a:cubicBezTo>
                    <a:pt x="1434" y="2679"/>
                    <a:pt x="2013" y="2099"/>
                    <a:pt x="2013" y="1540"/>
                  </a:cubicBezTo>
                  <a:cubicBezTo>
                    <a:pt x="2023" y="981"/>
                    <a:pt x="1647" y="219"/>
                    <a:pt x="1058" y="36"/>
                  </a:cubicBezTo>
                  <a:cubicBezTo>
                    <a:pt x="971" y="14"/>
                    <a:pt x="876" y="0"/>
                    <a:pt x="7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3" name="Google Shape;1953;p62"/>
          <p:cNvSpPr/>
          <p:nvPr/>
        </p:nvSpPr>
        <p:spPr>
          <a:xfrm>
            <a:off x="3589650" y="3083575"/>
            <a:ext cx="591000" cy="5862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62"/>
          <p:cNvSpPr/>
          <p:nvPr/>
        </p:nvSpPr>
        <p:spPr>
          <a:xfrm>
            <a:off x="3437250" y="2574825"/>
            <a:ext cx="591000" cy="5862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55" name="Google Shape;1955;p62"/>
          <p:cNvCxnSpPr>
            <a:stCxn id="1884" idx="5"/>
            <a:endCxn id="1953" idx="2"/>
          </p:cNvCxnSpPr>
          <p:nvPr/>
        </p:nvCxnSpPr>
        <p:spPr>
          <a:xfrm rot="-5400000" flipH="1">
            <a:off x="2982150" y="2769281"/>
            <a:ext cx="306600" cy="908100"/>
          </a:xfrm>
          <a:prstGeom prst="curvedConnector2">
            <a:avLst/>
          </a:prstGeom>
          <a:noFill/>
          <a:ln w="9525" cap="flat" cmpd="sng">
            <a:solidFill>
              <a:schemeClr val="dk1"/>
            </a:solidFill>
            <a:prstDash val="dot"/>
            <a:round/>
            <a:headEnd type="oval" w="med" len="med"/>
            <a:tailEnd type="triangle" w="med" len="med"/>
          </a:ln>
        </p:spPr>
      </p:cxnSp>
      <p:cxnSp>
        <p:nvCxnSpPr>
          <p:cNvPr id="1956" name="Google Shape;1956;p62"/>
          <p:cNvCxnSpPr>
            <a:stCxn id="1954" idx="7"/>
            <a:endCxn id="1912" idx="3"/>
          </p:cNvCxnSpPr>
          <p:nvPr/>
        </p:nvCxnSpPr>
        <p:spPr>
          <a:xfrm rot="-5400000">
            <a:off x="5192550" y="792122"/>
            <a:ext cx="617700" cy="3119400"/>
          </a:xfrm>
          <a:prstGeom prst="curvedConnector3">
            <a:avLst>
              <a:gd name="adj1" fmla="val 62328"/>
            </a:avLst>
          </a:prstGeom>
          <a:noFill/>
          <a:ln w="9525" cap="flat" cmpd="sng">
            <a:solidFill>
              <a:schemeClr val="dk1"/>
            </a:solidFill>
            <a:prstDash val="dot"/>
            <a:round/>
            <a:headEnd type="triangle" w="med" len="med"/>
            <a:tailEnd type="oval" w="med" len="med"/>
          </a:ln>
        </p:spPr>
      </p:cxnSp>
      <p:sp>
        <p:nvSpPr>
          <p:cNvPr id="90" name="Google Shape;2003;p65"/>
          <p:cNvSpPr txBox="1">
            <a:spLocks/>
          </p:cNvSpPr>
          <p:nvPr/>
        </p:nvSpPr>
        <p:spPr>
          <a:xfrm>
            <a:off x="2421582" y="1773981"/>
            <a:ext cx="4817213" cy="158163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4000"/>
              <a:buFont typeface="Amatic SC"/>
              <a:buNone/>
              <a:defRPr sz="4000" b="1" i="0" u="none" strike="noStrike" cap="none">
                <a:solidFill>
                  <a:srgbClr val="000000"/>
                </a:solidFill>
                <a:latin typeface="Amatic SC"/>
                <a:ea typeface="Amatic SC"/>
                <a:cs typeface="Amatic SC"/>
                <a:sym typeface="Amatic SC"/>
              </a:defRPr>
            </a:lvl1pPr>
            <a:lvl2pPr marR="0" lvl="1"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2pPr>
            <a:lvl3pPr marR="0" lvl="2"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3pPr>
            <a:lvl4pPr marR="0" lvl="3"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4pPr>
            <a:lvl5pPr marR="0" lvl="4"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5pPr>
            <a:lvl6pPr marR="0" lvl="5"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6pPr>
            <a:lvl7pPr marR="0" lvl="6"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7pPr>
            <a:lvl8pPr marR="0" lvl="7"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8pPr>
            <a:lvl9pPr marR="0" lvl="8" algn="ctr" rtl="0">
              <a:lnSpc>
                <a:spcPct val="100000"/>
              </a:lnSpc>
              <a:spcBef>
                <a:spcPts val="0"/>
              </a:spcBef>
              <a:spcAft>
                <a:spcPts val="0"/>
              </a:spcAft>
              <a:buClr>
                <a:srgbClr val="000000"/>
              </a:buClr>
              <a:buSzPts val="2400"/>
              <a:buFont typeface="Fira Sans"/>
              <a:buNone/>
              <a:defRPr sz="2400" b="1" i="0" u="none" strike="noStrike" cap="none">
                <a:solidFill>
                  <a:srgbClr val="000000"/>
                </a:solidFill>
                <a:latin typeface="Fira Sans"/>
                <a:ea typeface="Fira Sans"/>
                <a:cs typeface="Fira Sans"/>
                <a:sym typeface="Fira Sans"/>
              </a:defRPr>
            </a:lvl9pPr>
          </a:lstStyle>
          <a:p>
            <a:r>
              <a:rPr lang="en-US" dirty="0" err="1" smtClean="0">
                <a:solidFill>
                  <a:srgbClr val="002060"/>
                </a:solidFill>
              </a:rPr>
              <a:t>Chúc</a:t>
            </a:r>
            <a:r>
              <a:rPr lang="en-US" dirty="0" smtClean="0">
                <a:solidFill>
                  <a:srgbClr val="002060"/>
                </a:solidFill>
              </a:rPr>
              <a:t> </a:t>
            </a:r>
            <a:r>
              <a:rPr lang="en-US" dirty="0" err="1" smtClean="0">
                <a:solidFill>
                  <a:srgbClr val="002060"/>
                </a:solidFill>
              </a:rPr>
              <a:t>các</a:t>
            </a:r>
            <a:r>
              <a:rPr lang="en-US" dirty="0" smtClean="0">
                <a:solidFill>
                  <a:srgbClr val="002060"/>
                </a:solidFill>
              </a:rPr>
              <a:t> con </a:t>
            </a:r>
            <a:br>
              <a:rPr lang="en-US" dirty="0" smtClean="0">
                <a:solidFill>
                  <a:srgbClr val="002060"/>
                </a:solidFill>
              </a:rPr>
            </a:br>
            <a:r>
              <a:rPr lang="en-US" dirty="0" err="1" smtClean="0">
                <a:solidFill>
                  <a:srgbClr val="002060"/>
                </a:solidFill>
              </a:rPr>
              <a:t>chăm</a:t>
            </a:r>
            <a:r>
              <a:rPr lang="en-US" dirty="0" smtClean="0">
                <a:solidFill>
                  <a:srgbClr val="002060"/>
                </a:solidFill>
              </a:rPr>
              <a:t> </a:t>
            </a:r>
            <a:r>
              <a:rPr lang="en-US" dirty="0" err="1" smtClean="0">
                <a:solidFill>
                  <a:srgbClr val="002060"/>
                </a:solidFill>
              </a:rPr>
              <a:t>ngoan</a:t>
            </a:r>
            <a:r>
              <a:rPr lang="en-US" dirty="0" smtClean="0">
                <a:solidFill>
                  <a:srgbClr val="002060"/>
                </a:solidFill>
              </a:rPr>
              <a:t> </a:t>
            </a:r>
            <a:r>
              <a:rPr lang="en-US" dirty="0" err="1" smtClean="0">
                <a:solidFill>
                  <a:srgbClr val="002060"/>
                </a:solidFill>
              </a:rPr>
              <a:t>khỏe</a:t>
            </a:r>
            <a:r>
              <a:rPr lang="en-US" dirty="0" smtClean="0">
                <a:solidFill>
                  <a:srgbClr val="002060"/>
                </a:solidFill>
              </a:rPr>
              <a:t> </a:t>
            </a:r>
            <a:r>
              <a:rPr lang="en-US" dirty="0" err="1" smtClean="0">
                <a:solidFill>
                  <a:srgbClr val="002060"/>
                </a:solidFill>
              </a:rPr>
              <a:t>mạnh</a:t>
            </a:r>
            <a:r>
              <a:rPr lang="en-US" dirty="0" smtClean="0">
                <a:solidFill>
                  <a:srgbClr val="002060"/>
                </a:solidFill>
              </a:rPr>
              <a:t>!</a:t>
            </a:r>
            <a:endParaRPr lang="en-US" dirty="0">
              <a:solidFill>
                <a:srgbClr val="00206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cxnSp>
        <p:nvCxnSpPr>
          <p:cNvPr id="1681" name="Google Shape;1681;p59"/>
          <p:cNvCxnSpPr/>
          <p:nvPr/>
        </p:nvCxnSpPr>
        <p:spPr>
          <a:xfrm>
            <a:off x="3589650" y="2948500"/>
            <a:ext cx="1964700" cy="0"/>
          </a:xfrm>
          <a:prstGeom prst="straightConnector1">
            <a:avLst/>
          </a:prstGeom>
          <a:noFill/>
          <a:ln w="76200" cap="flat" cmpd="sng">
            <a:solidFill>
              <a:schemeClr val="lt1"/>
            </a:solidFill>
            <a:prstDash val="solid"/>
            <a:round/>
            <a:headEnd type="none" w="med" len="med"/>
            <a:tailEnd type="none" w="med" len="med"/>
          </a:ln>
        </p:spPr>
      </p:cxnSp>
      <p:cxnSp>
        <p:nvCxnSpPr>
          <p:cNvPr id="1684" name="Google Shape;1684;p59"/>
          <p:cNvCxnSpPr/>
          <p:nvPr/>
        </p:nvCxnSpPr>
        <p:spPr>
          <a:xfrm>
            <a:off x="3589650" y="3697875"/>
            <a:ext cx="1964700" cy="0"/>
          </a:xfrm>
          <a:prstGeom prst="straightConnector1">
            <a:avLst/>
          </a:prstGeom>
          <a:noFill/>
          <a:ln w="76200" cap="flat" cmpd="sng">
            <a:solidFill>
              <a:schemeClr val="lt1"/>
            </a:solidFill>
            <a:prstDash val="solid"/>
            <a:round/>
            <a:headEnd type="none" w="med" len="med"/>
            <a:tailEnd type="none" w="med" len="med"/>
          </a:ln>
        </p:spPr>
      </p:cxnSp>
      <p:sp>
        <p:nvSpPr>
          <p:cNvPr id="1690" name="Google Shape;1690;p59"/>
          <p:cNvSpPr/>
          <p:nvPr/>
        </p:nvSpPr>
        <p:spPr>
          <a:xfrm>
            <a:off x="1654832" y="204346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9"/>
          <p:cNvSpPr/>
          <p:nvPr/>
        </p:nvSpPr>
        <p:spPr>
          <a:xfrm>
            <a:off x="6351432" y="28453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9"/>
          <p:cNvSpPr/>
          <p:nvPr/>
        </p:nvSpPr>
        <p:spPr>
          <a:xfrm>
            <a:off x="6884832" y="10165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Rectangle 53"/>
          <p:cNvSpPr/>
          <p:nvPr/>
        </p:nvSpPr>
        <p:spPr>
          <a:xfrm>
            <a:off x="3267260" y="689178"/>
            <a:ext cx="2672526" cy="369332"/>
          </a:xfrm>
          <a:prstGeom prst="rect">
            <a:avLst/>
          </a:prstGeom>
        </p:spPr>
        <p:txBody>
          <a:bodyPr wrap="none">
            <a:spAutoFit/>
          </a:bodyPr>
          <a:lstStyle/>
          <a:p>
            <a:r>
              <a:rPr lang="en-US" sz="1800" b="1" dirty="0" smtClean="0">
                <a:solidFill>
                  <a:srgbClr val="002060"/>
                </a:solidFill>
                <a:latin typeface="Times New Roman" panose="02020603050405020304" pitchFamily="18" charset="0"/>
              </a:rPr>
              <a:t>MỤC ĐÍCH – YÊU CẦU</a:t>
            </a:r>
            <a:endParaRPr lang="vi-VN" sz="1800" dirty="0">
              <a:solidFill>
                <a:srgbClr val="002060"/>
              </a:solidFill>
              <a:latin typeface="Times New Roman" panose="02020603050405020304" pitchFamily="18" charset="0"/>
            </a:endParaRPr>
          </a:p>
        </p:txBody>
      </p:sp>
      <p:sp>
        <p:nvSpPr>
          <p:cNvPr id="5" name="Rectangle 4"/>
          <p:cNvSpPr/>
          <p:nvPr/>
        </p:nvSpPr>
        <p:spPr>
          <a:xfrm>
            <a:off x="2322214" y="1617863"/>
            <a:ext cx="5671996" cy="2246769"/>
          </a:xfrm>
          <a:prstGeom prst="rect">
            <a:avLst/>
          </a:prstGeom>
        </p:spPr>
        <p:txBody>
          <a:bodyPr wrap="square">
            <a:spAutoFit/>
          </a:bodyPr>
          <a:lstStyle/>
          <a:p>
            <a:r>
              <a:rPr lang="vi-VN" b="1" dirty="0">
                <a:solidFill>
                  <a:srgbClr val="002060"/>
                </a:solidFill>
                <a:latin typeface="Times New Roman" panose="02020603050405020304" pitchFamily="18" charset="0"/>
              </a:rPr>
              <a:t>* Kiến thức:</a:t>
            </a:r>
            <a:endParaRPr lang="vi-VN" dirty="0">
              <a:solidFill>
                <a:srgbClr val="002060"/>
              </a:solidFill>
              <a:latin typeface="Times New Roman" panose="02020603050405020304" pitchFamily="18" charset="0"/>
            </a:endParaRPr>
          </a:p>
          <a:p>
            <a:r>
              <a:rPr lang="vi-VN" dirty="0">
                <a:solidFill>
                  <a:srgbClr val="002060"/>
                </a:solidFill>
                <a:latin typeface="Times New Roman" panose="02020603050405020304" pitchFamily="18" charset="0"/>
              </a:rPr>
              <a:t>-Trẻ nhớ tên BTPTC, tên VĐCB, tên trò chơi.</a:t>
            </a:r>
          </a:p>
          <a:p>
            <a:r>
              <a:rPr lang="vi-VN" dirty="0">
                <a:solidFill>
                  <a:srgbClr val="002060"/>
                </a:solidFill>
                <a:latin typeface="Times New Roman" panose="02020603050405020304" pitchFamily="18" charset="0"/>
              </a:rPr>
              <a:t>- Trẻ biết phối hợp tay  và chân để bước qua vật cản.</a:t>
            </a:r>
          </a:p>
          <a:p>
            <a:r>
              <a:rPr lang="vi-VN" b="1" dirty="0">
                <a:solidFill>
                  <a:srgbClr val="002060"/>
                </a:solidFill>
                <a:latin typeface="Times New Roman" panose="02020603050405020304" pitchFamily="18" charset="0"/>
              </a:rPr>
              <a:t>* Kỹ năng</a:t>
            </a:r>
            <a:r>
              <a:rPr lang="vi-VN" dirty="0">
                <a:solidFill>
                  <a:srgbClr val="002060"/>
                </a:solidFill>
                <a:latin typeface="Times New Roman" panose="02020603050405020304" pitchFamily="18" charset="0"/>
              </a:rPr>
              <a:t>:</a:t>
            </a:r>
          </a:p>
          <a:p>
            <a:r>
              <a:rPr lang="vi-VN" dirty="0">
                <a:solidFill>
                  <a:srgbClr val="002060"/>
                </a:solidFill>
                <a:latin typeface="Times New Roman" panose="02020603050405020304" pitchFamily="18" charset="0"/>
              </a:rPr>
              <a:t>- Rèn kỹ năng vận động khéo léo khi bước qua vật cản, không làm rơi vật cản.</a:t>
            </a:r>
          </a:p>
          <a:p>
            <a:r>
              <a:rPr lang="vi-VN" b="1" dirty="0">
                <a:solidFill>
                  <a:srgbClr val="002060"/>
                </a:solidFill>
                <a:latin typeface="Times New Roman" panose="02020603050405020304" pitchFamily="18" charset="0"/>
              </a:rPr>
              <a:t>* Thái độ:</a:t>
            </a:r>
            <a:endParaRPr lang="vi-VN" dirty="0">
              <a:solidFill>
                <a:srgbClr val="002060"/>
              </a:solidFill>
              <a:latin typeface="Times New Roman" panose="02020603050405020304" pitchFamily="18" charset="0"/>
            </a:endParaRPr>
          </a:p>
          <a:p>
            <a:r>
              <a:rPr lang="vi-VN" dirty="0">
                <a:solidFill>
                  <a:srgbClr val="002060"/>
                </a:solidFill>
                <a:latin typeface="Times New Roman" panose="02020603050405020304" pitchFamily="18" charset="0"/>
              </a:rPr>
              <a:t> -Trẻ ngoan, không xô đẩy bạn.</a:t>
            </a:r>
          </a:p>
          <a:p>
            <a:r>
              <a:rPr lang="vi-VN" dirty="0">
                <a:solidFill>
                  <a:srgbClr val="002060"/>
                </a:solidFill>
                <a:latin typeface="Times New Roman" panose="02020603050405020304" pitchFamily="18" charset="0"/>
              </a:rPr>
              <a:t>- Hứng thú</a:t>
            </a:r>
          </a:p>
          <a:p>
            <a:r>
              <a:rPr lang="vi-VN" dirty="0">
                <a:solidFill>
                  <a:srgbClr val="002060"/>
                </a:solidFill>
                <a:latin typeface="Times New Roman" panose="02020603050405020304" pitchFamily="18" charset="0"/>
              </a:rPr>
              <a:t>tham gia vào hoạt động.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3" name="Rectangle 2"/>
          <p:cNvSpPr/>
          <p:nvPr/>
        </p:nvSpPr>
        <p:spPr>
          <a:xfrm>
            <a:off x="3458554" y="577234"/>
            <a:ext cx="1462260" cy="400110"/>
          </a:xfrm>
          <a:prstGeom prst="rect">
            <a:avLst/>
          </a:prstGeom>
        </p:spPr>
        <p:txBody>
          <a:bodyPr wrap="none">
            <a:spAutoFit/>
          </a:bodyPr>
          <a:lstStyle/>
          <a:p>
            <a:r>
              <a:rPr lang="en-US" sz="2000" b="1" dirty="0" smtClean="0">
                <a:solidFill>
                  <a:srgbClr val="002060"/>
                </a:solidFill>
                <a:latin typeface="Times New Roman" panose="02020603050405020304" pitchFamily="18" charset="0"/>
              </a:rPr>
              <a:t>CHUẨN BỊ</a:t>
            </a:r>
            <a:endParaRPr lang="en-US" sz="2000" dirty="0">
              <a:solidFill>
                <a:srgbClr val="002060"/>
              </a:solidFill>
              <a:latin typeface="Times New Roman" panose="02020603050405020304" pitchFamily="18" charset="0"/>
            </a:endParaRPr>
          </a:p>
        </p:txBody>
      </p:sp>
      <p:sp>
        <p:nvSpPr>
          <p:cNvPr id="2" name="Rectangle 1"/>
          <p:cNvSpPr/>
          <p:nvPr/>
        </p:nvSpPr>
        <p:spPr>
          <a:xfrm>
            <a:off x="2286000" y="1771531"/>
            <a:ext cx="4572000" cy="1600438"/>
          </a:xfrm>
          <a:prstGeom prst="rect">
            <a:avLst/>
          </a:prstGeom>
        </p:spPr>
        <p:txBody>
          <a:bodyPr>
            <a:spAutoFit/>
          </a:bodyPr>
          <a:lstStyle/>
          <a:p>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Đồ</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dùng</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của</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cô</a:t>
            </a:r>
            <a:r>
              <a:rPr lang="en-US" b="1" dirty="0">
                <a:solidFill>
                  <a:srgbClr val="002060"/>
                </a:solidFill>
                <a:latin typeface="Times New Roman" panose="02020603050405020304" pitchFamily="18" charset="0"/>
              </a:rPr>
              <a:t>:</a:t>
            </a:r>
            <a:endParaRPr lang="en-US" dirty="0">
              <a:solidFill>
                <a:srgbClr val="002060"/>
              </a:solidFill>
              <a:latin typeface="Times New Roman" panose="02020603050405020304" pitchFamily="18" charset="0"/>
            </a:endParaRPr>
          </a:p>
          <a:p>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Vạch</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chuẩn</a:t>
            </a:r>
            <a:endParaRPr lang="en-US" dirty="0">
              <a:solidFill>
                <a:srgbClr val="002060"/>
              </a:solidFill>
              <a:latin typeface="Times New Roman" panose="02020603050405020304" pitchFamily="18" charset="0"/>
            </a:endParaRPr>
          </a:p>
          <a:p>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Nhạc</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tập</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thể</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dục</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cho</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trẻ</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không</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lời</a:t>
            </a:r>
            <a:r>
              <a:rPr lang="en-US" dirty="0">
                <a:solidFill>
                  <a:srgbClr val="002060"/>
                </a:solidFill>
                <a:latin typeface="Times New Roman" panose="02020603050405020304" pitchFamily="18" charset="0"/>
              </a:rPr>
              <a:t>)</a:t>
            </a:r>
          </a:p>
          <a:p>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Trang</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phục</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gọn</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gàng</a:t>
            </a:r>
            <a:endParaRPr lang="en-US" dirty="0">
              <a:solidFill>
                <a:srgbClr val="002060"/>
              </a:solidFill>
              <a:latin typeface="Times New Roman" panose="02020603050405020304" pitchFamily="18" charset="0"/>
            </a:endParaRPr>
          </a:p>
          <a:p>
            <a:r>
              <a:rPr lang="en-US" dirty="0">
                <a:solidFill>
                  <a:srgbClr val="002060"/>
                </a:solidFill>
                <a:latin typeface="Times New Roman" panose="02020603050405020304" pitchFamily="18" charset="0"/>
              </a:rPr>
              <a:t> </a:t>
            </a:r>
          </a:p>
          <a:p>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Đồ</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dùng</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của</a:t>
            </a:r>
            <a:r>
              <a:rPr lang="en-US" b="1" dirty="0">
                <a:solidFill>
                  <a:srgbClr val="002060"/>
                </a:solidFill>
                <a:latin typeface="Times New Roman" panose="02020603050405020304" pitchFamily="18" charset="0"/>
              </a:rPr>
              <a:t> </a:t>
            </a:r>
            <a:r>
              <a:rPr lang="en-US" b="1" dirty="0" err="1">
                <a:solidFill>
                  <a:srgbClr val="002060"/>
                </a:solidFill>
                <a:latin typeface="Times New Roman" panose="02020603050405020304" pitchFamily="18" charset="0"/>
              </a:rPr>
              <a:t>trẻ</a:t>
            </a:r>
            <a:endParaRPr lang="en-US" dirty="0">
              <a:solidFill>
                <a:srgbClr val="002060"/>
              </a:solidFill>
              <a:latin typeface="Times New Roman" panose="02020603050405020304" pitchFamily="18" charset="0"/>
            </a:endParaRPr>
          </a:p>
          <a:p>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Trang</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phục</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gọn</a:t>
            </a:r>
            <a:r>
              <a:rPr lang="en-US" dirty="0">
                <a:solidFill>
                  <a:srgbClr val="002060"/>
                </a:solidFill>
                <a:latin typeface="Times New Roman" panose="02020603050405020304" pitchFamily="18" charset="0"/>
              </a:rPr>
              <a:t> </a:t>
            </a:r>
            <a:r>
              <a:rPr lang="en-US" dirty="0" err="1">
                <a:solidFill>
                  <a:srgbClr val="002060"/>
                </a:solidFill>
                <a:latin typeface="Times New Roman" panose="02020603050405020304" pitchFamily="18" charset="0"/>
              </a:rPr>
              <a:t>gàng</a:t>
            </a:r>
            <a:r>
              <a:rPr lang="en-US" dirty="0">
                <a:solidFill>
                  <a:srgbClr val="002060"/>
                </a:solidFill>
                <a:latin typeface="Times New Roman" panose="02020603050405020304" pitchFamily="18" charset="0"/>
              </a:rPr>
              <a:t>.</a:t>
            </a:r>
          </a:p>
        </p:txBody>
      </p:sp>
    </p:spTree>
    <p:extLst>
      <p:ext uri="{BB962C8B-B14F-4D97-AF65-F5344CB8AC3E}">
        <p14:creationId xmlns:p14="http://schemas.microsoft.com/office/powerpoint/2010/main" val="2590674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cxnSp>
        <p:nvCxnSpPr>
          <p:cNvPr id="1681" name="Google Shape;1681;p59"/>
          <p:cNvCxnSpPr/>
          <p:nvPr/>
        </p:nvCxnSpPr>
        <p:spPr>
          <a:xfrm>
            <a:off x="3589650" y="2948500"/>
            <a:ext cx="1964700" cy="0"/>
          </a:xfrm>
          <a:prstGeom prst="straightConnector1">
            <a:avLst/>
          </a:prstGeom>
          <a:noFill/>
          <a:ln w="76200" cap="flat" cmpd="sng">
            <a:solidFill>
              <a:schemeClr val="lt1"/>
            </a:solidFill>
            <a:prstDash val="solid"/>
            <a:round/>
            <a:headEnd type="none" w="med" len="med"/>
            <a:tailEnd type="none" w="med" len="med"/>
          </a:ln>
        </p:spPr>
      </p:cxnSp>
      <p:cxnSp>
        <p:nvCxnSpPr>
          <p:cNvPr id="1684" name="Google Shape;1684;p59"/>
          <p:cNvCxnSpPr/>
          <p:nvPr/>
        </p:nvCxnSpPr>
        <p:spPr>
          <a:xfrm>
            <a:off x="3589650" y="3697875"/>
            <a:ext cx="1964700" cy="0"/>
          </a:xfrm>
          <a:prstGeom prst="straightConnector1">
            <a:avLst/>
          </a:prstGeom>
          <a:noFill/>
          <a:ln w="76200" cap="flat" cmpd="sng">
            <a:solidFill>
              <a:schemeClr val="lt1"/>
            </a:solidFill>
            <a:prstDash val="solid"/>
            <a:round/>
            <a:headEnd type="none" w="med" len="med"/>
            <a:tailEnd type="none" w="med" len="med"/>
          </a:ln>
        </p:spPr>
      </p:cxnSp>
      <p:sp>
        <p:nvSpPr>
          <p:cNvPr id="1690" name="Google Shape;1690;p59"/>
          <p:cNvSpPr/>
          <p:nvPr/>
        </p:nvSpPr>
        <p:spPr>
          <a:xfrm>
            <a:off x="1654832" y="204346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9"/>
          <p:cNvSpPr/>
          <p:nvPr/>
        </p:nvSpPr>
        <p:spPr>
          <a:xfrm>
            <a:off x="6351432" y="28453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9"/>
          <p:cNvSpPr/>
          <p:nvPr/>
        </p:nvSpPr>
        <p:spPr>
          <a:xfrm>
            <a:off x="6884832" y="10165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478;p67"/>
          <p:cNvSpPr/>
          <p:nvPr/>
        </p:nvSpPr>
        <p:spPr>
          <a:xfrm rot="-328006">
            <a:off x="1794493" y="2489427"/>
            <a:ext cx="4439100" cy="2685776"/>
          </a:xfrm>
          <a:custGeom>
            <a:avLst/>
            <a:gdLst/>
            <a:ahLst/>
            <a:cxnLst/>
            <a:rect l="l" t="t" r="r" b="b"/>
            <a:pathLst>
              <a:path w="81141" h="27318" extrusionOk="0">
                <a:moveTo>
                  <a:pt x="56351" y="0"/>
                </a:moveTo>
                <a:cubicBezTo>
                  <a:pt x="49879" y="0"/>
                  <a:pt x="43341" y="802"/>
                  <a:pt x="36942" y="981"/>
                </a:cubicBezTo>
                <a:cubicBezTo>
                  <a:pt x="33363" y="1082"/>
                  <a:pt x="29826" y="1367"/>
                  <a:pt x="26380" y="1804"/>
                </a:cubicBezTo>
                <a:cubicBezTo>
                  <a:pt x="19701" y="2688"/>
                  <a:pt x="1" y="14501"/>
                  <a:pt x="7076" y="22633"/>
                </a:cubicBezTo>
                <a:cubicBezTo>
                  <a:pt x="8782" y="24596"/>
                  <a:pt x="11039" y="25318"/>
                  <a:pt x="13468" y="25318"/>
                </a:cubicBezTo>
                <a:cubicBezTo>
                  <a:pt x="17755" y="25318"/>
                  <a:pt x="22578" y="23072"/>
                  <a:pt x="25861" y="21443"/>
                </a:cubicBezTo>
                <a:cubicBezTo>
                  <a:pt x="30332" y="19221"/>
                  <a:pt x="34541" y="17643"/>
                  <a:pt x="38993" y="17643"/>
                </a:cubicBezTo>
                <a:cubicBezTo>
                  <a:pt x="41505" y="17643"/>
                  <a:pt x="44095" y="18145"/>
                  <a:pt x="46853" y="19319"/>
                </a:cubicBezTo>
                <a:cubicBezTo>
                  <a:pt x="53569" y="22163"/>
                  <a:pt x="60105" y="27318"/>
                  <a:pt x="67494" y="27318"/>
                </a:cubicBezTo>
                <a:cubicBezTo>
                  <a:pt x="69376" y="27318"/>
                  <a:pt x="71314" y="26983"/>
                  <a:pt x="73324" y="26191"/>
                </a:cubicBezTo>
                <a:cubicBezTo>
                  <a:pt x="78559" y="24117"/>
                  <a:pt x="81141" y="16147"/>
                  <a:pt x="80307" y="11115"/>
                </a:cubicBezTo>
                <a:cubicBezTo>
                  <a:pt x="79372" y="5413"/>
                  <a:pt x="74960" y="3186"/>
                  <a:pt x="69857" y="1692"/>
                </a:cubicBezTo>
                <a:cubicBezTo>
                  <a:pt x="65437" y="398"/>
                  <a:pt x="60911" y="0"/>
                  <a:pt x="563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ectangle 7"/>
          <p:cNvSpPr/>
          <p:nvPr/>
        </p:nvSpPr>
        <p:spPr>
          <a:xfrm>
            <a:off x="3192283" y="717811"/>
            <a:ext cx="2467342" cy="400110"/>
          </a:xfrm>
          <a:prstGeom prst="rect">
            <a:avLst/>
          </a:prstGeom>
        </p:spPr>
        <p:txBody>
          <a:bodyPr wrap="none">
            <a:spAutoFit/>
          </a:bodyPr>
          <a:lstStyle/>
          <a:p>
            <a:r>
              <a:rPr lang="en-US" sz="2000" b="1" dirty="0">
                <a:solidFill>
                  <a:srgbClr val="002060"/>
                </a:solidFill>
                <a:latin typeface="Times New Roman" panose="02020603050405020304" pitchFamily="18" charset="0"/>
              </a:rPr>
              <a:t>CÁCH TIẾN HÀNH</a:t>
            </a:r>
            <a:endParaRPr lang="en-US" sz="2000" dirty="0">
              <a:solidFill>
                <a:srgbClr val="002060"/>
              </a:solidFill>
              <a:latin typeface="Times New Roman" panose="02020603050405020304" pitchFamily="18" charset="0"/>
            </a:endParaRPr>
          </a:p>
        </p:txBody>
      </p:sp>
      <p:sp>
        <p:nvSpPr>
          <p:cNvPr id="2" name="Rectangle 1"/>
          <p:cNvSpPr/>
          <p:nvPr/>
        </p:nvSpPr>
        <p:spPr>
          <a:xfrm>
            <a:off x="1149809" y="1428653"/>
            <a:ext cx="4572000" cy="523220"/>
          </a:xfrm>
          <a:prstGeom prst="rect">
            <a:avLst/>
          </a:prstGeom>
        </p:spPr>
        <p:txBody>
          <a:bodyPr>
            <a:spAutoFit/>
          </a:bodyPr>
          <a:lstStyle/>
          <a:p>
            <a:pPr algn="just"/>
            <a:r>
              <a:rPr lang="vi-VN" b="1" dirty="0">
                <a:solidFill>
                  <a:srgbClr val="002060"/>
                </a:solidFill>
                <a:latin typeface="Times New Roman" panose="02020603050405020304" pitchFamily="18" charset="0"/>
              </a:rPr>
              <a:t>1. Ổn định tổ chức:</a:t>
            </a:r>
            <a:endParaRPr lang="vi-VN" dirty="0">
              <a:solidFill>
                <a:srgbClr val="002060"/>
              </a:solidFill>
              <a:latin typeface="Times New Roman" panose="02020603050405020304" pitchFamily="18" charset="0"/>
            </a:endParaRPr>
          </a:p>
          <a:p>
            <a:r>
              <a:rPr lang="vi-VN" dirty="0">
                <a:solidFill>
                  <a:srgbClr val="002060"/>
                </a:solidFill>
                <a:latin typeface="Times New Roman" panose="02020603050405020304" pitchFamily="18" charset="0"/>
              </a:rPr>
              <a:t>- Cô và trẻ cùng chơi trò chơi "Bóng tròn to"</a:t>
            </a:r>
          </a:p>
        </p:txBody>
      </p:sp>
    </p:spTree>
    <p:extLst>
      <p:ext uri="{BB962C8B-B14F-4D97-AF65-F5344CB8AC3E}">
        <p14:creationId xmlns:p14="http://schemas.microsoft.com/office/powerpoint/2010/main" val="643056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2" name="Rectangle 1"/>
          <p:cNvSpPr/>
          <p:nvPr/>
        </p:nvSpPr>
        <p:spPr>
          <a:xfrm>
            <a:off x="1118103" y="791918"/>
            <a:ext cx="5427552" cy="1169551"/>
          </a:xfrm>
          <a:prstGeom prst="rect">
            <a:avLst/>
          </a:prstGeom>
        </p:spPr>
        <p:txBody>
          <a:bodyPr wrap="square">
            <a:spAutoFit/>
          </a:bodyPr>
          <a:lstStyle/>
          <a:p>
            <a:r>
              <a:rPr lang="vi-VN" b="1" dirty="0">
                <a:solidFill>
                  <a:srgbClr val="002060"/>
                </a:solidFill>
                <a:latin typeface="Times New Roman" panose="02020603050405020304" pitchFamily="18" charset="0"/>
              </a:rPr>
              <a:t>2.Phương pháp, hình thức tổ chức:</a:t>
            </a:r>
            <a:endParaRPr lang="vi-VN" dirty="0">
              <a:solidFill>
                <a:srgbClr val="002060"/>
              </a:solidFill>
              <a:latin typeface="Times New Roman" panose="02020603050405020304" pitchFamily="18" charset="0"/>
            </a:endParaRPr>
          </a:p>
          <a:p>
            <a:r>
              <a:rPr lang="vi-VN" dirty="0">
                <a:solidFill>
                  <a:srgbClr val="002060"/>
                </a:solidFill>
                <a:latin typeface="Times New Roman" panose="02020603050405020304" pitchFamily="18" charset="0"/>
              </a:rPr>
              <a:t>a, Khởi động: Cô và trẻ đi thường, chạy chậm, chạy nhanh, chạy chậm quanh sân, đứng thành vòng tròn.</a:t>
            </a:r>
          </a:p>
          <a:p>
            <a:r>
              <a:rPr lang="vi-VN" dirty="0"/>
              <a:t/>
            </a:r>
            <a:br>
              <a:rPr lang="vi-VN" dirty="0"/>
            </a:br>
            <a:endParaRPr lang="en-US" dirty="0"/>
          </a:p>
        </p:txBody>
      </p:sp>
      <p:pic>
        <p:nvPicPr>
          <p:cNvPr id="4" name="TD Gia Thuong 20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10242667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986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cxnSp>
        <p:nvCxnSpPr>
          <p:cNvPr id="1681" name="Google Shape;1681;p59"/>
          <p:cNvCxnSpPr/>
          <p:nvPr/>
        </p:nvCxnSpPr>
        <p:spPr>
          <a:xfrm>
            <a:off x="3589650" y="2948500"/>
            <a:ext cx="1964700" cy="0"/>
          </a:xfrm>
          <a:prstGeom prst="straightConnector1">
            <a:avLst/>
          </a:prstGeom>
          <a:noFill/>
          <a:ln w="76200" cap="flat" cmpd="sng">
            <a:solidFill>
              <a:schemeClr val="lt1"/>
            </a:solidFill>
            <a:prstDash val="solid"/>
            <a:round/>
            <a:headEnd type="none" w="med" len="med"/>
            <a:tailEnd type="none" w="med" len="med"/>
          </a:ln>
        </p:spPr>
      </p:cxnSp>
      <p:cxnSp>
        <p:nvCxnSpPr>
          <p:cNvPr id="1684" name="Google Shape;1684;p59"/>
          <p:cNvCxnSpPr/>
          <p:nvPr/>
        </p:nvCxnSpPr>
        <p:spPr>
          <a:xfrm>
            <a:off x="3589650" y="3697875"/>
            <a:ext cx="1964700" cy="0"/>
          </a:xfrm>
          <a:prstGeom prst="straightConnector1">
            <a:avLst/>
          </a:prstGeom>
          <a:noFill/>
          <a:ln w="76200" cap="flat" cmpd="sng">
            <a:solidFill>
              <a:schemeClr val="lt1"/>
            </a:solidFill>
            <a:prstDash val="solid"/>
            <a:round/>
            <a:headEnd type="none" w="med" len="med"/>
            <a:tailEnd type="none" w="med" len="med"/>
          </a:ln>
        </p:spPr>
      </p:cxnSp>
      <p:sp>
        <p:nvSpPr>
          <p:cNvPr id="1690" name="Google Shape;1690;p59"/>
          <p:cNvSpPr/>
          <p:nvPr/>
        </p:nvSpPr>
        <p:spPr>
          <a:xfrm>
            <a:off x="1654832" y="204346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9"/>
          <p:cNvSpPr/>
          <p:nvPr/>
        </p:nvSpPr>
        <p:spPr>
          <a:xfrm>
            <a:off x="6351432" y="28453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9"/>
          <p:cNvSpPr/>
          <p:nvPr/>
        </p:nvSpPr>
        <p:spPr>
          <a:xfrm>
            <a:off x="6884832" y="10165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476;p67"/>
          <p:cNvSpPr/>
          <p:nvPr/>
        </p:nvSpPr>
        <p:spPr>
          <a:xfrm rot="-9607634">
            <a:off x="194385" y="2464850"/>
            <a:ext cx="2920893" cy="2521139"/>
          </a:xfrm>
          <a:custGeom>
            <a:avLst/>
            <a:gdLst/>
            <a:ahLst/>
            <a:cxnLst/>
            <a:rect l="l" t="t" r="r" b="b"/>
            <a:pathLst>
              <a:path w="122138" h="34176" extrusionOk="0">
                <a:moveTo>
                  <a:pt x="86982" y="1"/>
                </a:moveTo>
                <a:cubicBezTo>
                  <a:pt x="73173" y="1"/>
                  <a:pt x="58986" y="532"/>
                  <a:pt x="45511" y="1727"/>
                </a:cubicBezTo>
                <a:cubicBezTo>
                  <a:pt x="40245" y="2194"/>
                  <a:pt x="35040" y="2845"/>
                  <a:pt x="29998" y="3678"/>
                </a:cubicBezTo>
                <a:cubicBezTo>
                  <a:pt x="19995" y="5345"/>
                  <a:pt x="11345" y="10621"/>
                  <a:pt x="7817" y="17635"/>
                </a:cubicBezTo>
                <a:cubicBezTo>
                  <a:pt x="5439" y="22342"/>
                  <a:pt x="0" y="32650"/>
                  <a:pt x="10481" y="34073"/>
                </a:cubicBezTo>
                <a:cubicBezTo>
                  <a:pt x="10992" y="34142"/>
                  <a:pt x="11492" y="34175"/>
                  <a:pt x="11981" y="34175"/>
                </a:cubicBezTo>
                <a:cubicBezTo>
                  <a:pt x="18915" y="34175"/>
                  <a:pt x="23647" y="27533"/>
                  <a:pt x="28148" y="24456"/>
                </a:cubicBezTo>
                <a:cubicBezTo>
                  <a:pt x="33528" y="20774"/>
                  <a:pt x="39271" y="19549"/>
                  <a:pt x="45219" y="19549"/>
                </a:cubicBezTo>
                <a:cubicBezTo>
                  <a:pt x="56050" y="19549"/>
                  <a:pt x="67562" y="23611"/>
                  <a:pt x="78802" y="24294"/>
                </a:cubicBezTo>
                <a:cubicBezTo>
                  <a:pt x="80259" y="24381"/>
                  <a:pt x="81807" y="24429"/>
                  <a:pt x="83413" y="24429"/>
                </a:cubicBezTo>
                <a:cubicBezTo>
                  <a:pt x="93348" y="24429"/>
                  <a:pt x="105470" y="22608"/>
                  <a:pt x="111535" y="17208"/>
                </a:cubicBezTo>
                <a:cubicBezTo>
                  <a:pt x="122138" y="7805"/>
                  <a:pt x="109248" y="314"/>
                  <a:pt x="96236" y="80"/>
                </a:cubicBezTo>
                <a:cubicBezTo>
                  <a:pt x="93179" y="27"/>
                  <a:pt x="90090" y="1"/>
                  <a:pt x="869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p:cNvSpPr/>
          <p:nvPr/>
        </p:nvSpPr>
        <p:spPr>
          <a:xfrm>
            <a:off x="1170817" y="709313"/>
            <a:ext cx="4572000" cy="1384995"/>
          </a:xfrm>
          <a:prstGeom prst="rect">
            <a:avLst/>
          </a:prstGeom>
        </p:spPr>
        <p:txBody>
          <a:bodyPr>
            <a:spAutoFit/>
          </a:bodyPr>
          <a:lstStyle/>
          <a:p>
            <a:r>
              <a:rPr lang="vi-VN" dirty="0">
                <a:solidFill>
                  <a:srgbClr val="002060"/>
                </a:solidFill>
                <a:latin typeface="Times New Roman" panose="02020603050405020304" pitchFamily="18" charset="0"/>
              </a:rPr>
              <a:t>b,Trọng động  </a:t>
            </a:r>
            <a:endParaRPr lang="en-US" dirty="0" smtClean="0">
              <a:solidFill>
                <a:srgbClr val="002060"/>
              </a:solidFill>
              <a:latin typeface="Times New Roman" panose="02020603050405020304" pitchFamily="18" charset="0"/>
            </a:endParaRPr>
          </a:p>
          <a:p>
            <a:r>
              <a:rPr lang="vi-VN" i="1" dirty="0" smtClean="0">
                <a:solidFill>
                  <a:srgbClr val="002060"/>
                </a:solidFill>
                <a:latin typeface="Times New Roman" panose="02020603050405020304" pitchFamily="18" charset="0"/>
              </a:rPr>
              <a:t>*</a:t>
            </a:r>
            <a:r>
              <a:rPr lang="vi-VN" i="1" dirty="0">
                <a:solidFill>
                  <a:srgbClr val="002060"/>
                </a:solidFill>
                <a:latin typeface="Times New Roman" panose="02020603050405020304" pitchFamily="18" charset="0"/>
              </a:rPr>
              <a:t>BTPTC</a:t>
            </a:r>
            <a:r>
              <a:rPr lang="vi-VN" dirty="0">
                <a:solidFill>
                  <a:srgbClr val="002060"/>
                </a:solidFill>
                <a:latin typeface="Times New Roman" panose="02020603050405020304" pitchFamily="18" charset="0"/>
              </a:rPr>
              <a:t>: </a:t>
            </a:r>
            <a:r>
              <a:rPr lang="vi-VN" i="1" dirty="0">
                <a:solidFill>
                  <a:srgbClr val="002060"/>
                </a:solidFill>
                <a:latin typeface="Times New Roman" panose="02020603050405020304" pitchFamily="18" charset="0"/>
              </a:rPr>
              <a:t> Bé vui khỏe</a:t>
            </a:r>
            <a:endParaRPr lang="vi-VN" dirty="0">
              <a:solidFill>
                <a:srgbClr val="002060"/>
              </a:solidFill>
              <a:latin typeface="Times New Roman" panose="02020603050405020304" pitchFamily="18" charset="0"/>
            </a:endParaRPr>
          </a:p>
          <a:p>
            <a:r>
              <a:rPr lang="vi-VN" dirty="0">
                <a:solidFill>
                  <a:srgbClr val="002060"/>
                </a:solidFill>
                <a:latin typeface="Times New Roman" panose="02020603050405020304" pitchFamily="18" charset="0"/>
              </a:rPr>
              <a:t>ĐT1: Tay đưa gậy lên cao, trước mặt(6l x 2n)   </a:t>
            </a:r>
          </a:p>
          <a:p>
            <a:r>
              <a:rPr lang="vi-VN" dirty="0">
                <a:solidFill>
                  <a:srgbClr val="002060"/>
                </a:solidFill>
                <a:latin typeface="Times New Roman" panose="02020603050405020304" pitchFamily="18" charset="0"/>
              </a:rPr>
              <a:t>ĐT2: Co 1 chân lên hạ xuống, đổi chân (4l x 2n)  </a:t>
            </a:r>
          </a:p>
          <a:p>
            <a:r>
              <a:rPr lang="vi-VN" dirty="0">
                <a:solidFill>
                  <a:srgbClr val="002060"/>
                </a:solidFill>
                <a:latin typeface="Times New Roman" panose="02020603050405020304" pitchFamily="18" charset="0"/>
              </a:rPr>
              <a:t>ĐT3: Tay đưa lên cao, cúi gập người chạm chân  (4l x 2n)  </a:t>
            </a:r>
          </a:p>
          <a:p>
            <a:r>
              <a:rPr lang="vi-VN" dirty="0">
                <a:solidFill>
                  <a:srgbClr val="002060"/>
                </a:solidFill>
                <a:latin typeface="Times New Roman" panose="02020603050405020304" pitchFamily="18" charset="0"/>
              </a:rPr>
              <a:t>ĐT4: Bật tại chỗ (4l x 2n) </a:t>
            </a:r>
            <a:r>
              <a:rPr lang="vi-VN" dirty="0">
                <a:latin typeface="Times New Roman" panose="02020603050405020304" pitchFamily="18" charset="0"/>
              </a:rPr>
              <a:t> </a:t>
            </a:r>
          </a:p>
        </p:txBody>
      </p:sp>
      <p:pic>
        <p:nvPicPr>
          <p:cNvPr id="3" name="QuaBongTron-VA_jb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30556047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57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3" name="Rectangle 2"/>
          <p:cNvSpPr/>
          <p:nvPr/>
        </p:nvSpPr>
        <p:spPr>
          <a:xfrm>
            <a:off x="946086" y="960399"/>
            <a:ext cx="7781453" cy="1815882"/>
          </a:xfrm>
          <a:prstGeom prst="rect">
            <a:avLst/>
          </a:prstGeom>
        </p:spPr>
        <p:txBody>
          <a:bodyPr wrap="square">
            <a:spAutoFit/>
          </a:bodyPr>
          <a:lstStyle/>
          <a:p>
            <a:r>
              <a:rPr lang="vi-VN" i="1" dirty="0">
                <a:solidFill>
                  <a:srgbClr val="002060"/>
                </a:solidFill>
                <a:latin typeface="Times New Roman" panose="02020603050405020304" pitchFamily="18" charset="0"/>
              </a:rPr>
              <a:t>* VĐCB:</a:t>
            </a:r>
            <a:r>
              <a:rPr lang="vi-VN" dirty="0">
                <a:solidFill>
                  <a:srgbClr val="002060"/>
                </a:solidFill>
                <a:latin typeface="Times New Roman" panose="02020603050405020304" pitchFamily="18" charset="0"/>
              </a:rPr>
              <a:t> </a:t>
            </a:r>
            <a:r>
              <a:rPr lang="vi-VN" i="1" dirty="0">
                <a:solidFill>
                  <a:srgbClr val="002060"/>
                </a:solidFill>
                <a:latin typeface="Times New Roman" panose="02020603050405020304" pitchFamily="18" charset="0"/>
              </a:rPr>
              <a:t>Đi bước qua vật cản: </a:t>
            </a:r>
            <a:r>
              <a:rPr lang="vi-VN" dirty="0">
                <a:solidFill>
                  <a:srgbClr val="002060"/>
                </a:solidFill>
                <a:latin typeface="Times New Roman" panose="02020603050405020304" pitchFamily="18" charset="0"/>
              </a:rPr>
              <a:t>Cô giới thiệu tên VĐCB;</a:t>
            </a:r>
          </a:p>
          <a:p>
            <a:r>
              <a:rPr lang="vi-VN" dirty="0">
                <a:solidFill>
                  <a:srgbClr val="002060"/>
                </a:solidFill>
                <a:latin typeface="Times New Roman" panose="02020603050405020304" pitchFamily="18" charset="0"/>
              </a:rPr>
              <a:t>- Cô làm mẫu lần 1: Hỏi trẻ tên bài.</a:t>
            </a:r>
          </a:p>
          <a:p>
            <a:r>
              <a:rPr lang="vi-VN" dirty="0">
                <a:solidFill>
                  <a:srgbClr val="002060"/>
                </a:solidFill>
                <a:latin typeface="Times New Roman" panose="02020603050405020304" pitchFamily="18" charset="0"/>
              </a:rPr>
              <a:t>- Cô làm mẫu lần 2: Chậm kết hợp phân tích động tác:</a:t>
            </a:r>
          </a:p>
          <a:p>
            <a:r>
              <a:rPr lang="vi-VN" dirty="0">
                <a:solidFill>
                  <a:srgbClr val="002060"/>
                </a:solidFill>
                <a:latin typeface="Times New Roman" panose="02020603050405020304" pitchFamily="18" charset="0"/>
              </a:rPr>
              <a:t>+ TTCB: Cô đi từ đầu hàng đến vạch chuẩn, đứng thẳng, mắt nhìn phía trước. Khi có hiệu kệnh cô đi thẳng về phía vật cản, cô bước chân phải lên trước, cô nhấc cao chân sao không chạm vào vật cản, sau đó cô nhấc nốt chân còn lại qua.</a:t>
            </a:r>
          </a:p>
          <a:p>
            <a:r>
              <a:rPr lang="vi-VN" dirty="0">
                <a:solidFill>
                  <a:srgbClr val="002060"/>
                </a:solidFill>
                <a:latin typeface="Times New Roman" panose="02020603050405020304" pitchFamily="18" charset="0"/>
              </a:rPr>
              <a:t>- Cô hỏi trẻ cô vừa làm gì?</a:t>
            </a:r>
          </a:p>
          <a:p>
            <a:r>
              <a:rPr lang="vi-VN" dirty="0">
                <a:solidFill>
                  <a:srgbClr val="002060"/>
                </a:solidFill>
                <a:latin typeface="Times New Roman" panose="02020603050405020304" pitchFamily="18" charset="0"/>
              </a:rPr>
              <a:t>- Cô cho trẻ khá thực hiện . Cho trẻ nhận xét và cô sửa động tác cho trẻ.</a:t>
            </a:r>
          </a:p>
        </p:txBody>
      </p:sp>
    </p:spTree>
    <p:extLst>
      <p:ext uri="{BB962C8B-B14F-4D97-AF65-F5344CB8AC3E}">
        <p14:creationId xmlns:p14="http://schemas.microsoft.com/office/powerpoint/2010/main" val="911832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cxnSp>
        <p:nvCxnSpPr>
          <p:cNvPr id="1681" name="Google Shape;1681;p59"/>
          <p:cNvCxnSpPr/>
          <p:nvPr/>
        </p:nvCxnSpPr>
        <p:spPr>
          <a:xfrm>
            <a:off x="3589650" y="2948500"/>
            <a:ext cx="1964700" cy="0"/>
          </a:xfrm>
          <a:prstGeom prst="straightConnector1">
            <a:avLst/>
          </a:prstGeom>
          <a:noFill/>
          <a:ln w="76200" cap="flat" cmpd="sng">
            <a:solidFill>
              <a:schemeClr val="lt1"/>
            </a:solidFill>
            <a:prstDash val="solid"/>
            <a:round/>
            <a:headEnd type="none" w="med" len="med"/>
            <a:tailEnd type="none" w="med" len="med"/>
          </a:ln>
        </p:spPr>
      </p:cxnSp>
      <p:cxnSp>
        <p:nvCxnSpPr>
          <p:cNvPr id="1684" name="Google Shape;1684;p59"/>
          <p:cNvCxnSpPr/>
          <p:nvPr/>
        </p:nvCxnSpPr>
        <p:spPr>
          <a:xfrm>
            <a:off x="3589650" y="3697875"/>
            <a:ext cx="1964700" cy="0"/>
          </a:xfrm>
          <a:prstGeom prst="straightConnector1">
            <a:avLst/>
          </a:prstGeom>
          <a:noFill/>
          <a:ln w="76200" cap="flat" cmpd="sng">
            <a:solidFill>
              <a:schemeClr val="lt1"/>
            </a:solidFill>
            <a:prstDash val="solid"/>
            <a:round/>
            <a:headEnd type="none" w="med" len="med"/>
            <a:tailEnd type="none" w="med" len="med"/>
          </a:ln>
        </p:spPr>
      </p:cxnSp>
      <p:sp>
        <p:nvSpPr>
          <p:cNvPr id="1690" name="Google Shape;1690;p59"/>
          <p:cNvSpPr/>
          <p:nvPr/>
        </p:nvSpPr>
        <p:spPr>
          <a:xfrm>
            <a:off x="1654832" y="204346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9"/>
          <p:cNvSpPr/>
          <p:nvPr/>
        </p:nvSpPr>
        <p:spPr>
          <a:xfrm>
            <a:off x="6351432" y="28453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9"/>
          <p:cNvSpPr/>
          <p:nvPr/>
        </p:nvSpPr>
        <p:spPr>
          <a:xfrm>
            <a:off x="6884832" y="1016513"/>
            <a:ext cx="1202700" cy="1202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478;p67"/>
          <p:cNvSpPr/>
          <p:nvPr/>
        </p:nvSpPr>
        <p:spPr>
          <a:xfrm rot="-328006">
            <a:off x="1794493" y="2489427"/>
            <a:ext cx="4439100" cy="2685776"/>
          </a:xfrm>
          <a:custGeom>
            <a:avLst/>
            <a:gdLst/>
            <a:ahLst/>
            <a:cxnLst/>
            <a:rect l="l" t="t" r="r" b="b"/>
            <a:pathLst>
              <a:path w="81141" h="27318" extrusionOk="0">
                <a:moveTo>
                  <a:pt x="56351" y="0"/>
                </a:moveTo>
                <a:cubicBezTo>
                  <a:pt x="49879" y="0"/>
                  <a:pt x="43341" y="802"/>
                  <a:pt x="36942" y="981"/>
                </a:cubicBezTo>
                <a:cubicBezTo>
                  <a:pt x="33363" y="1082"/>
                  <a:pt x="29826" y="1367"/>
                  <a:pt x="26380" y="1804"/>
                </a:cubicBezTo>
                <a:cubicBezTo>
                  <a:pt x="19701" y="2688"/>
                  <a:pt x="1" y="14501"/>
                  <a:pt x="7076" y="22633"/>
                </a:cubicBezTo>
                <a:cubicBezTo>
                  <a:pt x="8782" y="24596"/>
                  <a:pt x="11039" y="25318"/>
                  <a:pt x="13468" y="25318"/>
                </a:cubicBezTo>
                <a:cubicBezTo>
                  <a:pt x="17755" y="25318"/>
                  <a:pt x="22578" y="23072"/>
                  <a:pt x="25861" y="21443"/>
                </a:cubicBezTo>
                <a:cubicBezTo>
                  <a:pt x="30332" y="19221"/>
                  <a:pt x="34541" y="17643"/>
                  <a:pt x="38993" y="17643"/>
                </a:cubicBezTo>
                <a:cubicBezTo>
                  <a:pt x="41505" y="17643"/>
                  <a:pt x="44095" y="18145"/>
                  <a:pt x="46853" y="19319"/>
                </a:cubicBezTo>
                <a:cubicBezTo>
                  <a:pt x="53569" y="22163"/>
                  <a:pt x="60105" y="27318"/>
                  <a:pt x="67494" y="27318"/>
                </a:cubicBezTo>
                <a:cubicBezTo>
                  <a:pt x="69376" y="27318"/>
                  <a:pt x="71314" y="26983"/>
                  <a:pt x="73324" y="26191"/>
                </a:cubicBezTo>
                <a:cubicBezTo>
                  <a:pt x="78559" y="24117"/>
                  <a:pt x="81141" y="16147"/>
                  <a:pt x="80307" y="11115"/>
                </a:cubicBezTo>
                <a:cubicBezTo>
                  <a:pt x="79372" y="5413"/>
                  <a:pt x="74960" y="3186"/>
                  <a:pt x="69857" y="1692"/>
                </a:cubicBezTo>
                <a:cubicBezTo>
                  <a:pt x="65437" y="398"/>
                  <a:pt x="60911" y="0"/>
                  <a:pt x="563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Rectangle 2"/>
          <p:cNvSpPr/>
          <p:nvPr/>
        </p:nvSpPr>
        <p:spPr>
          <a:xfrm>
            <a:off x="1163370" y="834807"/>
            <a:ext cx="5844012" cy="954107"/>
          </a:xfrm>
          <a:prstGeom prst="rect">
            <a:avLst/>
          </a:prstGeom>
        </p:spPr>
        <p:txBody>
          <a:bodyPr wrap="square">
            <a:spAutoFit/>
          </a:bodyPr>
          <a:lstStyle/>
          <a:p>
            <a:r>
              <a:rPr lang="vi-VN" i="1" dirty="0">
                <a:solidFill>
                  <a:srgbClr val="002060"/>
                </a:solidFill>
                <a:latin typeface="Times New Roman" panose="02020603050405020304" pitchFamily="18" charset="0"/>
              </a:rPr>
              <a:t>* Trẻ thực hiện:</a:t>
            </a:r>
            <a:endParaRPr lang="vi-VN" dirty="0">
              <a:solidFill>
                <a:srgbClr val="002060"/>
              </a:solidFill>
              <a:latin typeface="Times New Roman" panose="02020603050405020304" pitchFamily="18" charset="0"/>
            </a:endParaRPr>
          </a:p>
          <a:p>
            <a:r>
              <a:rPr lang="vi-VN" dirty="0">
                <a:solidFill>
                  <a:srgbClr val="002060"/>
                </a:solidFill>
                <a:latin typeface="Times New Roman" panose="02020603050405020304" pitchFamily="18" charset="0"/>
              </a:rPr>
              <a:t>- Lần 1: Cô cho 4 bạn thực hiện.</a:t>
            </a:r>
          </a:p>
          <a:p>
            <a:r>
              <a:rPr lang="vi-VN" dirty="0">
                <a:solidFill>
                  <a:srgbClr val="002060"/>
                </a:solidFill>
                <a:latin typeface="Times New Roman" panose="02020603050405020304" pitchFamily="18" charset="0"/>
              </a:rPr>
              <a:t>- Lần 2: cả lớp đi bước qua vật cản thành vòng tròn quanh lớp</a:t>
            </a:r>
          </a:p>
          <a:p>
            <a:r>
              <a:rPr lang="vi-VN" dirty="0">
                <a:solidFill>
                  <a:srgbClr val="002060"/>
                </a:solidFill>
                <a:latin typeface="Times New Roman" panose="02020603050405020304" pitchFamily="18" charset="0"/>
              </a:rPr>
              <a:t>- Động viên khuyến khích, hỏi trẻ các con vừa làm gì?</a:t>
            </a:r>
          </a:p>
        </p:txBody>
      </p:sp>
      <p:pic>
        <p:nvPicPr>
          <p:cNvPr id="4" name="DanceTheducbuoisangRemix-DJ_3dv3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2596447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66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2" name="Rectangle 1"/>
          <p:cNvSpPr/>
          <p:nvPr/>
        </p:nvSpPr>
        <p:spPr>
          <a:xfrm>
            <a:off x="1027568" y="1145004"/>
            <a:ext cx="5427552" cy="1384995"/>
          </a:xfrm>
          <a:prstGeom prst="rect">
            <a:avLst/>
          </a:prstGeom>
        </p:spPr>
        <p:txBody>
          <a:bodyPr wrap="square">
            <a:spAutoFit/>
          </a:bodyPr>
          <a:lstStyle/>
          <a:p>
            <a:r>
              <a:rPr lang="vi-VN" i="1" dirty="0">
                <a:solidFill>
                  <a:srgbClr val="002060"/>
                </a:solidFill>
                <a:latin typeface="+mj-lt"/>
              </a:rPr>
              <a:t>* TCVĐ:</a:t>
            </a:r>
            <a:r>
              <a:rPr lang="vi-VN" dirty="0">
                <a:solidFill>
                  <a:srgbClr val="002060"/>
                </a:solidFill>
                <a:latin typeface="+mj-lt"/>
              </a:rPr>
              <a:t> </a:t>
            </a:r>
            <a:r>
              <a:rPr lang="vi-VN" i="1" dirty="0">
                <a:solidFill>
                  <a:srgbClr val="002060"/>
                </a:solidFill>
                <a:latin typeface="+mj-lt"/>
              </a:rPr>
              <a:t>Máy bay</a:t>
            </a:r>
            <a:endParaRPr lang="vi-VN" dirty="0">
              <a:solidFill>
                <a:srgbClr val="002060"/>
              </a:solidFill>
              <a:latin typeface="+mj-lt"/>
            </a:endParaRPr>
          </a:p>
          <a:p>
            <a:r>
              <a:rPr lang="vi-VN" dirty="0">
                <a:solidFill>
                  <a:srgbClr val="002060"/>
                </a:solidFill>
                <a:latin typeface="+mj-lt"/>
              </a:rPr>
              <a:t>- Cô giới thiệu tên trò chơi cách chơi, trò chơi làm theo hiệu lệnh của cô giáo</a:t>
            </a:r>
          </a:p>
          <a:p>
            <a:r>
              <a:rPr lang="vi-VN" dirty="0">
                <a:solidFill>
                  <a:srgbClr val="002060"/>
                </a:solidFill>
                <a:latin typeface="+mj-lt"/>
              </a:rPr>
              <a:t>Cô tổ chức cho trẻ chơi 2-3 lần.</a:t>
            </a:r>
          </a:p>
          <a:p>
            <a:r>
              <a:rPr lang="vi-VN" dirty="0"/>
              <a:t/>
            </a:r>
            <a:br>
              <a:rPr lang="vi-VN" dirty="0"/>
            </a:br>
            <a:endParaRPr lang="en-US" dirty="0"/>
          </a:p>
        </p:txBody>
      </p:sp>
      <p:pic>
        <p:nvPicPr>
          <p:cNvPr id="3" name="HopeYou-V.A-36405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18427449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90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Spelling Choice Boards by Slidesgo">
  <a:themeElements>
    <a:clrScheme name="Simple Light">
      <a:dk1>
        <a:srgbClr val="000000"/>
      </a:dk1>
      <a:lt1>
        <a:srgbClr val="FFFFFF"/>
      </a:lt1>
      <a:dk2>
        <a:srgbClr val="3B8B00"/>
      </a:dk2>
      <a:lt2>
        <a:srgbClr val="882F27"/>
      </a:lt2>
      <a:accent1>
        <a:srgbClr val="51AB00"/>
      </a:accent1>
      <a:accent2>
        <a:srgbClr val="FF650D"/>
      </a:accent2>
      <a:accent3>
        <a:srgbClr val="9FA7AB"/>
      </a:accent3>
      <a:accent4>
        <a:srgbClr val="FFBD00"/>
      </a:accent4>
      <a:accent5>
        <a:srgbClr val="B1E4FD"/>
      </a:accent5>
      <a:accent6>
        <a:srgbClr val="FF9BBA"/>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213</Words>
  <Application>Microsoft Office PowerPoint</Application>
  <PresentationFormat>On-screen Show (16:9)</PresentationFormat>
  <Paragraphs>57</Paragraphs>
  <Slides>12</Slides>
  <Notes>12</Notes>
  <HiddenSlides>0</HiddenSlides>
  <MMClips>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Fira Sans</vt:lpstr>
      <vt:lpstr>Amatic SC</vt:lpstr>
      <vt:lpstr>方正正大黑简体</vt:lpstr>
      <vt:lpstr>Arial</vt:lpstr>
      <vt:lpstr>Times New Roman</vt:lpstr>
      <vt:lpstr>微软雅黑</vt:lpstr>
      <vt:lpstr>Alata</vt:lpstr>
      <vt:lpstr>Spelling Choice Boards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GIẢNG TIẾNG ANH</dc:title>
  <cp:lastModifiedBy>Admin</cp:lastModifiedBy>
  <cp:revision>18</cp:revision>
  <dcterms:modified xsi:type="dcterms:W3CDTF">2022-06-11T20:17:30Z</dcterms:modified>
</cp:coreProperties>
</file>