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9" r:id="rId2"/>
    <p:sldId id="273" r:id="rId3"/>
    <p:sldId id="266" r:id="rId4"/>
    <p:sldId id="289" r:id="rId5"/>
    <p:sldId id="291" r:id="rId6"/>
    <p:sldId id="290" r:id="rId7"/>
    <p:sldId id="292" r:id="rId8"/>
    <p:sldId id="263" r:id="rId9"/>
    <p:sldId id="288" r:id="rId10"/>
    <p:sldId id="278" r:id="rId11"/>
    <p:sldId id="276" r:id="rId12"/>
    <p:sldId id="275" r:id="rId13"/>
    <p:sldId id="282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22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312" y="60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Jan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1-432D-9324-F0D7738D6F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Feb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B1-432D-9324-F0D7738D6F6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Mar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B1-432D-9324-F0D7738D6F6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Apr</c:v>
                </c:pt>
              </c:strCache>
            </c:strRef>
          </c:tx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B1-432D-9324-F0D7738D6F6D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May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5B1-432D-9324-F0D7738D6F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425591504"/>
        <c:axId val="425591896"/>
      </c:barChart>
      <c:catAx>
        <c:axId val="425591504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425591896"/>
        <c:crosses val="autoZero"/>
        <c:auto val="1"/>
        <c:lblAlgn val="ctr"/>
        <c:lblOffset val="100"/>
        <c:noMultiLvlLbl val="0"/>
      </c:catAx>
      <c:valAx>
        <c:axId val="425591896"/>
        <c:scaling>
          <c:orientation val="minMax"/>
        </c:scaling>
        <c:delete val="1"/>
        <c:axPos val="l"/>
        <c:majorGridlines/>
        <c:numFmt formatCode="[$$-540A]#,##0.000" sourceLinked="0"/>
        <c:majorTickMark val="none"/>
        <c:minorTickMark val="none"/>
        <c:tickLblPos val="nextTo"/>
        <c:crossAx val="425591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28E219-0880-4D5D-AF36-D363AA7CC1D4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431704-B89D-4EFF-9D8E-0227E0BA8B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943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31704-B89D-4EFF-9D8E-0227E0BA8B7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3121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31704-B89D-4EFF-9D8E-0227E0BA8B7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9127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31704-B89D-4EFF-9D8E-0227E0BA8B7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5056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31704-B89D-4EFF-9D8E-0227E0BA8B7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058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31704-B89D-4EFF-9D8E-0227E0BA8B7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398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31704-B89D-4EFF-9D8E-0227E0BA8B7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896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31704-B89D-4EFF-9D8E-0227E0BA8B7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4740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31704-B89D-4EFF-9D8E-0227E0BA8B7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833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31704-B89D-4EFF-9D8E-0227E0BA8B7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618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31704-B89D-4EFF-9D8E-0227E0BA8B7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195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31704-B89D-4EFF-9D8E-0227E0BA8B7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0451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31704-B89D-4EFF-9D8E-0227E0BA8B7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499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B2B2-A2C9-428B-B5AD-F768193E9A61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B095-98A4-4D29-8A1C-3D9B5F9959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09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B2B2-A2C9-428B-B5AD-F768193E9A61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B095-98A4-4D29-8A1C-3D9B5F9959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87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B2B2-A2C9-428B-B5AD-F768193E9A61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B095-98A4-4D29-8A1C-3D9B5F9959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96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B2B2-A2C9-428B-B5AD-F768193E9A61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B095-98A4-4D29-8A1C-3D9B5F9959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39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B2B2-A2C9-428B-B5AD-F768193E9A61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B095-98A4-4D29-8A1C-3D9B5F9959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32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B2B2-A2C9-428B-B5AD-F768193E9A61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B095-98A4-4D29-8A1C-3D9B5F9959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50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B2B2-A2C9-428B-B5AD-F768193E9A61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B095-98A4-4D29-8A1C-3D9B5F9959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87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B2B2-A2C9-428B-B5AD-F768193E9A61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B095-98A4-4D29-8A1C-3D9B5F9959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45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B2B2-A2C9-428B-B5AD-F768193E9A61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B095-98A4-4D29-8A1C-3D9B5F9959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33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B2B2-A2C9-428B-B5AD-F768193E9A61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B095-98A4-4D29-8A1C-3D9B5F9959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63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B2B2-A2C9-428B-B5AD-F768193E9A61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3B095-98A4-4D29-8A1C-3D9B5F9959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55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1B2B2-A2C9-428B-B5AD-F768193E9A61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3B095-98A4-4D29-8A1C-3D9B5F9959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879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4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jp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3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1.jpg"/><Relationship Id="rId7" Type="http://schemas.openxmlformats.org/officeDocument/2006/relationships/image" Target="../media/image2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png"/><Relationship Id="rId9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8" t="25527" r="25527"/>
          <a:stretch/>
        </p:blipFill>
        <p:spPr>
          <a:xfrm rot="2053176">
            <a:off x="2046310" y="-784436"/>
            <a:ext cx="15002208" cy="13364077"/>
          </a:xfrm>
          <a:custGeom>
            <a:avLst/>
            <a:gdLst>
              <a:gd name="connsiteX0" fmla="*/ 11143798 w 15002208"/>
              <a:gd name="connsiteY0" fmla="*/ 0 h 13364077"/>
              <a:gd name="connsiteX1" fmla="*/ 13197594 w 15002208"/>
              <a:gd name="connsiteY1" fmla="*/ 0 h 13364077"/>
              <a:gd name="connsiteX2" fmla="*/ 15002208 w 15002208"/>
              <a:gd name="connsiteY2" fmla="*/ 2220197 h 13364077"/>
              <a:gd name="connsiteX3" fmla="*/ 15002208 w 15002208"/>
              <a:gd name="connsiteY3" fmla="*/ 5894038 h 13364077"/>
              <a:gd name="connsiteX4" fmla="*/ 7465759 w 15002208"/>
              <a:gd name="connsiteY4" fmla="*/ 13364077 h 13364077"/>
              <a:gd name="connsiteX5" fmla="*/ 0 w 15002208"/>
              <a:gd name="connsiteY5" fmla="*/ 13364077 h 13364077"/>
              <a:gd name="connsiteX6" fmla="*/ 148639 w 15002208"/>
              <a:gd name="connsiteY6" fmla="*/ 12636569 h 13364077"/>
              <a:gd name="connsiteX7" fmla="*/ 1557076 w 15002208"/>
              <a:gd name="connsiteY7" fmla="*/ 8476070 h 13364077"/>
              <a:gd name="connsiteX8" fmla="*/ 5670192 w 15002208"/>
              <a:gd name="connsiteY8" fmla="*/ 4158222 h 13364077"/>
              <a:gd name="connsiteX9" fmla="*/ 10814376 w 15002208"/>
              <a:gd name="connsiteY9" fmla="*/ 241738 h 13364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002208" h="13364077">
                <a:moveTo>
                  <a:pt x="11143798" y="0"/>
                </a:moveTo>
                <a:lnTo>
                  <a:pt x="13197594" y="0"/>
                </a:lnTo>
                <a:lnTo>
                  <a:pt x="15002208" y="2220197"/>
                </a:lnTo>
                <a:lnTo>
                  <a:pt x="15002208" y="5894038"/>
                </a:lnTo>
                <a:lnTo>
                  <a:pt x="7465759" y="13364077"/>
                </a:lnTo>
                <a:lnTo>
                  <a:pt x="0" y="13364077"/>
                </a:lnTo>
                <a:lnTo>
                  <a:pt x="148639" y="12636569"/>
                </a:lnTo>
                <a:cubicBezTo>
                  <a:pt x="451598" y="11153752"/>
                  <a:pt x="782310" y="9686933"/>
                  <a:pt x="1557076" y="8476070"/>
                </a:cubicBezTo>
                <a:cubicBezTo>
                  <a:pt x="2796701" y="6538688"/>
                  <a:pt x="2854036" y="6453619"/>
                  <a:pt x="5670192" y="4158222"/>
                </a:cubicBezTo>
                <a:cubicBezTo>
                  <a:pt x="7782309" y="2436675"/>
                  <a:pt x="9258604" y="1380812"/>
                  <a:pt x="10814376" y="241738"/>
                </a:cubicBezTo>
                <a:close/>
              </a:path>
            </a:pathLst>
          </a:custGeom>
        </p:spPr>
      </p:pic>
      <p:sp>
        <p:nvSpPr>
          <p:cNvPr id="95" name="文本框 94"/>
          <p:cNvSpPr txBox="1"/>
          <p:nvPr/>
        </p:nvSpPr>
        <p:spPr>
          <a:xfrm>
            <a:off x="3929118" y="154498"/>
            <a:ext cx="5148648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QUẬN LONG BIÊN</a:t>
            </a:r>
          </a:p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5207"/>
            <a:ext cx="363855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989" y="4274122"/>
            <a:ext cx="2736277" cy="2736277"/>
          </a:xfrm>
          <a:prstGeom prst="rect">
            <a:avLst/>
          </a:prstGeom>
        </p:spPr>
      </p:pic>
      <p:sp>
        <p:nvSpPr>
          <p:cNvPr id="25" name="云形 26"/>
          <p:cNvSpPr/>
          <p:nvPr/>
        </p:nvSpPr>
        <p:spPr>
          <a:xfrm rot="429982">
            <a:off x="5105143" y="1645162"/>
            <a:ext cx="1144443" cy="712987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3219"/>
              <a:gd name="connsiteX1" fmla="*/ 5659 w 43256"/>
              <a:gd name="connsiteY1" fmla="*/ 6766 h 43219"/>
              <a:gd name="connsiteX2" fmla="*/ 14041 w 43256"/>
              <a:gd name="connsiteY2" fmla="*/ 5061 h 43219"/>
              <a:gd name="connsiteX3" fmla="*/ 22492 w 43256"/>
              <a:gd name="connsiteY3" fmla="*/ 3291 h 43219"/>
              <a:gd name="connsiteX4" fmla="*/ 25785 w 43256"/>
              <a:gd name="connsiteY4" fmla="*/ 59 h 43219"/>
              <a:gd name="connsiteX5" fmla="*/ 29869 w 43256"/>
              <a:gd name="connsiteY5" fmla="*/ 2340 h 43219"/>
              <a:gd name="connsiteX6" fmla="*/ 35499 w 43256"/>
              <a:gd name="connsiteY6" fmla="*/ 549 h 43219"/>
              <a:gd name="connsiteX7" fmla="*/ 38354 w 43256"/>
              <a:gd name="connsiteY7" fmla="*/ 5435 h 43219"/>
              <a:gd name="connsiteX8" fmla="*/ 42018 w 43256"/>
              <a:gd name="connsiteY8" fmla="*/ 10177 h 43219"/>
              <a:gd name="connsiteX9" fmla="*/ 41854 w 43256"/>
              <a:gd name="connsiteY9" fmla="*/ 15319 h 43219"/>
              <a:gd name="connsiteX10" fmla="*/ 43052 w 43256"/>
              <a:gd name="connsiteY10" fmla="*/ 23181 h 43219"/>
              <a:gd name="connsiteX11" fmla="*/ 37440 w 43256"/>
              <a:gd name="connsiteY11" fmla="*/ 30063 h 43219"/>
              <a:gd name="connsiteX12" fmla="*/ 35431 w 43256"/>
              <a:gd name="connsiteY12" fmla="*/ 35960 h 43219"/>
              <a:gd name="connsiteX13" fmla="*/ 28591 w 43256"/>
              <a:gd name="connsiteY13" fmla="*/ 36674 h 43219"/>
              <a:gd name="connsiteX14" fmla="*/ 23703 w 43256"/>
              <a:gd name="connsiteY14" fmla="*/ 42965 h 43219"/>
              <a:gd name="connsiteX15" fmla="*/ 16516 w 43256"/>
              <a:gd name="connsiteY15" fmla="*/ 39125 h 43219"/>
              <a:gd name="connsiteX16" fmla="*/ 5840 w 43256"/>
              <a:gd name="connsiteY16" fmla="*/ 35331 h 43219"/>
              <a:gd name="connsiteX17" fmla="*/ 1146 w 43256"/>
              <a:gd name="connsiteY17" fmla="*/ 31109 h 43219"/>
              <a:gd name="connsiteX18" fmla="*/ 2149 w 43256"/>
              <a:gd name="connsiteY18" fmla="*/ 25410 h 43219"/>
              <a:gd name="connsiteX19" fmla="*/ 31 w 43256"/>
              <a:gd name="connsiteY19" fmla="*/ 19563 h 43219"/>
              <a:gd name="connsiteX20" fmla="*/ 3899 w 43256"/>
              <a:gd name="connsiteY20" fmla="*/ 14366 h 43219"/>
              <a:gd name="connsiteX21" fmla="*/ 3936 w 43256"/>
              <a:gd name="connsiteY21" fmla="*/ 14229 h 43219"/>
              <a:gd name="connsiteX0" fmla="*/ 4729 w 43256"/>
              <a:gd name="connsiteY0" fmla="*/ 26036 h 43219"/>
              <a:gd name="connsiteX1" fmla="*/ 2196 w 43256"/>
              <a:gd name="connsiteY1" fmla="*/ 25239 h 43219"/>
              <a:gd name="connsiteX2" fmla="*/ 6964 w 43256"/>
              <a:gd name="connsiteY2" fmla="*/ 34758 h 43219"/>
              <a:gd name="connsiteX3" fmla="*/ 5856 w 43256"/>
              <a:gd name="connsiteY3" fmla="*/ 35139 h 43219"/>
              <a:gd name="connsiteX4" fmla="*/ 28863 w 43256"/>
              <a:gd name="connsiteY4" fmla="*/ 34610 h 43219"/>
              <a:gd name="connsiteX5" fmla="*/ 28596 w 43256"/>
              <a:gd name="connsiteY5" fmla="*/ 36519 h 43219"/>
              <a:gd name="connsiteX6" fmla="*/ 34165 w 43256"/>
              <a:gd name="connsiteY6" fmla="*/ 22813 h 43219"/>
              <a:gd name="connsiteX7" fmla="*/ 37416 w 43256"/>
              <a:gd name="connsiteY7" fmla="*/ 29949 h 43219"/>
              <a:gd name="connsiteX8" fmla="*/ 41834 w 43256"/>
              <a:gd name="connsiteY8" fmla="*/ 15213 h 43219"/>
              <a:gd name="connsiteX9" fmla="*/ 40386 w 43256"/>
              <a:gd name="connsiteY9" fmla="*/ 17889 h 43219"/>
              <a:gd name="connsiteX10" fmla="*/ 38360 w 43256"/>
              <a:gd name="connsiteY10" fmla="*/ 5285 h 43219"/>
              <a:gd name="connsiteX11" fmla="*/ 38436 w 43256"/>
              <a:gd name="connsiteY11" fmla="*/ 6549 h 43219"/>
              <a:gd name="connsiteX12" fmla="*/ 29114 w 43256"/>
              <a:gd name="connsiteY12" fmla="*/ 3811 h 43219"/>
              <a:gd name="connsiteX13" fmla="*/ 29856 w 43256"/>
              <a:gd name="connsiteY13" fmla="*/ 2199 h 43219"/>
              <a:gd name="connsiteX14" fmla="*/ 22177 w 43256"/>
              <a:gd name="connsiteY14" fmla="*/ 4579 h 43219"/>
              <a:gd name="connsiteX15" fmla="*/ 22536 w 43256"/>
              <a:gd name="connsiteY15" fmla="*/ 3189 h 43219"/>
              <a:gd name="connsiteX16" fmla="*/ 14036 w 43256"/>
              <a:gd name="connsiteY16" fmla="*/ 5051 h 43219"/>
              <a:gd name="connsiteX17" fmla="*/ 15336 w 43256"/>
              <a:gd name="connsiteY17" fmla="*/ 6399 h 43219"/>
              <a:gd name="connsiteX18" fmla="*/ 4163 w 43256"/>
              <a:gd name="connsiteY18" fmla="*/ 15648 h 43219"/>
              <a:gd name="connsiteX19" fmla="*/ 3936 w 43256"/>
              <a:gd name="connsiteY19" fmla="*/ 14229 h 43219"/>
              <a:gd name="connsiteX0" fmla="*/ 3936 w 43256"/>
              <a:gd name="connsiteY0" fmla="*/ 14229 h 43219"/>
              <a:gd name="connsiteX1" fmla="*/ 5659 w 43256"/>
              <a:gd name="connsiteY1" fmla="*/ 6766 h 43219"/>
              <a:gd name="connsiteX2" fmla="*/ 14041 w 43256"/>
              <a:gd name="connsiteY2" fmla="*/ 5061 h 43219"/>
              <a:gd name="connsiteX3" fmla="*/ 22492 w 43256"/>
              <a:gd name="connsiteY3" fmla="*/ 3291 h 43219"/>
              <a:gd name="connsiteX4" fmla="*/ 25785 w 43256"/>
              <a:gd name="connsiteY4" fmla="*/ 59 h 43219"/>
              <a:gd name="connsiteX5" fmla="*/ 29869 w 43256"/>
              <a:gd name="connsiteY5" fmla="*/ 2340 h 43219"/>
              <a:gd name="connsiteX6" fmla="*/ 35499 w 43256"/>
              <a:gd name="connsiteY6" fmla="*/ 549 h 43219"/>
              <a:gd name="connsiteX7" fmla="*/ 38354 w 43256"/>
              <a:gd name="connsiteY7" fmla="*/ 5435 h 43219"/>
              <a:gd name="connsiteX8" fmla="*/ 42018 w 43256"/>
              <a:gd name="connsiteY8" fmla="*/ 10177 h 43219"/>
              <a:gd name="connsiteX9" fmla="*/ 41854 w 43256"/>
              <a:gd name="connsiteY9" fmla="*/ 15319 h 43219"/>
              <a:gd name="connsiteX10" fmla="*/ 43052 w 43256"/>
              <a:gd name="connsiteY10" fmla="*/ 23181 h 43219"/>
              <a:gd name="connsiteX11" fmla="*/ 37440 w 43256"/>
              <a:gd name="connsiteY11" fmla="*/ 30063 h 43219"/>
              <a:gd name="connsiteX12" fmla="*/ 35431 w 43256"/>
              <a:gd name="connsiteY12" fmla="*/ 35960 h 43219"/>
              <a:gd name="connsiteX13" fmla="*/ 28591 w 43256"/>
              <a:gd name="connsiteY13" fmla="*/ 36674 h 43219"/>
              <a:gd name="connsiteX14" fmla="*/ 23703 w 43256"/>
              <a:gd name="connsiteY14" fmla="*/ 42965 h 43219"/>
              <a:gd name="connsiteX15" fmla="*/ 16516 w 43256"/>
              <a:gd name="connsiteY15" fmla="*/ 39125 h 43219"/>
              <a:gd name="connsiteX16" fmla="*/ 5840 w 43256"/>
              <a:gd name="connsiteY16" fmla="*/ 35331 h 43219"/>
              <a:gd name="connsiteX17" fmla="*/ 1146 w 43256"/>
              <a:gd name="connsiteY17" fmla="*/ 31109 h 43219"/>
              <a:gd name="connsiteX18" fmla="*/ 2149 w 43256"/>
              <a:gd name="connsiteY18" fmla="*/ 25410 h 43219"/>
              <a:gd name="connsiteX19" fmla="*/ 31 w 43256"/>
              <a:gd name="connsiteY19" fmla="*/ 19563 h 43219"/>
              <a:gd name="connsiteX20" fmla="*/ 3899 w 43256"/>
              <a:gd name="connsiteY20" fmla="*/ 14366 h 43219"/>
              <a:gd name="connsiteX21" fmla="*/ 3936 w 43256"/>
              <a:gd name="connsiteY21" fmla="*/ 14229 h 43219"/>
              <a:gd name="connsiteX0" fmla="*/ 4729 w 43256"/>
              <a:gd name="connsiteY0" fmla="*/ 26036 h 43219"/>
              <a:gd name="connsiteX1" fmla="*/ 2196 w 43256"/>
              <a:gd name="connsiteY1" fmla="*/ 25239 h 43219"/>
              <a:gd name="connsiteX2" fmla="*/ 6964 w 43256"/>
              <a:gd name="connsiteY2" fmla="*/ 34758 h 43219"/>
              <a:gd name="connsiteX3" fmla="*/ 5856 w 43256"/>
              <a:gd name="connsiteY3" fmla="*/ 35139 h 43219"/>
              <a:gd name="connsiteX4" fmla="*/ 34165 w 43256"/>
              <a:gd name="connsiteY4" fmla="*/ 22813 h 43219"/>
              <a:gd name="connsiteX5" fmla="*/ 37416 w 43256"/>
              <a:gd name="connsiteY5" fmla="*/ 29949 h 43219"/>
              <a:gd name="connsiteX6" fmla="*/ 41834 w 43256"/>
              <a:gd name="connsiteY6" fmla="*/ 15213 h 43219"/>
              <a:gd name="connsiteX7" fmla="*/ 40386 w 43256"/>
              <a:gd name="connsiteY7" fmla="*/ 17889 h 43219"/>
              <a:gd name="connsiteX8" fmla="*/ 38360 w 43256"/>
              <a:gd name="connsiteY8" fmla="*/ 5285 h 43219"/>
              <a:gd name="connsiteX9" fmla="*/ 38436 w 43256"/>
              <a:gd name="connsiteY9" fmla="*/ 6549 h 43219"/>
              <a:gd name="connsiteX10" fmla="*/ 29114 w 43256"/>
              <a:gd name="connsiteY10" fmla="*/ 3811 h 43219"/>
              <a:gd name="connsiteX11" fmla="*/ 29856 w 43256"/>
              <a:gd name="connsiteY11" fmla="*/ 2199 h 43219"/>
              <a:gd name="connsiteX12" fmla="*/ 22177 w 43256"/>
              <a:gd name="connsiteY12" fmla="*/ 4579 h 43219"/>
              <a:gd name="connsiteX13" fmla="*/ 22536 w 43256"/>
              <a:gd name="connsiteY13" fmla="*/ 3189 h 43219"/>
              <a:gd name="connsiteX14" fmla="*/ 14036 w 43256"/>
              <a:gd name="connsiteY14" fmla="*/ 5051 h 43219"/>
              <a:gd name="connsiteX15" fmla="*/ 15336 w 43256"/>
              <a:gd name="connsiteY15" fmla="*/ 6399 h 43219"/>
              <a:gd name="connsiteX16" fmla="*/ 4163 w 43256"/>
              <a:gd name="connsiteY16" fmla="*/ 15648 h 43219"/>
              <a:gd name="connsiteX17" fmla="*/ 3936 w 43256"/>
              <a:gd name="connsiteY17" fmla="*/ 14229 h 43219"/>
              <a:gd name="connsiteX0" fmla="*/ 3936 w 43256"/>
              <a:gd name="connsiteY0" fmla="*/ 14229 h 40633"/>
              <a:gd name="connsiteX1" fmla="*/ 5659 w 43256"/>
              <a:gd name="connsiteY1" fmla="*/ 6766 h 40633"/>
              <a:gd name="connsiteX2" fmla="*/ 14041 w 43256"/>
              <a:gd name="connsiteY2" fmla="*/ 5061 h 40633"/>
              <a:gd name="connsiteX3" fmla="*/ 22492 w 43256"/>
              <a:gd name="connsiteY3" fmla="*/ 3291 h 40633"/>
              <a:gd name="connsiteX4" fmla="*/ 25785 w 43256"/>
              <a:gd name="connsiteY4" fmla="*/ 59 h 40633"/>
              <a:gd name="connsiteX5" fmla="*/ 29869 w 43256"/>
              <a:gd name="connsiteY5" fmla="*/ 2340 h 40633"/>
              <a:gd name="connsiteX6" fmla="*/ 35499 w 43256"/>
              <a:gd name="connsiteY6" fmla="*/ 549 h 40633"/>
              <a:gd name="connsiteX7" fmla="*/ 38354 w 43256"/>
              <a:gd name="connsiteY7" fmla="*/ 5435 h 40633"/>
              <a:gd name="connsiteX8" fmla="*/ 42018 w 43256"/>
              <a:gd name="connsiteY8" fmla="*/ 10177 h 40633"/>
              <a:gd name="connsiteX9" fmla="*/ 41854 w 43256"/>
              <a:gd name="connsiteY9" fmla="*/ 15319 h 40633"/>
              <a:gd name="connsiteX10" fmla="*/ 43052 w 43256"/>
              <a:gd name="connsiteY10" fmla="*/ 23181 h 40633"/>
              <a:gd name="connsiteX11" fmla="*/ 37440 w 43256"/>
              <a:gd name="connsiteY11" fmla="*/ 30063 h 40633"/>
              <a:gd name="connsiteX12" fmla="*/ 35431 w 43256"/>
              <a:gd name="connsiteY12" fmla="*/ 35960 h 40633"/>
              <a:gd name="connsiteX13" fmla="*/ 28591 w 43256"/>
              <a:gd name="connsiteY13" fmla="*/ 36674 h 40633"/>
              <a:gd name="connsiteX14" fmla="*/ 16516 w 43256"/>
              <a:gd name="connsiteY14" fmla="*/ 39125 h 40633"/>
              <a:gd name="connsiteX15" fmla="*/ 5840 w 43256"/>
              <a:gd name="connsiteY15" fmla="*/ 35331 h 40633"/>
              <a:gd name="connsiteX16" fmla="*/ 1146 w 43256"/>
              <a:gd name="connsiteY16" fmla="*/ 31109 h 40633"/>
              <a:gd name="connsiteX17" fmla="*/ 2149 w 43256"/>
              <a:gd name="connsiteY17" fmla="*/ 25410 h 40633"/>
              <a:gd name="connsiteX18" fmla="*/ 31 w 43256"/>
              <a:gd name="connsiteY18" fmla="*/ 19563 h 40633"/>
              <a:gd name="connsiteX19" fmla="*/ 3899 w 43256"/>
              <a:gd name="connsiteY19" fmla="*/ 14366 h 40633"/>
              <a:gd name="connsiteX20" fmla="*/ 3936 w 43256"/>
              <a:gd name="connsiteY20" fmla="*/ 14229 h 40633"/>
              <a:gd name="connsiteX0" fmla="*/ 4729 w 43256"/>
              <a:gd name="connsiteY0" fmla="*/ 26036 h 40633"/>
              <a:gd name="connsiteX1" fmla="*/ 2196 w 43256"/>
              <a:gd name="connsiteY1" fmla="*/ 25239 h 40633"/>
              <a:gd name="connsiteX2" fmla="*/ 6964 w 43256"/>
              <a:gd name="connsiteY2" fmla="*/ 34758 h 40633"/>
              <a:gd name="connsiteX3" fmla="*/ 5856 w 43256"/>
              <a:gd name="connsiteY3" fmla="*/ 35139 h 40633"/>
              <a:gd name="connsiteX4" fmla="*/ 34165 w 43256"/>
              <a:gd name="connsiteY4" fmla="*/ 22813 h 40633"/>
              <a:gd name="connsiteX5" fmla="*/ 37416 w 43256"/>
              <a:gd name="connsiteY5" fmla="*/ 29949 h 40633"/>
              <a:gd name="connsiteX6" fmla="*/ 41834 w 43256"/>
              <a:gd name="connsiteY6" fmla="*/ 15213 h 40633"/>
              <a:gd name="connsiteX7" fmla="*/ 40386 w 43256"/>
              <a:gd name="connsiteY7" fmla="*/ 17889 h 40633"/>
              <a:gd name="connsiteX8" fmla="*/ 38360 w 43256"/>
              <a:gd name="connsiteY8" fmla="*/ 5285 h 40633"/>
              <a:gd name="connsiteX9" fmla="*/ 38436 w 43256"/>
              <a:gd name="connsiteY9" fmla="*/ 6549 h 40633"/>
              <a:gd name="connsiteX10" fmla="*/ 29114 w 43256"/>
              <a:gd name="connsiteY10" fmla="*/ 3811 h 40633"/>
              <a:gd name="connsiteX11" fmla="*/ 29856 w 43256"/>
              <a:gd name="connsiteY11" fmla="*/ 2199 h 40633"/>
              <a:gd name="connsiteX12" fmla="*/ 22177 w 43256"/>
              <a:gd name="connsiteY12" fmla="*/ 4579 h 40633"/>
              <a:gd name="connsiteX13" fmla="*/ 22536 w 43256"/>
              <a:gd name="connsiteY13" fmla="*/ 3189 h 40633"/>
              <a:gd name="connsiteX14" fmla="*/ 14036 w 43256"/>
              <a:gd name="connsiteY14" fmla="*/ 5051 h 40633"/>
              <a:gd name="connsiteX15" fmla="*/ 15336 w 43256"/>
              <a:gd name="connsiteY15" fmla="*/ 6399 h 40633"/>
              <a:gd name="connsiteX16" fmla="*/ 4163 w 43256"/>
              <a:gd name="connsiteY16" fmla="*/ 15648 h 40633"/>
              <a:gd name="connsiteX17" fmla="*/ 3936 w 43256"/>
              <a:gd name="connsiteY17" fmla="*/ 14229 h 40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3256" h="40633">
                <a:moveTo>
                  <a:pt x="3936" y="14229"/>
                </a:moveTo>
                <a:cubicBezTo>
                  <a:pt x="3665" y="11516"/>
                  <a:pt x="4297" y="8780"/>
                  <a:pt x="5659" y="6766"/>
                </a:cubicBezTo>
                <a:cubicBezTo>
                  <a:pt x="7811" y="3585"/>
                  <a:pt x="11300" y="2876"/>
                  <a:pt x="14041" y="5061"/>
                </a:cubicBezTo>
                <a:cubicBezTo>
                  <a:pt x="15714" y="768"/>
                  <a:pt x="19950" y="-119"/>
                  <a:pt x="22492" y="3291"/>
                </a:cubicBezTo>
                <a:cubicBezTo>
                  <a:pt x="23133" y="1542"/>
                  <a:pt x="24364" y="333"/>
                  <a:pt x="25785" y="59"/>
                </a:cubicBezTo>
                <a:cubicBezTo>
                  <a:pt x="27349" y="-243"/>
                  <a:pt x="28911" y="629"/>
                  <a:pt x="29869" y="2340"/>
                </a:cubicBezTo>
                <a:cubicBezTo>
                  <a:pt x="31251" y="126"/>
                  <a:pt x="33537" y="-601"/>
                  <a:pt x="35499" y="549"/>
                </a:cubicBezTo>
                <a:cubicBezTo>
                  <a:pt x="36994" y="1425"/>
                  <a:pt x="38066" y="3259"/>
                  <a:pt x="38354" y="5435"/>
                </a:cubicBezTo>
                <a:cubicBezTo>
                  <a:pt x="40082" y="6077"/>
                  <a:pt x="41458" y="7857"/>
                  <a:pt x="42018" y="10177"/>
                </a:cubicBezTo>
                <a:cubicBezTo>
                  <a:pt x="42425" y="11861"/>
                  <a:pt x="42367" y="13690"/>
                  <a:pt x="41854" y="15319"/>
                </a:cubicBezTo>
                <a:cubicBezTo>
                  <a:pt x="43115" y="17553"/>
                  <a:pt x="43556" y="20449"/>
                  <a:pt x="43052" y="23181"/>
                </a:cubicBezTo>
                <a:cubicBezTo>
                  <a:pt x="42382" y="26813"/>
                  <a:pt x="40164" y="29533"/>
                  <a:pt x="37440" y="30063"/>
                </a:cubicBezTo>
                <a:cubicBezTo>
                  <a:pt x="37427" y="32330"/>
                  <a:pt x="36694" y="34480"/>
                  <a:pt x="35431" y="35960"/>
                </a:cubicBezTo>
                <a:cubicBezTo>
                  <a:pt x="33512" y="38209"/>
                  <a:pt x="30740" y="38498"/>
                  <a:pt x="28591" y="36674"/>
                </a:cubicBezTo>
                <a:cubicBezTo>
                  <a:pt x="25439" y="37201"/>
                  <a:pt x="20308" y="39349"/>
                  <a:pt x="16516" y="39125"/>
                </a:cubicBezTo>
                <a:cubicBezTo>
                  <a:pt x="12808" y="42169"/>
                  <a:pt x="7992" y="40458"/>
                  <a:pt x="5840" y="35331"/>
                </a:cubicBezTo>
                <a:cubicBezTo>
                  <a:pt x="3726" y="35668"/>
                  <a:pt x="1741" y="33883"/>
                  <a:pt x="1146" y="31109"/>
                </a:cubicBezTo>
                <a:cubicBezTo>
                  <a:pt x="715" y="29102"/>
                  <a:pt x="1096" y="26936"/>
                  <a:pt x="2149" y="25410"/>
                </a:cubicBezTo>
                <a:cubicBezTo>
                  <a:pt x="655" y="24213"/>
                  <a:pt x="-177" y="21916"/>
                  <a:pt x="31" y="19563"/>
                </a:cubicBezTo>
                <a:cubicBezTo>
                  <a:pt x="275" y="16808"/>
                  <a:pt x="1881" y="14650"/>
                  <a:pt x="3899" y="14366"/>
                </a:cubicBezTo>
                <a:cubicBezTo>
                  <a:pt x="3911" y="14320"/>
                  <a:pt x="3924" y="14275"/>
                  <a:pt x="3936" y="14229"/>
                </a:cubicBezTo>
                <a:close/>
              </a:path>
              <a:path w="43256" h="40633" fill="none" extrusionOk="0">
                <a:moveTo>
                  <a:pt x="4729" y="26036"/>
                </a:moveTo>
                <a:cubicBezTo>
                  <a:pt x="3845" y="26130"/>
                  <a:pt x="2961" y="25852"/>
                  <a:pt x="2196" y="25239"/>
                </a:cubicBezTo>
                <a:moveTo>
                  <a:pt x="6964" y="34758"/>
                </a:moveTo>
                <a:cubicBezTo>
                  <a:pt x="6609" y="34951"/>
                  <a:pt x="6236" y="35079"/>
                  <a:pt x="5856" y="35139"/>
                </a:cubicBezTo>
                <a:moveTo>
                  <a:pt x="34165" y="22813"/>
                </a:moveTo>
                <a:cubicBezTo>
                  <a:pt x="36169" y="24141"/>
                  <a:pt x="37434" y="26917"/>
                  <a:pt x="37416" y="29949"/>
                </a:cubicBezTo>
                <a:moveTo>
                  <a:pt x="41834" y="15213"/>
                </a:moveTo>
                <a:cubicBezTo>
                  <a:pt x="41509" y="16245"/>
                  <a:pt x="41014" y="17161"/>
                  <a:pt x="40386" y="17889"/>
                </a:cubicBezTo>
                <a:moveTo>
                  <a:pt x="38360" y="5285"/>
                </a:moveTo>
                <a:cubicBezTo>
                  <a:pt x="38415" y="5702"/>
                  <a:pt x="38441" y="6125"/>
                  <a:pt x="38436" y="6549"/>
                </a:cubicBezTo>
                <a:moveTo>
                  <a:pt x="29114" y="3811"/>
                </a:moveTo>
                <a:cubicBezTo>
                  <a:pt x="29303" y="3228"/>
                  <a:pt x="29552" y="2685"/>
                  <a:pt x="29856" y="2199"/>
                </a:cubicBezTo>
                <a:moveTo>
                  <a:pt x="22177" y="4579"/>
                </a:moveTo>
                <a:cubicBezTo>
                  <a:pt x="22254" y="4097"/>
                  <a:pt x="22375" y="3630"/>
                  <a:pt x="22536" y="3189"/>
                </a:cubicBezTo>
                <a:moveTo>
                  <a:pt x="14036" y="5051"/>
                </a:moveTo>
                <a:cubicBezTo>
                  <a:pt x="14508" y="5427"/>
                  <a:pt x="14944" y="5880"/>
                  <a:pt x="15336" y="6399"/>
                </a:cubicBezTo>
                <a:moveTo>
                  <a:pt x="4163" y="15648"/>
                </a:moveTo>
                <a:cubicBezTo>
                  <a:pt x="4060" y="15184"/>
                  <a:pt x="3984" y="14710"/>
                  <a:pt x="3936" y="14229"/>
                </a:cubicBezTo>
              </a:path>
            </a:pathLst>
          </a:custGeom>
          <a:solidFill>
            <a:schemeClr val="bg1"/>
          </a:solidFill>
          <a:ln>
            <a:solidFill>
              <a:srgbClr val="5822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云形 25"/>
          <p:cNvSpPr/>
          <p:nvPr/>
        </p:nvSpPr>
        <p:spPr>
          <a:xfrm>
            <a:off x="3373396" y="1654063"/>
            <a:ext cx="6489398" cy="4257517"/>
          </a:xfrm>
          <a:prstGeom prst="cloud">
            <a:avLst/>
          </a:prstGeom>
          <a:solidFill>
            <a:schemeClr val="bg1"/>
          </a:solidFill>
          <a:ln>
            <a:solidFill>
              <a:srgbClr val="5822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190490" y="3275520"/>
            <a:ext cx="442362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spc="83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spc="83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spc="83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b="1" spc="83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15-20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b="1" spc="83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24-36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b="1" spc="83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endParaRPr lang="en-US" b="1" spc="83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</p:txBody>
      </p:sp>
      <p:pic>
        <p:nvPicPr>
          <p:cNvPr id="9" name="Picture 3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795320" y="1078349"/>
            <a:ext cx="1186248" cy="115143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822959" y="2425331"/>
            <a:ext cx="3158685" cy="5452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4038"/>
              </a:lnSpc>
            </a:pPr>
            <a:r>
              <a:rPr lang="en-US" sz="2400" spc="73" dirty="0">
                <a:solidFill>
                  <a:srgbClr val="F46E16"/>
                </a:solidFill>
                <a:latin typeface="Showcard Gothic" panose="04020904020102020604" pitchFamily="82" charset="0"/>
              </a:rPr>
              <a:t>NHẬN BIẾT TẬP NÓI</a:t>
            </a:r>
          </a:p>
        </p:txBody>
      </p:sp>
      <p:sp>
        <p:nvSpPr>
          <p:cNvPr id="4" name="Rectangle 3"/>
          <p:cNvSpPr/>
          <p:nvPr/>
        </p:nvSpPr>
        <p:spPr>
          <a:xfrm>
            <a:off x="5265763" y="5833074"/>
            <a:ext cx="2481192" cy="669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4491"/>
              </a:lnSpc>
            </a:pPr>
            <a:r>
              <a:rPr lang="en-US" spc="32" dirty="0" err="1">
                <a:solidFill>
                  <a:schemeClr val="accent2">
                    <a:lumMod val="75000"/>
                  </a:schemeClr>
                </a:solidFill>
                <a:latin typeface="DM Sans"/>
              </a:rPr>
              <a:t>Năm</a:t>
            </a:r>
            <a:r>
              <a:rPr lang="en-US" spc="32" dirty="0">
                <a:solidFill>
                  <a:schemeClr val="accent2">
                    <a:lumMod val="75000"/>
                  </a:schemeClr>
                </a:solidFill>
                <a:latin typeface="DM Sans"/>
              </a:rPr>
              <a:t> </a:t>
            </a:r>
            <a:r>
              <a:rPr lang="en-US" spc="32" dirty="0" err="1">
                <a:solidFill>
                  <a:schemeClr val="accent2">
                    <a:lumMod val="75000"/>
                  </a:schemeClr>
                </a:solidFill>
                <a:latin typeface="DM Sans"/>
              </a:rPr>
              <a:t>học</a:t>
            </a:r>
            <a:r>
              <a:rPr lang="en-US" spc="32" dirty="0">
                <a:solidFill>
                  <a:schemeClr val="accent2">
                    <a:lumMod val="75000"/>
                  </a:schemeClr>
                </a:solidFill>
                <a:latin typeface="DM Sans"/>
              </a:rPr>
              <a:t> 2021 - 2022</a:t>
            </a:r>
          </a:p>
        </p:txBody>
      </p:sp>
    </p:spTree>
    <p:extLst>
      <p:ext uri="{BB962C8B-B14F-4D97-AF65-F5344CB8AC3E}">
        <p14:creationId xmlns:p14="http://schemas.microsoft.com/office/powerpoint/2010/main" val="378593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51 0.00231 L 3.95833E-6 3.7037E-7 " pathEditMode="relative" rAng="0" ptsTypes="AA">
                                      <p:cBhvr>
                                        <p:cTn id="10" dur="2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2" y="-11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25" grpId="0" animBg="1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54" y="1860302"/>
            <a:ext cx="4375945" cy="2771431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956" y="214962"/>
            <a:ext cx="5086468" cy="17855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64694" y="874093"/>
            <a:ext cx="41166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* Trò </a:t>
            </a:r>
            <a:r>
              <a:rPr lang="vi-VN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chơi</a:t>
            </a:r>
            <a:r>
              <a:rPr lang="en-US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1</a:t>
            </a:r>
            <a:r>
              <a:rPr lang="vi-VN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: </a:t>
            </a:r>
            <a:r>
              <a:rPr lang="vi-VN" sz="2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Thi xem ai </a:t>
            </a:r>
            <a:r>
              <a:rPr lang="vi-VN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nhanh</a:t>
            </a:r>
            <a:endParaRPr lang="en-US" b="1" dirty="0"/>
          </a:p>
        </p:txBody>
      </p:sp>
      <p:pic>
        <p:nvPicPr>
          <p:cNvPr id="14" name="图片 8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834" y="1902159"/>
            <a:ext cx="4813388" cy="304847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72591" y="2514708"/>
            <a:ext cx="33898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Cách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chơi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: </a:t>
            </a:r>
          </a:p>
          <a:p>
            <a:pPr algn="ctr"/>
            <a:r>
              <a:rPr lang="vi-VN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Cô </a:t>
            </a:r>
            <a:r>
              <a:rPr lang="vi-VN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phát cho mỗi trẻ một rổ có hình vuông</a:t>
            </a:r>
            <a:r>
              <a:rPr lang="vi-VN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. </a:t>
            </a:r>
            <a:r>
              <a:rPr lang="vi-VN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hình </a:t>
            </a:r>
            <a:r>
              <a:rPr lang="vi-VN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tròn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.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Trẻ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giơ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hình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theo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yêu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cầu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của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cô</a:t>
            </a:r>
            <a:endParaRPr lang="vi-VN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828368" y="2903684"/>
            <a:ext cx="36632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Luật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chơi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:</a:t>
            </a:r>
          </a:p>
          <a:p>
            <a:pPr algn="ctr"/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Bạn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nào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giơ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đúng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yêu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cầu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và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nhanh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nhất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là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người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chiến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thắng</a:t>
            </a:r>
            <a:endParaRPr lang="vi-VN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531708" y="502966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vi-VN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" name="图片 53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0714" r="-1340" b="32483"/>
          <a:stretch/>
        </p:blipFill>
        <p:spPr>
          <a:xfrm>
            <a:off x="-24213" y="5746100"/>
            <a:ext cx="4327072" cy="1138384"/>
          </a:xfrm>
          <a:prstGeom prst="rect">
            <a:avLst/>
          </a:prstGeom>
        </p:spPr>
      </p:pic>
      <p:pic>
        <p:nvPicPr>
          <p:cNvPr id="20" name="图片 53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0714" r="-1340" b="32483"/>
          <a:stretch/>
        </p:blipFill>
        <p:spPr>
          <a:xfrm>
            <a:off x="4366105" y="5746100"/>
            <a:ext cx="4327072" cy="1138384"/>
          </a:xfrm>
          <a:prstGeom prst="rect">
            <a:avLst/>
          </a:prstGeom>
        </p:spPr>
      </p:pic>
      <p:pic>
        <p:nvPicPr>
          <p:cNvPr id="21" name="图片 53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0714" r="-1340" b="32483"/>
          <a:stretch/>
        </p:blipFill>
        <p:spPr>
          <a:xfrm>
            <a:off x="8756424" y="5747870"/>
            <a:ext cx="4327072" cy="1138384"/>
          </a:xfrm>
          <a:prstGeom prst="rect">
            <a:avLst/>
          </a:prstGeom>
        </p:spPr>
      </p:pic>
      <p:pic>
        <p:nvPicPr>
          <p:cNvPr id="24" name="图片 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964" y="2286098"/>
            <a:ext cx="53721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29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52 0.00231 L -2.91667E-6 4.44444E-6 " pathEditMode="relative" rAng="0" ptsTypes="AA">
                                      <p:cBhvr>
                                        <p:cTn id="6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2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7F3F0"/>
              </a:clrFrom>
              <a:clrTo>
                <a:srgbClr val="F7F3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167" y="4567026"/>
            <a:ext cx="3157856" cy="197536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" b="87692"/>
          <a:stretch/>
        </p:blipFill>
        <p:spPr>
          <a:xfrm>
            <a:off x="1837798" y="300138"/>
            <a:ext cx="4394949" cy="729270"/>
          </a:xfrm>
          <a:prstGeom prst="rect">
            <a:avLst/>
          </a:prstGeom>
        </p:spPr>
      </p:pic>
      <p:cxnSp>
        <p:nvCxnSpPr>
          <p:cNvPr id="24" name="直接连接符 23"/>
          <p:cNvCxnSpPr/>
          <p:nvPr/>
        </p:nvCxnSpPr>
        <p:spPr>
          <a:xfrm>
            <a:off x="1343704" y="1111350"/>
            <a:ext cx="9504591" cy="0"/>
          </a:xfrm>
          <a:prstGeom prst="line">
            <a:avLst/>
          </a:prstGeom>
          <a:ln w="28575">
            <a:solidFill>
              <a:srgbClr val="83C0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7F3F0"/>
              </a:clrFrom>
              <a:clrTo>
                <a:srgbClr val="F7F3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542" y="4552825"/>
            <a:ext cx="3157856" cy="197536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7F3F0"/>
              </a:clrFrom>
              <a:clrTo>
                <a:srgbClr val="F7F3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917" y="4552825"/>
            <a:ext cx="3157856" cy="197536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425542" y="485801"/>
            <a:ext cx="32278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* Trò </a:t>
            </a:r>
            <a:r>
              <a:rPr lang="vi-VN" sz="24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chơi</a:t>
            </a:r>
            <a:r>
              <a:rPr lang="en-US" sz="24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2</a:t>
            </a:r>
            <a:r>
              <a:rPr lang="vi-VN" sz="24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: </a:t>
            </a:r>
            <a:r>
              <a:rPr lang="vi-VN" sz="24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Đi siêu thi.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1" name="图片 1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841" y="947466"/>
            <a:ext cx="3762375" cy="37623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0431" y="2310431"/>
            <a:ext cx="37328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Cách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chơi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: </a:t>
            </a:r>
          </a:p>
          <a:p>
            <a:pPr algn="ctr"/>
            <a:r>
              <a:rPr lang="vi-VN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Cô phát cho mỗi trẻ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một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giỏ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trống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,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yêu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cầu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trẻ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đi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mua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đồ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dung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có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dạng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hình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tròn</a:t>
            </a:r>
            <a:endParaRPr lang="vi-VN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583398" y="2310431"/>
            <a:ext cx="42078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Luật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chơi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:</a:t>
            </a:r>
          </a:p>
          <a:p>
            <a:pPr algn="ctr"/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Bạn</a:t>
            </a:r>
            <a:r>
              <a:rPr lang="en-US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nào</a:t>
            </a:r>
            <a:r>
              <a:rPr lang="en-US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mua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đúng</a:t>
            </a:r>
            <a:r>
              <a:rPr lang="en-US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yêu</a:t>
            </a:r>
            <a:r>
              <a:rPr lang="en-US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cầu</a:t>
            </a:r>
            <a:r>
              <a:rPr lang="en-US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và</a:t>
            </a:r>
            <a:r>
              <a:rPr lang="en-US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nhanh</a:t>
            </a:r>
            <a:r>
              <a:rPr lang="en-US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nhất</a:t>
            </a:r>
            <a:r>
              <a:rPr lang="en-US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là</a:t>
            </a:r>
            <a:r>
              <a:rPr lang="en-US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người</a:t>
            </a:r>
            <a:r>
              <a:rPr lang="en-US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chiến</a:t>
            </a:r>
            <a:r>
              <a:rPr lang="en-US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thắng</a:t>
            </a:r>
            <a:endParaRPr lang="vi-VN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 rot="16200000">
            <a:off x="-879946" y="2846080"/>
            <a:ext cx="1759893" cy="3147474"/>
          </a:xfrm>
          <a:custGeom>
            <a:avLst/>
            <a:gdLst>
              <a:gd name="connsiteX0" fmla="*/ 2859314 w 2859314"/>
              <a:gd name="connsiteY0" fmla="*/ 0 h 5113730"/>
              <a:gd name="connsiteX1" fmla="*/ 2859314 w 2859314"/>
              <a:gd name="connsiteY1" fmla="*/ 5113730 h 5113730"/>
              <a:gd name="connsiteX2" fmla="*/ 2600663 w 2859314"/>
              <a:gd name="connsiteY2" fmla="*/ 5110713 h 5113730"/>
              <a:gd name="connsiteX3" fmla="*/ 725446 w 2859314"/>
              <a:gd name="connsiteY3" fmla="*/ 4964525 h 5113730"/>
              <a:gd name="connsiteX4" fmla="*/ 0 w 2859314"/>
              <a:gd name="connsiteY4" fmla="*/ 4871620 h 5113730"/>
              <a:gd name="connsiteX5" fmla="*/ 0 w 2859314"/>
              <a:gd name="connsiteY5" fmla="*/ 242109 h 5113730"/>
              <a:gd name="connsiteX6" fmla="*/ 725446 w 2859314"/>
              <a:gd name="connsiteY6" fmla="*/ 149204 h 5113730"/>
              <a:gd name="connsiteX7" fmla="*/ 2600663 w 2859314"/>
              <a:gd name="connsiteY7" fmla="*/ 3016 h 5113730"/>
              <a:gd name="connsiteX8" fmla="*/ 2859314 w 2859314"/>
              <a:gd name="connsiteY8" fmla="*/ 0 h 511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9314" h="5113730">
                <a:moveTo>
                  <a:pt x="2859314" y="0"/>
                </a:moveTo>
                <a:lnTo>
                  <a:pt x="2859314" y="5113730"/>
                </a:lnTo>
                <a:lnTo>
                  <a:pt x="2600663" y="5110713"/>
                </a:lnTo>
                <a:cubicBezTo>
                  <a:pt x="1989056" y="5095293"/>
                  <a:pt x="1361179" y="5039624"/>
                  <a:pt x="725446" y="4964525"/>
                </a:cubicBezTo>
                <a:lnTo>
                  <a:pt x="0" y="4871620"/>
                </a:lnTo>
                <a:lnTo>
                  <a:pt x="0" y="242109"/>
                </a:lnTo>
                <a:lnTo>
                  <a:pt x="725446" y="149204"/>
                </a:lnTo>
                <a:cubicBezTo>
                  <a:pt x="1361179" y="74105"/>
                  <a:pt x="1989056" y="18436"/>
                  <a:pt x="2600663" y="3016"/>
                </a:cubicBezTo>
                <a:lnTo>
                  <a:pt x="285931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16200000">
            <a:off x="-879946" y="928990"/>
            <a:ext cx="1759893" cy="3146037"/>
          </a:xfrm>
          <a:custGeom>
            <a:avLst/>
            <a:gdLst>
              <a:gd name="connsiteX0" fmla="*/ 0 w 2859314"/>
              <a:gd name="connsiteY0" fmla="*/ 0 h 5111395"/>
              <a:gd name="connsiteX1" fmla="*/ 214891 w 2859314"/>
              <a:gd name="connsiteY1" fmla="*/ 3443 h 5111395"/>
              <a:gd name="connsiteX2" fmla="*/ 2096521 w 2859314"/>
              <a:gd name="connsiteY2" fmla="*/ 152289 h 5111395"/>
              <a:gd name="connsiteX3" fmla="*/ 2859314 w 2859314"/>
              <a:gd name="connsiteY3" fmla="*/ 248821 h 5111395"/>
              <a:gd name="connsiteX4" fmla="*/ 2859314 w 2859314"/>
              <a:gd name="connsiteY4" fmla="*/ 4862574 h 5111395"/>
              <a:gd name="connsiteX5" fmla="*/ 2096521 w 2859314"/>
              <a:gd name="connsiteY5" fmla="*/ 4959106 h 5111395"/>
              <a:gd name="connsiteX6" fmla="*/ 214891 w 2859314"/>
              <a:gd name="connsiteY6" fmla="*/ 5107952 h 5111395"/>
              <a:gd name="connsiteX7" fmla="*/ 0 w 2859314"/>
              <a:gd name="connsiteY7" fmla="*/ 5111395 h 5111395"/>
              <a:gd name="connsiteX8" fmla="*/ 0 w 2859314"/>
              <a:gd name="connsiteY8" fmla="*/ 0 h 5111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9314" h="5111395">
                <a:moveTo>
                  <a:pt x="0" y="0"/>
                </a:moveTo>
                <a:lnTo>
                  <a:pt x="214891" y="3443"/>
                </a:lnTo>
                <a:cubicBezTo>
                  <a:pt x="827219" y="21167"/>
                  <a:pt x="1457529" y="77426"/>
                  <a:pt x="2096521" y="152289"/>
                </a:cubicBezTo>
                <a:lnTo>
                  <a:pt x="2859314" y="248821"/>
                </a:lnTo>
                <a:lnTo>
                  <a:pt x="2859314" y="4862574"/>
                </a:lnTo>
                <a:lnTo>
                  <a:pt x="2096521" y="4959106"/>
                </a:lnTo>
                <a:cubicBezTo>
                  <a:pt x="1457529" y="5033969"/>
                  <a:pt x="827219" y="5090228"/>
                  <a:pt x="214891" y="5107952"/>
                </a:cubicBezTo>
                <a:lnTo>
                  <a:pt x="0" y="51113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16200000">
            <a:off x="-875479" y="4940599"/>
            <a:ext cx="1750960" cy="2802983"/>
          </a:xfrm>
          <a:custGeom>
            <a:avLst/>
            <a:gdLst>
              <a:gd name="connsiteX0" fmla="*/ 2844800 w 2844800"/>
              <a:gd name="connsiteY0" fmla="*/ 0 h 4554033"/>
              <a:gd name="connsiteX1" fmla="*/ 2844800 w 2844800"/>
              <a:gd name="connsiteY1" fmla="*/ 4554033 h 4554033"/>
              <a:gd name="connsiteX2" fmla="*/ 2304795 w 2844800"/>
              <a:gd name="connsiteY2" fmla="*/ 4477792 h 4554033"/>
              <a:gd name="connsiteX3" fmla="*/ 0 w 2844800"/>
              <a:gd name="connsiteY3" fmla="*/ 4167464 h 4554033"/>
              <a:gd name="connsiteX4" fmla="*/ 0 w 2844800"/>
              <a:gd name="connsiteY4" fmla="*/ 3768359 h 4554033"/>
              <a:gd name="connsiteX5" fmla="*/ 0 w 2844800"/>
              <a:gd name="connsiteY5" fmla="*/ 785674 h 4554033"/>
              <a:gd name="connsiteX6" fmla="*/ 0 w 2844800"/>
              <a:gd name="connsiteY6" fmla="*/ 386569 h 4554033"/>
              <a:gd name="connsiteX7" fmla="*/ 2304795 w 2844800"/>
              <a:gd name="connsiteY7" fmla="*/ 76241 h 4554033"/>
              <a:gd name="connsiteX8" fmla="*/ 2844800 w 2844800"/>
              <a:gd name="connsiteY8" fmla="*/ 0 h 455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4800" h="4554033">
                <a:moveTo>
                  <a:pt x="2844800" y="0"/>
                </a:moveTo>
                <a:lnTo>
                  <a:pt x="2844800" y="4554033"/>
                </a:lnTo>
                <a:lnTo>
                  <a:pt x="2304795" y="4477792"/>
                </a:lnTo>
                <a:cubicBezTo>
                  <a:pt x="1533298" y="4366355"/>
                  <a:pt x="760186" y="4250921"/>
                  <a:pt x="0" y="4167464"/>
                </a:cubicBezTo>
                <a:lnTo>
                  <a:pt x="0" y="3768359"/>
                </a:lnTo>
                <a:lnTo>
                  <a:pt x="0" y="785674"/>
                </a:lnTo>
                <a:lnTo>
                  <a:pt x="0" y="386569"/>
                </a:lnTo>
                <a:cubicBezTo>
                  <a:pt x="760186" y="303112"/>
                  <a:pt x="1533298" y="187678"/>
                  <a:pt x="2304795" y="76241"/>
                </a:cubicBezTo>
                <a:lnTo>
                  <a:pt x="2844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rot="16200000">
            <a:off x="-875344" y="-809185"/>
            <a:ext cx="1750690" cy="2795975"/>
          </a:xfrm>
          <a:custGeom>
            <a:avLst/>
            <a:gdLst>
              <a:gd name="connsiteX0" fmla="*/ 0 w 2844362"/>
              <a:gd name="connsiteY0" fmla="*/ 0 h 4542647"/>
              <a:gd name="connsiteX1" fmla="*/ 526130 w 2844362"/>
              <a:gd name="connsiteY1" fmla="*/ 73100 h 4542647"/>
              <a:gd name="connsiteX2" fmla="*/ 2844362 w 2844362"/>
              <a:gd name="connsiteY2" fmla="*/ 380876 h 4542647"/>
              <a:gd name="connsiteX3" fmla="*/ 2844362 w 2844362"/>
              <a:gd name="connsiteY3" fmla="*/ 779981 h 4542647"/>
              <a:gd name="connsiteX4" fmla="*/ 2844362 w 2844362"/>
              <a:gd name="connsiteY4" fmla="*/ 3762666 h 4542647"/>
              <a:gd name="connsiteX5" fmla="*/ 2844362 w 2844362"/>
              <a:gd name="connsiteY5" fmla="*/ 4161771 h 4542647"/>
              <a:gd name="connsiteX6" fmla="*/ 526130 w 2844362"/>
              <a:gd name="connsiteY6" fmla="*/ 4469547 h 4542647"/>
              <a:gd name="connsiteX7" fmla="*/ 0 w 2844362"/>
              <a:gd name="connsiteY7" fmla="*/ 4542647 h 4542647"/>
              <a:gd name="connsiteX8" fmla="*/ 0 w 2844362"/>
              <a:gd name="connsiteY8" fmla="*/ 0 h 4542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4362" h="4542647">
                <a:moveTo>
                  <a:pt x="0" y="0"/>
                </a:moveTo>
                <a:lnTo>
                  <a:pt x="526130" y="73100"/>
                </a:lnTo>
                <a:cubicBezTo>
                  <a:pt x="1302446" y="183346"/>
                  <a:pt x="2080548" y="297419"/>
                  <a:pt x="2844362" y="380876"/>
                </a:cubicBezTo>
                <a:lnTo>
                  <a:pt x="2844362" y="779981"/>
                </a:lnTo>
                <a:lnTo>
                  <a:pt x="2844362" y="3762666"/>
                </a:lnTo>
                <a:lnTo>
                  <a:pt x="2844362" y="4161771"/>
                </a:lnTo>
                <a:cubicBezTo>
                  <a:pt x="2080548" y="4245228"/>
                  <a:pt x="1302446" y="4359301"/>
                  <a:pt x="526130" y="4469547"/>
                </a:cubicBezTo>
                <a:lnTo>
                  <a:pt x="0" y="45426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 rot="16200000">
            <a:off x="10673879" y="2846081"/>
            <a:ext cx="1759893" cy="3147474"/>
          </a:xfrm>
          <a:custGeom>
            <a:avLst/>
            <a:gdLst>
              <a:gd name="connsiteX0" fmla="*/ 2859314 w 2859314"/>
              <a:gd name="connsiteY0" fmla="*/ 0 h 5113730"/>
              <a:gd name="connsiteX1" fmla="*/ 2859314 w 2859314"/>
              <a:gd name="connsiteY1" fmla="*/ 5113730 h 5113730"/>
              <a:gd name="connsiteX2" fmla="*/ 2600663 w 2859314"/>
              <a:gd name="connsiteY2" fmla="*/ 5110713 h 5113730"/>
              <a:gd name="connsiteX3" fmla="*/ 725446 w 2859314"/>
              <a:gd name="connsiteY3" fmla="*/ 4964525 h 5113730"/>
              <a:gd name="connsiteX4" fmla="*/ 0 w 2859314"/>
              <a:gd name="connsiteY4" fmla="*/ 4871620 h 5113730"/>
              <a:gd name="connsiteX5" fmla="*/ 0 w 2859314"/>
              <a:gd name="connsiteY5" fmla="*/ 242109 h 5113730"/>
              <a:gd name="connsiteX6" fmla="*/ 725446 w 2859314"/>
              <a:gd name="connsiteY6" fmla="*/ 149204 h 5113730"/>
              <a:gd name="connsiteX7" fmla="*/ 2600663 w 2859314"/>
              <a:gd name="connsiteY7" fmla="*/ 3016 h 5113730"/>
              <a:gd name="connsiteX8" fmla="*/ 2859314 w 2859314"/>
              <a:gd name="connsiteY8" fmla="*/ 0 h 511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9314" h="5113730">
                <a:moveTo>
                  <a:pt x="2859314" y="0"/>
                </a:moveTo>
                <a:lnTo>
                  <a:pt x="2859314" y="5113730"/>
                </a:lnTo>
                <a:lnTo>
                  <a:pt x="2600663" y="5110713"/>
                </a:lnTo>
                <a:cubicBezTo>
                  <a:pt x="1989056" y="5095293"/>
                  <a:pt x="1361179" y="5039624"/>
                  <a:pt x="725446" y="4964525"/>
                </a:cubicBezTo>
                <a:lnTo>
                  <a:pt x="0" y="4871620"/>
                </a:lnTo>
                <a:lnTo>
                  <a:pt x="0" y="242109"/>
                </a:lnTo>
                <a:lnTo>
                  <a:pt x="725446" y="149204"/>
                </a:lnTo>
                <a:cubicBezTo>
                  <a:pt x="1361179" y="74105"/>
                  <a:pt x="1989056" y="18436"/>
                  <a:pt x="2600663" y="3016"/>
                </a:cubicBezTo>
                <a:lnTo>
                  <a:pt x="285931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16200000">
            <a:off x="10673879" y="928991"/>
            <a:ext cx="1759893" cy="3146037"/>
          </a:xfrm>
          <a:custGeom>
            <a:avLst/>
            <a:gdLst>
              <a:gd name="connsiteX0" fmla="*/ 0 w 2859314"/>
              <a:gd name="connsiteY0" fmla="*/ 0 h 5111395"/>
              <a:gd name="connsiteX1" fmla="*/ 214891 w 2859314"/>
              <a:gd name="connsiteY1" fmla="*/ 3443 h 5111395"/>
              <a:gd name="connsiteX2" fmla="*/ 2096521 w 2859314"/>
              <a:gd name="connsiteY2" fmla="*/ 152289 h 5111395"/>
              <a:gd name="connsiteX3" fmla="*/ 2859314 w 2859314"/>
              <a:gd name="connsiteY3" fmla="*/ 248821 h 5111395"/>
              <a:gd name="connsiteX4" fmla="*/ 2859314 w 2859314"/>
              <a:gd name="connsiteY4" fmla="*/ 4862574 h 5111395"/>
              <a:gd name="connsiteX5" fmla="*/ 2096521 w 2859314"/>
              <a:gd name="connsiteY5" fmla="*/ 4959106 h 5111395"/>
              <a:gd name="connsiteX6" fmla="*/ 214891 w 2859314"/>
              <a:gd name="connsiteY6" fmla="*/ 5107952 h 5111395"/>
              <a:gd name="connsiteX7" fmla="*/ 0 w 2859314"/>
              <a:gd name="connsiteY7" fmla="*/ 5111395 h 5111395"/>
              <a:gd name="connsiteX8" fmla="*/ 0 w 2859314"/>
              <a:gd name="connsiteY8" fmla="*/ 0 h 5111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9314" h="5111395">
                <a:moveTo>
                  <a:pt x="0" y="0"/>
                </a:moveTo>
                <a:lnTo>
                  <a:pt x="214891" y="3443"/>
                </a:lnTo>
                <a:cubicBezTo>
                  <a:pt x="827219" y="21167"/>
                  <a:pt x="1457529" y="77426"/>
                  <a:pt x="2096521" y="152289"/>
                </a:cubicBezTo>
                <a:lnTo>
                  <a:pt x="2859314" y="248821"/>
                </a:lnTo>
                <a:lnTo>
                  <a:pt x="2859314" y="4862574"/>
                </a:lnTo>
                <a:lnTo>
                  <a:pt x="2096521" y="4959106"/>
                </a:lnTo>
                <a:cubicBezTo>
                  <a:pt x="1457529" y="5033969"/>
                  <a:pt x="827219" y="5090228"/>
                  <a:pt x="214891" y="5107952"/>
                </a:cubicBezTo>
                <a:lnTo>
                  <a:pt x="0" y="51113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6200000">
            <a:off x="10678346" y="4940600"/>
            <a:ext cx="1750960" cy="2802983"/>
          </a:xfrm>
          <a:custGeom>
            <a:avLst/>
            <a:gdLst>
              <a:gd name="connsiteX0" fmla="*/ 2844800 w 2844800"/>
              <a:gd name="connsiteY0" fmla="*/ 0 h 4554033"/>
              <a:gd name="connsiteX1" fmla="*/ 2844800 w 2844800"/>
              <a:gd name="connsiteY1" fmla="*/ 4554033 h 4554033"/>
              <a:gd name="connsiteX2" fmla="*/ 2304795 w 2844800"/>
              <a:gd name="connsiteY2" fmla="*/ 4477792 h 4554033"/>
              <a:gd name="connsiteX3" fmla="*/ 0 w 2844800"/>
              <a:gd name="connsiteY3" fmla="*/ 4167464 h 4554033"/>
              <a:gd name="connsiteX4" fmla="*/ 0 w 2844800"/>
              <a:gd name="connsiteY4" fmla="*/ 3768359 h 4554033"/>
              <a:gd name="connsiteX5" fmla="*/ 0 w 2844800"/>
              <a:gd name="connsiteY5" fmla="*/ 785674 h 4554033"/>
              <a:gd name="connsiteX6" fmla="*/ 0 w 2844800"/>
              <a:gd name="connsiteY6" fmla="*/ 386569 h 4554033"/>
              <a:gd name="connsiteX7" fmla="*/ 2304795 w 2844800"/>
              <a:gd name="connsiteY7" fmla="*/ 76241 h 4554033"/>
              <a:gd name="connsiteX8" fmla="*/ 2844800 w 2844800"/>
              <a:gd name="connsiteY8" fmla="*/ 0 h 455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4800" h="4554033">
                <a:moveTo>
                  <a:pt x="2844800" y="0"/>
                </a:moveTo>
                <a:lnTo>
                  <a:pt x="2844800" y="4554033"/>
                </a:lnTo>
                <a:lnTo>
                  <a:pt x="2304795" y="4477792"/>
                </a:lnTo>
                <a:cubicBezTo>
                  <a:pt x="1533298" y="4366355"/>
                  <a:pt x="760186" y="4250921"/>
                  <a:pt x="0" y="4167464"/>
                </a:cubicBezTo>
                <a:lnTo>
                  <a:pt x="0" y="3768359"/>
                </a:lnTo>
                <a:lnTo>
                  <a:pt x="0" y="785674"/>
                </a:lnTo>
                <a:lnTo>
                  <a:pt x="0" y="386569"/>
                </a:lnTo>
                <a:cubicBezTo>
                  <a:pt x="760186" y="303112"/>
                  <a:pt x="1533298" y="187678"/>
                  <a:pt x="2304795" y="76241"/>
                </a:cubicBezTo>
                <a:lnTo>
                  <a:pt x="2844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rot="16200000">
            <a:off x="10678481" y="-809184"/>
            <a:ext cx="1750690" cy="2795975"/>
          </a:xfrm>
          <a:custGeom>
            <a:avLst/>
            <a:gdLst>
              <a:gd name="connsiteX0" fmla="*/ 0 w 2844362"/>
              <a:gd name="connsiteY0" fmla="*/ 0 h 4542647"/>
              <a:gd name="connsiteX1" fmla="*/ 526130 w 2844362"/>
              <a:gd name="connsiteY1" fmla="*/ 73100 h 4542647"/>
              <a:gd name="connsiteX2" fmla="*/ 2844362 w 2844362"/>
              <a:gd name="connsiteY2" fmla="*/ 380876 h 4542647"/>
              <a:gd name="connsiteX3" fmla="*/ 2844362 w 2844362"/>
              <a:gd name="connsiteY3" fmla="*/ 779981 h 4542647"/>
              <a:gd name="connsiteX4" fmla="*/ 2844362 w 2844362"/>
              <a:gd name="connsiteY4" fmla="*/ 3762666 h 4542647"/>
              <a:gd name="connsiteX5" fmla="*/ 2844362 w 2844362"/>
              <a:gd name="connsiteY5" fmla="*/ 4161771 h 4542647"/>
              <a:gd name="connsiteX6" fmla="*/ 526130 w 2844362"/>
              <a:gd name="connsiteY6" fmla="*/ 4469547 h 4542647"/>
              <a:gd name="connsiteX7" fmla="*/ 0 w 2844362"/>
              <a:gd name="connsiteY7" fmla="*/ 4542647 h 4542647"/>
              <a:gd name="connsiteX8" fmla="*/ 0 w 2844362"/>
              <a:gd name="connsiteY8" fmla="*/ 0 h 4542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4362" h="4542647">
                <a:moveTo>
                  <a:pt x="0" y="0"/>
                </a:moveTo>
                <a:lnTo>
                  <a:pt x="526130" y="73100"/>
                </a:lnTo>
                <a:cubicBezTo>
                  <a:pt x="1302446" y="183346"/>
                  <a:pt x="2080548" y="297419"/>
                  <a:pt x="2844362" y="380876"/>
                </a:cubicBezTo>
                <a:lnTo>
                  <a:pt x="2844362" y="779981"/>
                </a:lnTo>
                <a:lnTo>
                  <a:pt x="2844362" y="3762666"/>
                </a:lnTo>
                <a:lnTo>
                  <a:pt x="2844362" y="4161771"/>
                </a:lnTo>
                <a:cubicBezTo>
                  <a:pt x="2080548" y="4245228"/>
                  <a:pt x="1302446" y="4359301"/>
                  <a:pt x="526130" y="4469547"/>
                </a:cubicBezTo>
                <a:lnTo>
                  <a:pt x="0" y="45426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007" y="2334222"/>
            <a:ext cx="3762375" cy="37623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47863" y="247136"/>
            <a:ext cx="1921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23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8714" y="5120002"/>
            <a:ext cx="2676269" cy="1778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51773" y="5037264"/>
            <a:ext cx="2517682" cy="165010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51465" y="4943920"/>
            <a:ext cx="1939774" cy="23034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90989" y="0"/>
            <a:ext cx="2501011" cy="326521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835075" y="2021176"/>
            <a:ext cx="63469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CHÚC CÁC CON CHĂM NGOAN HỌC GIỎI!</a:t>
            </a:r>
          </a:p>
        </p:txBody>
      </p:sp>
    </p:spTree>
    <p:extLst>
      <p:ext uri="{BB962C8B-B14F-4D97-AF65-F5344CB8AC3E}">
        <p14:creationId xmlns:p14="http://schemas.microsoft.com/office/powerpoint/2010/main" val="327171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838786" y="5546208"/>
            <a:ext cx="4253256" cy="367704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- Trẻ hứng thú tham gia hoạt động.</a:t>
            </a: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1853609" y="5112866"/>
            <a:ext cx="1602112" cy="444786"/>
          </a:xfrm>
          <a:prstGeom prst="rect">
            <a:avLst/>
          </a:prstGeom>
          <a:solidFill>
            <a:srgbClr val="F4C6AC"/>
          </a:solidFill>
          <a:ln>
            <a:noFill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/>
              <a:t>* </a:t>
            </a:r>
            <a:r>
              <a:rPr lang="en-US" b="1"/>
              <a:t>Thái độ</a:t>
            </a:r>
            <a:r>
              <a:rPr lang="en-US"/>
              <a:t>:</a:t>
            </a:r>
            <a:endParaRPr lang="zh-CN" altLang="en-US" sz="16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1853608" y="3669475"/>
            <a:ext cx="5180255" cy="721432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vi-VN"/>
              <a:t>- Trẻ phân biệt được hình tròn với các hình khác.</a:t>
            </a:r>
          </a:p>
          <a:p>
            <a:r>
              <a:rPr lang="vi-VN"/>
              <a:t>- Phân biệt màu xanh - đỏ - vàng.</a:t>
            </a:r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>
            <a:off x="1838787" y="3313001"/>
            <a:ext cx="1616933" cy="356474"/>
          </a:xfrm>
          <a:prstGeom prst="rect">
            <a:avLst/>
          </a:prstGeom>
          <a:solidFill>
            <a:srgbClr val="F4C6AC"/>
          </a:solidFill>
          <a:ln>
            <a:noFill/>
          </a:ln>
          <a:extLst/>
        </p:spPr>
        <p:txBody>
          <a:bodyPr/>
          <a:lstStyle/>
          <a:p>
            <a:r>
              <a:rPr lang="vi-VN" b="1" dirty="0"/>
              <a:t>* </a:t>
            </a:r>
            <a:r>
              <a:rPr lang="en-US" b="1" dirty="0" err="1" smtClean="0"/>
              <a:t>Kỹ</a:t>
            </a:r>
            <a:r>
              <a:rPr lang="en-US" b="1" dirty="0" smtClean="0"/>
              <a:t> </a:t>
            </a:r>
            <a:r>
              <a:rPr lang="en-US" b="1" dirty="0" err="1" smtClean="0"/>
              <a:t>năng</a:t>
            </a:r>
            <a:r>
              <a:rPr lang="vi-VN" dirty="0" smtClean="0"/>
              <a:t>:</a:t>
            </a:r>
            <a:endParaRPr lang="vi-VN" dirty="0"/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1838786" y="1704688"/>
            <a:ext cx="1616934" cy="37349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vi-VN" b="1" dirty="0"/>
              <a:t>* Kiến thức</a:t>
            </a:r>
            <a:r>
              <a:rPr lang="vi-VN" dirty="0"/>
              <a:t>:</a:t>
            </a:r>
          </a:p>
        </p:txBody>
      </p:sp>
      <p:sp>
        <p:nvSpPr>
          <p:cNvPr id="31" name="Rectangle 32"/>
          <p:cNvSpPr>
            <a:spLocks noChangeArrowheads="1"/>
          </p:cNvSpPr>
          <p:nvPr/>
        </p:nvSpPr>
        <p:spPr bwMode="auto">
          <a:xfrm>
            <a:off x="1838786" y="2078180"/>
            <a:ext cx="4811396" cy="708939"/>
          </a:xfrm>
          <a:prstGeom prst="rect">
            <a:avLst/>
          </a:prstGeom>
          <a:solidFill>
            <a:srgbClr val="F4C6AC"/>
          </a:solidFill>
          <a:ln>
            <a:noFill/>
          </a:ln>
          <a:extLst/>
        </p:spPr>
        <p:txBody>
          <a:bodyPr/>
          <a:lstStyle/>
          <a:p>
            <a:r>
              <a:rPr lang="vi-VN" dirty="0"/>
              <a:t> -Trẻ nhận biết được hình tròn.</a:t>
            </a:r>
          </a:p>
          <a:p>
            <a:r>
              <a:rPr lang="vi-VN" dirty="0"/>
              <a:t>- Biết chọn đúng hình theo yêu cầu của cô.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186390" y="313066"/>
            <a:ext cx="30590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MỤC ĐÍCH – YÊU CẦU</a:t>
            </a:r>
            <a:r>
              <a:rPr lang="vi-VN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:</a:t>
            </a:r>
            <a:endParaRPr lang="vi-VN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44798" y="387448"/>
            <a:ext cx="3389065" cy="70364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906" y="1322783"/>
            <a:ext cx="1381659" cy="151079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7780" y="3065856"/>
            <a:ext cx="1351478" cy="147779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594" y="4688538"/>
            <a:ext cx="1300041" cy="142154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9" name="椭圆 38"/>
          <p:cNvSpPr/>
          <p:nvPr/>
        </p:nvSpPr>
        <p:spPr>
          <a:xfrm>
            <a:off x="101600" y="6398609"/>
            <a:ext cx="219529" cy="219529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273941" y="6398609"/>
            <a:ext cx="219529" cy="219529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446283" y="6398609"/>
            <a:ext cx="219529" cy="219529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618624" y="6398609"/>
            <a:ext cx="219529" cy="219529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790966" y="6398609"/>
            <a:ext cx="219529" cy="219529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963307" y="6398609"/>
            <a:ext cx="219529" cy="219529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135648" y="6398609"/>
            <a:ext cx="219529" cy="219529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8307990" y="6398609"/>
            <a:ext cx="219529" cy="219529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9480331" y="6398609"/>
            <a:ext cx="219529" cy="219529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652673" y="6398609"/>
            <a:ext cx="219529" cy="219529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825015" y="6398609"/>
            <a:ext cx="219529" cy="219529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298" y="1041120"/>
            <a:ext cx="3716326" cy="3491998"/>
          </a:xfrm>
          <a:prstGeom prst="rect">
            <a:avLst/>
          </a:prstGeom>
        </p:spPr>
      </p:pic>
      <p:sp>
        <p:nvSpPr>
          <p:cNvPr id="51" name="云形 21"/>
          <p:cNvSpPr/>
          <p:nvPr/>
        </p:nvSpPr>
        <p:spPr>
          <a:xfrm>
            <a:off x="7599331" y="4755762"/>
            <a:ext cx="1070693" cy="710101"/>
          </a:xfrm>
          <a:prstGeom prst="cloud">
            <a:avLst/>
          </a:prstGeom>
          <a:solidFill>
            <a:schemeClr val="bg1"/>
          </a:solidFill>
          <a:ln>
            <a:solidFill>
              <a:srgbClr val="5822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云形 24"/>
          <p:cNvSpPr/>
          <p:nvPr/>
        </p:nvSpPr>
        <p:spPr>
          <a:xfrm>
            <a:off x="9587815" y="5335259"/>
            <a:ext cx="1446916" cy="766076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3219"/>
              <a:gd name="connsiteX1" fmla="*/ 5659 w 43256"/>
              <a:gd name="connsiteY1" fmla="*/ 6766 h 43219"/>
              <a:gd name="connsiteX2" fmla="*/ 14041 w 43256"/>
              <a:gd name="connsiteY2" fmla="*/ 5061 h 43219"/>
              <a:gd name="connsiteX3" fmla="*/ 22492 w 43256"/>
              <a:gd name="connsiteY3" fmla="*/ 3291 h 43219"/>
              <a:gd name="connsiteX4" fmla="*/ 25785 w 43256"/>
              <a:gd name="connsiteY4" fmla="*/ 59 h 43219"/>
              <a:gd name="connsiteX5" fmla="*/ 29869 w 43256"/>
              <a:gd name="connsiteY5" fmla="*/ 2340 h 43219"/>
              <a:gd name="connsiteX6" fmla="*/ 35499 w 43256"/>
              <a:gd name="connsiteY6" fmla="*/ 549 h 43219"/>
              <a:gd name="connsiteX7" fmla="*/ 38354 w 43256"/>
              <a:gd name="connsiteY7" fmla="*/ 5435 h 43219"/>
              <a:gd name="connsiteX8" fmla="*/ 42018 w 43256"/>
              <a:gd name="connsiteY8" fmla="*/ 10177 h 43219"/>
              <a:gd name="connsiteX9" fmla="*/ 41854 w 43256"/>
              <a:gd name="connsiteY9" fmla="*/ 15319 h 43219"/>
              <a:gd name="connsiteX10" fmla="*/ 43052 w 43256"/>
              <a:gd name="connsiteY10" fmla="*/ 23181 h 43219"/>
              <a:gd name="connsiteX11" fmla="*/ 37440 w 43256"/>
              <a:gd name="connsiteY11" fmla="*/ 30063 h 43219"/>
              <a:gd name="connsiteX12" fmla="*/ 35431 w 43256"/>
              <a:gd name="connsiteY12" fmla="*/ 35960 h 43219"/>
              <a:gd name="connsiteX13" fmla="*/ 28591 w 43256"/>
              <a:gd name="connsiteY13" fmla="*/ 36674 h 43219"/>
              <a:gd name="connsiteX14" fmla="*/ 23703 w 43256"/>
              <a:gd name="connsiteY14" fmla="*/ 42965 h 43219"/>
              <a:gd name="connsiteX15" fmla="*/ 16516 w 43256"/>
              <a:gd name="connsiteY15" fmla="*/ 39125 h 43219"/>
              <a:gd name="connsiteX16" fmla="*/ 5840 w 43256"/>
              <a:gd name="connsiteY16" fmla="*/ 35331 h 43219"/>
              <a:gd name="connsiteX17" fmla="*/ 1146 w 43256"/>
              <a:gd name="connsiteY17" fmla="*/ 31109 h 43219"/>
              <a:gd name="connsiteX18" fmla="*/ 2149 w 43256"/>
              <a:gd name="connsiteY18" fmla="*/ 25410 h 43219"/>
              <a:gd name="connsiteX19" fmla="*/ 31 w 43256"/>
              <a:gd name="connsiteY19" fmla="*/ 19563 h 43219"/>
              <a:gd name="connsiteX20" fmla="*/ 3899 w 43256"/>
              <a:gd name="connsiteY20" fmla="*/ 14366 h 43219"/>
              <a:gd name="connsiteX21" fmla="*/ 3936 w 43256"/>
              <a:gd name="connsiteY21" fmla="*/ 14229 h 43219"/>
              <a:gd name="connsiteX0" fmla="*/ 4729 w 43256"/>
              <a:gd name="connsiteY0" fmla="*/ 26036 h 43219"/>
              <a:gd name="connsiteX1" fmla="*/ 2196 w 43256"/>
              <a:gd name="connsiteY1" fmla="*/ 25239 h 43219"/>
              <a:gd name="connsiteX2" fmla="*/ 6964 w 43256"/>
              <a:gd name="connsiteY2" fmla="*/ 34758 h 43219"/>
              <a:gd name="connsiteX3" fmla="*/ 5856 w 43256"/>
              <a:gd name="connsiteY3" fmla="*/ 35139 h 43219"/>
              <a:gd name="connsiteX4" fmla="*/ 28863 w 43256"/>
              <a:gd name="connsiteY4" fmla="*/ 34610 h 43219"/>
              <a:gd name="connsiteX5" fmla="*/ 28596 w 43256"/>
              <a:gd name="connsiteY5" fmla="*/ 36519 h 43219"/>
              <a:gd name="connsiteX6" fmla="*/ 34165 w 43256"/>
              <a:gd name="connsiteY6" fmla="*/ 22813 h 43219"/>
              <a:gd name="connsiteX7" fmla="*/ 37416 w 43256"/>
              <a:gd name="connsiteY7" fmla="*/ 29949 h 43219"/>
              <a:gd name="connsiteX8" fmla="*/ 41834 w 43256"/>
              <a:gd name="connsiteY8" fmla="*/ 15213 h 43219"/>
              <a:gd name="connsiteX9" fmla="*/ 40386 w 43256"/>
              <a:gd name="connsiteY9" fmla="*/ 17889 h 43219"/>
              <a:gd name="connsiteX10" fmla="*/ 38360 w 43256"/>
              <a:gd name="connsiteY10" fmla="*/ 5285 h 43219"/>
              <a:gd name="connsiteX11" fmla="*/ 38436 w 43256"/>
              <a:gd name="connsiteY11" fmla="*/ 6549 h 43219"/>
              <a:gd name="connsiteX12" fmla="*/ 29114 w 43256"/>
              <a:gd name="connsiteY12" fmla="*/ 3811 h 43219"/>
              <a:gd name="connsiteX13" fmla="*/ 29856 w 43256"/>
              <a:gd name="connsiteY13" fmla="*/ 2199 h 43219"/>
              <a:gd name="connsiteX14" fmla="*/ 22177 w 43256"/>
              <a:gd name="connsiteY14" fmla="*/ 4579 h 43219"/>
              <a:gd name="connsiteX15" fmla="*/ 22536 w 43256"/>
              <a:gd name="connsiteY15" fmla="*/ 3189 h 43219"/>
              <a:gd name="connsiteX16" fmla="*/ 14036 w 43256"/>
              <a:gd name="connsiteY16" fmla="*/ 5051 h 43219"/>
              <a:gd name="connsiteX17" fmla="*/ 15336 w 43256"/>
              <a:gd name="connsiteY17" fmla="*/ 6399 h 43219"/>
              <a:gd name="connsiteX18" fmla="*/ 4163 w 43256"/>
              <a:gd name="connsiteY18" fmla="*/ 15648 h 43219"/>
              <a:gd name="connsiteX19" fmla="*/ 3936 w 43256"/>
              <a:gd name="connsiteY19" fmla="*/ 14229 h 43219"/>
              <a:gd name="connsiteX0" fmla="*/ 3936 w 43256"/>
              <a:gd name="connsiteY0" fmla="*/ 14229 h 42975"/>
              <a:gd name="connsiteX1" fmla="*/ 5659 w 43256"/>
              <a:gd name="connsiteY1" fmla="*/ 6766 h 42975"/>
              <a:gd name="connsiteX2" fmla="*/ 14041 w 43256"/>
              <a:gd name="connsiteY2" fmla="*/ 5061 h 42975"/>
              <a:gd name="connsiteX3" fmla="*/ 22492 w 43256"/>
              <a:gd name="connsiteY3" fmla="*/ 3291 h 42975"/>
              <a:gd name="connsiteX4" fmla="*/ 25785 w 43256"/>
              <a:gd name="connsiteY4" fmla="*/ 59 h 42975"/>
              <a:gd name="connsiteX5" fmla="*/ 29869 w 43256"/>
              <a:gd name="connsiteY5" fmla="*/ 2340 h 42975"/>
              <a:gd name="connsiteX6" fmla="*/ 35499 w 43256"/>
              <a:gd name="connsiteY6" fmla="*/ 549 h 42975"/>
              <a:gd name="connsiteX7" fmla="*/ 38354 w 43256"/>
              <a:gd name="connsiteY7" fmla="*/ 5435 h 42975"/>
              <a:gd name="connsiteX8" fmla="*/ 42018 w 43256"/>
              <a:gd name="connsiteY8" fmla="*/ 10177 h 42975"/>
              <a:gd name="connsiteX9" fmla="*/ 41854 w 43256"/>
              <a:gd name="connsiteY9" fmla="*/ 15319 h 42975"/>
              <a:gd name="connsiteX10" fmla="*/ 43052 w 43256"/>
              <a:gd name="connsiteY10" fmla="*/ 23181 h 42975"/>
              <a:gd name="connsiteX11" fmla="*/ 37440 w 43256"/>
              <a:gd name="connsiteY11" fmla="*/ 30063 h 42975"/>
              <a:gd name="connsiteX12" fmla="*/ 35431 w 43256"/>
              <a:gd name="connsiteY12" fmla="*/ 35960 h 42975"/>
              <a:gd name="connsiteX13" fmla="*/ 28591 w 43256"/>
              <a:gd name="connsiteY13" fmla="*/ 36674 h 42975"/>
              <a:gd name="connsiteX14" fmla="*/ 23703 w 43256"/>
              <a:gd name="connsiteY14" fmla="*/ 42965 h 42975"/>
              <a:gd name="connsiteX15" fmla="*/ 5840 w 43256"/>
              <a:gd name="connsiteY15" fmla="*/ 35331 h 42975"/>
              <a:gd name="connsiteX16" fmla="*/ 1146 w 43256"/>
              <a:gd name="connsiteY16" fmla="*/ 31109 h 42975"/>
              <a:gd name="connsiteX17" fmla="*/ 2149 w 43256"/>
              <a:gd name="connsiteY17" fmla="*/ 25410 h 42975"/>
              <a:gd name="connsiteX18" fmla="*/ 31 w 43256"/>
              <a:gd name="connsiteY18" fmla="*/ 19563 h 42975"/>
              <a:gd name="connsiteX19" fmla="*/ 3899 w 43256"/>
              <a:gd name="connsiteY19" fmla="*/ 14366 h 42975"/>
              <a:gd name="connsiteX20" fmla="*/ 3936 w 43256"/>
              <a:gd name="connsiteY20" fmla="*/ 14229 h 42975"/>
              <a:gd name="connsiteX0" fmla="*/ 4729 w 43256"/>
              <a:gd name="connsiteY0" fmla="*/ 26036 h 42975"/>
              <a:gd name="connsiteX1" fmla="*/ 2196 w 43256"/>
              <a:gd name="connsiteY1" fmla="*/ 25239 h 42975"/>
              <a:gd name="connsiteX2" fmla="*/ 6964 w 43256"/>
              <a:gd name="connsiteY2" fmla="*/ 34758 h 42975"/>
              <a:gd name="connsiteX3" fmla="*/ 5856 w 43256"/>
              <a:gd name="connsiteY3" fmla="*/ 35139 h 42975"/>
              <a:gd name="connsiteX4" fmla="*/ 28863 w 43256"/>
              <a:gd name="connsiteY4" fmla="*/ 34610 h 42975"/>
              <a:gd name="connsiteX5" fmla="*/ 28596 w 43256"/>
              <a:gd name="connsiteY5" fmla="*/ 36519 h 42975"/>
              <a:gd name="connsiteX6" fmla="*/ 34165 w 43256"/>
              <a:gd name="connsiteY6" fmla="*/ 22813 h 42975"/>
              <a:gd name="connsiteX7" fmla="*/ 37416 w 43256"/>
              <a:gd name="connsiteY7" fmla="*/ 29949 h 42975"/>
              <a:gd name="connsiteX8" fmla="*/ 41834 w 43256"/>
              <a:gd name="connsiteY8" fmla="*/ 15213 h 42975"/>
              <a:gd name="connsiteX9" fmla="*/ 40386 w 43256"/>
              <a:gd name="connsiteY9" fmla="*/ 17889 h 42975"/>
              <a:gd name="connsiteX10" fmla="*/ 38360 w 43256"/>
              <a:gd name="connsiteY10" fmla="*/ 5285 h 42975"/>
              <a:gd name="connsiteX11" fmla="*/ 38436 w 43256"/>
              <a:gd name="connsiteY11" fmla="*/ 6549 h 42975"/>
              <a:gd name="connsiteX12" fmla="*/ 29114 w 43256"/>
              <a:gd name="connsiteY12" fmla="*/ 3811 h 42975"/>
              <a:gd name="connsiteX13" fmla="*/ 29856 w 43256"/>
              <a:gd name="connsiteY13" fmla="*/ 2199 h 42975"/>
              <a:gd name="connsiteX14" fmla="*/ 22177 w 43256"/>
              <a:gd name="connsiteY14" fmla="*/ 4579 h 42975"/>
              <a:gd name="connsiteX15" fmla="*/ 22536 w 43256"/>
              <a:gd name="connsiteY15" fmla="*/ 3189 h 42975"/>
              <a:gd name="connsiteX16" fmla="*/ 14036 w 43256"/>
              <a:gd name="connsiteY16" fmla="*/ 5051 h 42975"/>
              <a:gd name="connsiteX17" fmla="*/ 15336 w 43256"/>
              <a:gd name="connsiteY17" fmla="*/ 6399 h 42975"/>
              <a:gd name="connsiteX18" fmla="*/ 4163 w 43256"/>
              <a:gd name="connsiteY18" fmla="*/ 15648 h 42975"/>
              <a:gd name="connsiteX19" fmla="*/ 3936 w 43256"/>
              <a:gd name="connsiteY19" fmla="*/ 14229 h 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3256" h="42975">
                <a:moveTo>
                  <a:pt x="3936" y="14229"/>
                </a:moveTo>
                <a:cubicBezTo>
                  <a:pt x="3665" y="11516"/>
                  <a:pt x="4297" y="8780"/>
                  <a:pt x="5659" y="6766"/>
                </a:cubicBezTo>
                <a:cubicBezTo>
                  <a:pt x="7811" y="3585"/>
                  <a:pt x="11300" y="2876"/>
                  <a:pt x="14041" y="5061"/>
                </a:cubicBezTo>
                <a:cubicBezTo>
                  <a:pt x="15714" y="768"/>
                  <a:pt x="19950" y="-119"/>
                  <a:pt x="22492" y="3291"/>
                </a:cubicBezTo>
                <a:cubicBezTo>
                  <a:pt x="23133" y="1542"/>
                  <a:pt x="24364" y="333"/>
                  <a:pt x="25785" y="59"/>
                </a:cubicBezTo>
                <a:cubicBezTo>
                  <a:pt x="27349" y="-243"/>
                  <a:pt x="28911" y="629"/>
                  <a:pt x="29869" y="2340"/>
                </a:cubicBezTo>
                <a:cubicBezTo>
                  <a:pt x="31251" y="126"/>
                  <a:pt x="33537" y="-601"/>
                  <a:pt x="35499" y="549"/>
                </a:cubicBezTo>
                <a:cubicBezTo>
                  <a:pt x="36994" y="1425"/>
                  <a:pt x="38066" y="3259"/>
                  <a:pt x="38354" y="5435"/>
                </a:cubicBezTo>
                <a:cubicBezTo>
                  <a:pt x="40082" y="6077"/>
                  <a:pt x="41458" y="7857"/>
                  <a:pt x="42018" y="10177"/>
                </a:cubicBezTo>
                <a:cubicBezTo>
                  <a:pt x="42425" y="11861"/>
                  <a:pt x="42367" y="13690"/>
                  <a:pt x="41854" y="15319"/>
                </a:cubicBezTo>
                <a:cubicBezTo>
                  <a:pt x="43115" y="17553"/>
                  <a:pt x="43556" y="20449"/>
                  <a:pt x="43052" y="23181"/>
                </a:cubicBezTo>
                <a:cubicBezTo>
                  <a:pt x="42382" y="26813"/>
                  <a:pt x="40164" y="29533"/>
                  <a:pt x="37440" y="30063"/>
                </a:cubicBezTo>
                <a:cubicBezTo>
                  <a:pt x="37427" y="32330"/>
                  <a:pt x="36694" y="34480"/>
                  <a:pt x="35431" y="35960"/>
                </a:cubicBezTo>
                <a:cubicBezTo>
                  <a:pt x="33512" y="38209"/>
                  <a:pt x="30740" y="38498"/>
                  <a:pt x="28591" y="36674"/>
                </a:cubicBezTo>
                <a:cubicBezTo>
                  <a:pt x="27896" y="39807"/>
                  <a:pt x="27495" y="43189"/>
                  <a:pt x="23703" y="42965"/>
                </a:cubicBezTo>
                <a:cubicBezTo>
                  <a:pt x="19911" y="42741"/>
                  <a:pt x="9600" y="37307"/>
                  <a:pt x="5840" y="35331"/>
                </a:cubicBezTo>
                <a:cubicBezTo>
                  <a:pt x="3726" y="35668"/>
                  <a:pt x="1741" y="33883"/>
                  <a:pt x="1146" y="31109"/>
                </a:cubicBezTo>
                <a:cubicBezTo>
                  <a:pt x="715" y="29102"/>
                  <a:pt x="1096" y="26936"/>
                  <a:pt x="2149" y="25410"/>
                </a:cubicBezTo>
                <a:cubicBezTo>
                  <a:pt x="655" y="24213"/>
                  <a:pt x="-177" y="21916"/>
                  <a:pt x="31" y="19563"/>
                </a:cubicBezTo>
                <a:cubicBezTo>
                  <a:pt x="275" y="16808"/>
                  <a:pt x="1881" y="14650"/>
                  <a:pt x="3899" y="14366"/>
                </a:cubicBezTo>
                <a:cubicBezTo>
                  <a:pt x="3911" y="14320"/>
                  <a:pt x="3924" y="14275"/>
                  <a:pt x="3936" y="14229"/>
                </a:cubicBezTo>
                <a:close/>
              </a:path>
              <a:path w="43256" h="42975" fill="none" extrusionOk="0">
                <a:moveTo>
                  <a:pt x="4729" y="26036"/>
                </a:moveTo>
                <a:cubicBezTo>
                  <a:pt x="3845" y="26130"/>
                  <a:pt x="2961" y="25852"/>
                  <a:pt x="2196" y="25239"/>
                </a:cubicBezTo>
                <a:moveTo>
                  <a:pt x="6964" y="34758"/>
                </a:moveTo>
                <a:cubicBezTo>
                  <a:pt x="6609" y="34951"/>
                  <a:pt x="6236" y="35079"/>
                  <a:pt x="5856" y="35139"/>
                </a:cubicBezTo>
                <a:moveTo>
                  <a:pt x="28863" y="34610"/>
                </a:moveTo>
                <a:cubicBezTo>
                  <a:pt x="28824" y="35257"/>
                  <a:pt x="28734" y="35897"/>
                  <a:pt x="28596" y="36519"/>
                </a:cubicBezTo>
                <a:moveTo>
                  <a:pt x="34165" y="22813"/>
                </a:moveTo>
                <a:cubicBezTo>
                  <a:pt x="36169" y="24141"/>
                  <a:pt x="37434" y="26917"/>
                  <a:pt x="37416" y="29949"/>
                </a:cubicBezTo>
                <a:moveTo>
                  <a:pt x="41834" y="15213"/>
                </a:moveTo>
                <a:cubicBezTo>
                  <a:pt x="41509" y="16245"/>
                  <a:pt x="41014" y="17161"/>
                  <a:pt x="40386" y="17889"/>
                </a:cubicBezTo>
                <a:moveTo>
                  <a:pt x="38360" y="5285"/>
                </a:moveTo>
                <a:cubicBezTo>
                  <a:pt x="38415" y="5702"/>
                  <a:pt x="38441" y="6125"/>
                  <a:pt x="38436" y="6549"/>
                </a:cubicBezTo>
                <a:moveTo>
                  <a:pt x="29114" y="3811"/>
                </a:moveTo>
                <a:cubicBezTo>
                  <a:pt x="29303" y="3228"/>
                  <a:pt x="29552" y="2685"/>
                  <a:pt x="29856" y="2199"/>
                </a:cubicBezTo>
                <a:moveTo>
                  <a:pt x="22177" y="4579"/>
                </a:moveTo>
                <a:cubicBezTo>
                  <a:pt x="22254" y="4097"/>
                  <a:pt x="22375" y="3630"/>
                  <a:pt x="22536" y="3189"/>
                </a:cubicBezTo>
                <a:moveTo>
                  <a:pt x="14036" y="5051"/>
                </a:moveTo>
                <a:cubicBezTo>
                  <a:pt x="14508" y="5427"/>
                  <a:pt x="14944" y="5880"/>
                  <a:pt x="15336" y="6399"/>
                </a:cubicBezTo>
                <a:moveTo>
                  <a:pt x="4163" y="15648"/>
                </a:moveTo>
                <a:cubicBezTo>
                  <a:pt x="4060" y="15184"/>
                  <a:pt x="3984" y="14710"/>
                  <a:pt x="3936" y="14229"/>
                </a:cubicBezTo>
              </a:path>
            </a:pathLst>
          </a:custGeom>
          <a:solidFill>
            <a:schemeClr val="bg1"/>
          </a:solidFill>
          <a:ln>
            <a:solidFill>
              <a:srgbClr val="5822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 28"/>
          <p:cNvSpPr/>
          <p:nvPr/>
        </p:nvSpPr>
        <p:spPr>
          <a:xfrm rot="2600086">
            <a:off x="6997073" y="4668472"/>
            <a:ext cx="556964" cy="486240"/>
          </a:xfrm>
          <a:custGeom>
            <a:avLst/>
            <a:gdLst>
              <a:gd name="connsiteX0" fmla="*/ 101416 w 440385"/>
              <a:gd name="connsiteY0" fmla="*/ 99731 h 356908"/>
              <a:gd name="connsiteX1" fmla="*/ 109036 w 440385"/>
              <a:gd name="connsiteY1" fmla="*/ 671 h 356908"/>
              <a:gd name="connsiteX2" fmla="*/ 230956 w 440385"/>
              <a:gd name="connsiteY2" fmla="*/ 54011 h 356908"/>
              <a:gd name="connsiteX3" fmla="*/ 345256 w 440385"/>
              <a:gd name="connsiteY3" fmla="*/ 8291 h 356908"/>
              <a:gd name="connsiteX4" fmla="*/ 390976 w 440385"/>
              <a:gd name="connsiteY4" fmla="*/ 46391 h 356908"/>
              <a:gd name="connsiteX5" fmla="*/ 337636 w 440385"/>
              <a:gd name="connsiteY5" fmla="*/ 130211 h 356908"/>
              <a:gd name="connsiteX6" fmla="*/ 436696 w 440385"/>
              <a:gd name="connsiteY6" fmla="*/ 229271 h 356908"/>
              <a:gd name="connsiteX7" fmla="*/ 406216 w 440385"/>
              <a:gd name="connsiteY7" fmla="*/ 282611 h 356908"/>
              <a:gd name="connsiteX8" fmla="*/ 284296 w 440385"/>
              <a:gd name="connsiteY8" fmla="*/ 252131 h 356908"/>
              <a:gd name="connsiteX9" fmla="*/ 246196 w 440385"/>
              <a:gd name="connsiteY9" fmla="*/ 328331 h 356908"/>
              <a:gd name="connsiteX10" fmla="*/ 177616 w 440385"/>
              <a:gd name="connsiteY10" fmla="*/ 351191 h 356908"/>
              <a:gd name="connsiteX11" fmla="*/ 139516 w 440385"/>
              <a:gd name="connsiteY11" fmla="*/ 229271 h 356908"/>
              <a:gd name="connsiteX12" fmla="*/ 2356 w 440385"/>
              <a:gd name="connsiteY12" fmla="*/ 214031 h 356908"/>
              <a:gd name="connsiteX13" fmla="*/ 55696 w 440385"/>
              <a:gd name="connsiteY13" fmla="*/ 153071 h 356908"/>
              <a:gd name="connsiteX14" fmla="*/ 101416 w 440385"/>
              <a:gd name="connsiteY14" fmla="*/ 99731 h 356908"/>
              <a:gd name="connsiteX0" fmla="*/ 101416 w 440385"/>
              <a:gd name="connsiteY0" fmla="*/ 99731 h 354405"/>
              <a:gd name="connsiteX1" fmla="*/ 109036 w 440385"/>
              <a:gd name="connsiteY1" fmla="*/ 671 h 354405"/>
              <a:gd name="connsiteX2" fmla="*/ 230956 w 440385"/>
              <a:gd name="connsiteY2" fmla="*/ 54011 h 354405"/>
              <a:gd name="connsiteX3" fmla="*/ 345256 w 440385"/>
              <a:gd name="connsiteY3" fmla="*/ 8291 h 354405"/>
              <a:gd name="connsiteX4" fmla="*/ 390976 w 440385"/>
              <a:gd name="connsiteY4" fmla="*/ 46391 h 354405"/>
              <a:gd name="connsiteX5" fmla="*/ 337636 w 440385"/>
              <a:gd name="connsiteY5" fmla="*/ 130211 h 354405"/>
              <a:gd name="connsiteX6" fmla="*/ 436696 w 440385"/>
              <a:gd name="connsiteY6" fmla="*/ 229271 h 354405"/>
              <a:gd name="connsiteX7" fmla="*/ 406216 w 440385"/>
              <a:gd name="connsiteY7" fmla="*/ 282611 h 354405"/>
              <a:gd name="connsiteX8" fmla="*/ 284296 w 440385"/>
              <a:gd name="connsiteY8" fmla="*/ 252131 h 354405"/>
              <a:gd name="connsiteX9" fmla="*/ 234645 w 440385"/>
              <a:gd name="connsiteY9" fmla="*/ 313345 h 354405"/>
              <a:gd name="connsiteX10" fmla="*/ 177616 w 440385"/>
              <a:gd name="connsiteY10" fmla="*/ 351191 h 354405"/>
              <a:gd name="connsiteX11" fmla="*/ 139516 w 440385"/>
              <a:gd name="connsiteY11" fmla="*/ 229271 h 354405"/>
              <a:gd name="connsiteX12" fmla="*/ 2356 w 440385"/>
              <a:gd name="connsiteY12" fmla="*/ 214031 h 354405"/>
              <a:gd name="connsiteX13" fmla="*/ 55696 w 440385"/>
              <a:gd name="connsiteY13" fmla="*/ 153071 h 354405"/>
              <a:gd name="connsiteX14" fmla="*/ 101416 w 440385"/>
              <a:gd name="connsiteY14" fmla="*/ 99731 h 354405"/>
              <a:gd name="connsiteX0" fmla="*/ 101416 w 440385"/>
              <a:gd name="connsiteY0" fmla="*/ 99731 h 353607"/>
              <a:gd name="connsiteX1" fmla="*/ 109036 w 440385"/>
              <a:gd name="connsiteY1" fmla="*/ 671 h 353607"/>
              <a:gd name="connsiteX2" fmla="*/ 230956 w 440385"/>
              <a:gd name="connsiteY2" fmla="*/ 54011 h 353607"/>
              <a:gd name="connsiteX3" fmla="*/ 345256 w 440385"/>
              <a:gd name="connsiteY3" fmla="*/ 8291 h 353607"/>
              <a:gd name="connsiteX4" fmla="*/ 390976 w 440385"/>
              <a:gd name="connsiteY4" fmla="*/ 46391 h 353607"/>
              <a:gd name="connsiteX5" fmla="*/ 337636 w 440385"/>
              <a:gd name="connsiteY5" fmla="*/ 130211 h 353607"/>
              <a:gd name="connsiteX6" fmla="*/ 436696 w 440385"/>
              <a:gd name="connsiteY6" fmla="*/ 229271 h 353607"/>
              <a:gd name="connsiteX7" fmla="*/ 406216 w 440385"/>
              <a:gd name="connsiteY7" fmla="*/ 282611 h 353607"/>
              <a:gd name="connsiteX8" fmla="*/ 284296 w 440385"/>
              <a:gd name="connsiteY8" fmla="*/ 252131 h 353607"/>
              <a:gd name="connsiteX9" fmla="*/ 234645 w 440385"/>
              <a:gd name="connsiteY9" fmla="*/ 313345 h 353607"/>
              <a:gd name="connsiteX10" fmla="*/ 177616 w 440385"/>
              <a:gd name="connsiteY10" fmla="*/ 351191 h 353607"/>
              <a:gd name="connsiteX11" fmla="*/ 137759 w 440385"/>
              <a:gd name="connsiteY11" fmla="*/ 243869 h 353607"/>
              <a:gd name="connsiteX12" fmla="*/ 2356 w 440385"/>
              <a:gd name="connsiteY12" fmla="*/ 214031 h 353607"/>
              <a:gd name="connsiteX13" fmla="*/ 55696 w 440385"/>
              <a:gd name="connsiteY13" fmla="*/ 153071 h 353607"/>
              <a:gd name="connsiteX14" fmla="*/ 101416 w 440385"/>
              <a:gd name="connsiteY14" fmla="*/ 99731 h 353607"/>
              <a:gd name="connsiteX0" fmla="*/ 86854 w 440345"/>
              <a:gd name="connsiteY0" fmla="*/ 95201 h 353495"/>
              <a:gd name="connsiteX1" fmla="*/ 108996 w 440345"/>
              <a:gd name="connsiteY1" fmla="*/ 559 h 353495"/>
              <a:gd name="connsiteX2" fmla="*/ 230916 w 440345"/>
              <a:gd name="connsiteY2" fmla="*/ 53899 h 353495"/>
              <a:gd name="connsiteX3" fmla="*/ 345216 w 440345"/>
              <a:gd name="connsiteY3" fmla="*/ 8179 h 353495"/>
              <a:gd name="connsiteX4" fmla="*/ 390936 w 440345"/>
              <a:gd name="connsiteY4" fmla="*/ 46279 h 353495"/>
              <a:gd name="connsiteX5" fmla="*/ 337596 w 440345"/>
              <a:gd name="connsiteY5" fmla="*/ 130099 h 353495"/>
              <a:gd name="connsiteX6" fmla="*/ 436656 w 440345"/>
              <a:gd name="connsiteY6" fmla="*/ 229159 h 353495"/>
              <a:gd name="connsiteX7" fmla="*/ 406176 w 440345"/>
              <a:gd name="connsiteY7" fmla="*/ 282499 h 353495"/>
              <a:gd name="connsiteX8" fmla="*/ 284256 w 440345"/>
              <a:gd name="connsiteY8" fmla="*/ 252019 h 353495"/>
              <a:gd name="connsiteX9" fmla="*/ 234605 w 440345"/>
              <a:gd name="connsiteY9" fmla="*/ 313233 h 353495"/>
              <a:gd name="connsiteX10" fmla="*/ 177576 w 440345"/>
              <a:gd name="connsiteY10" fmla="*/ 351079 h 353495"/>
              <a:gd name="connsiteX11" fmla="*/ 137719 w 440345"/>
              <a:gd name="connsiteY11" fmla="*/ 243757 h 353495"/>
              <a:gd name="connsiteX12" fmla="*/ 2316 w 440345"/>
              <a:gd name="connsiteY12" fmla="*/ 213919 h 353495"/>
              <a:gd name="connsiteX13" fmla="*/ 55656 w 440345"/>
              <a:gd name="connsiteY13" fmla="*/ 152959 h 353495"/>
              <a:gd name="connsiteX14" fmla="*/ 86854 w 440345"/>
              <a:gd name="connsiteY14" fmla="*/ 95201 h 353495"/>
              <a:gd name="connsiteX0" fmla="*/ 86854 w 440345"/>
              <a:gd name="connsiteY0" fmla="*/ 95201 h 384418"/>
              <a:gd name="connsiteX1" fmla="*/ 108996 w 440345"/>
              <a:gd name="connsiteY1" fmla="*/ 559 h 384418"/>
              <a:gd name="connsiteX2" fmla="*/ 230916 w 440345"/>
              <a:gd name="connsiteY2" fmla="*/ 53899 h 384418"/>
              <a:gd name="connsiteX3" fmla="*/ 345216 w 440345"/>
              <a:gd name="connsiteY3" fmla="*/ 8179 h 384418"/>
              <a:gd name="connsiteX4" fmla="*/ 390936 w 440345"/>
              <a:gd name="connsiteY4" fmla="*/ 46279 h 384418"/>
              <a:gd name="connsiteX5" fmla="*/ 337596 w 440345"/>
              <a:gd name="connsiteY5" fmla="*/ 130099 h 384418"/>
              <a:gd name="connsiteX6" fmla="*/ 436656 w 440345"/>
              <a:gd name="connsiteY6" fmla="*/ 229159 h 384418"/>
              <a:gd name="connsiteX7" fmla="*/ 406176 w 440345"/>
              <a:gd name="connsiteY7" fmla="*/ 282499 h 384418"/>
              <a:gd name="connsiteX8" fmla="*/ 284256 w 440345"/>
              <a:gd name="connsiteY8" fmla="*/ 252019 h 384418"/>
              <a:gd name="connsiteX9" fmla="*/ 234605 w 440345"/>
              <a:gd name="connsiteY9" fmla="*/ 313233 h 384418"/>
              <a:gd name="connsiteX10" fmla="*/ 173986 w 440345"/>
              <a:gd name="connsiteY10" fmla="*/ 382938 h 384418"/>
              <a:gd name="connsiteX11" fmla="*/ 137719 w 440345"/>
              <a:gd name="connsiteY11" fmla="*/ 243757 h 384418"/>
              <a:gd name="connsiteX12" fmla="*/ 2316 w 440345"/>
              <a:gd name="connsiteY12" fmla="*/ 213919 h 384418"/>
              <a:gd name="connsiteX13" fmla="*/ 55656 w 440345"/>
              <a:gd name="connsiteY13" fmla="*/ 152959 h 384418"/>
              <a:gd name="connsiteX14" fmla="*/ 86854 w 440345"/>
              <a:gd name="connsiteY14" fmla="*/ 95201 h 384418"/>
              <a:gd name="connsiteX0" fmla="*/ 86854 w 440345"/>
              <a:gd name="connsiteY0" fmla="*/ 95201 h 384418"/>
              <a:gd name="connsiteX1" fmla="*/ 108996 w 440345"/>
              <a:gd name="connsiteY1" fmla="*/ 559 h 384418"/>
              <a:gd name="connsiteX2" fmla="*/ 230916 w 440345"/>
              <a:gd name="connsiteY2" fmla="*/ 53899 h 384418"/>
              <a:gd name="connsiteX3" fmla="*/ 345216 w 440345"/>
              <a:gd name="connsiteY3" fmla="*/ 8179 h 384418"/>
              <a:gd name="connsiteX4" fmla="*/ 373676 w 440345"/>
              <a:gd name="connsiteY4" fmla="*/ 44445 h 384418"/>
              <a:gd name="connsiteX5" fmla="*/ 337596 w 440345"/>
              <a:gd name="connsiteY5" fmla="*/ 130099 h 384418"/>
              <a:gd name="connsiteX6" fmla="*/ 436656 w 440345"/>
              <a:gd name="connsiteY6" fmla="*/ 229159 h 384418"/>
              <a:gd name="connsiteX7" fmla="*/ 406176 w 440345"/>
              <a:gd name="connsiteY7" fmla="*/ 282499 h 384418"/>
              <a:gd name="connsiteX8" fmla="*/ 284256 w 440345"/>
              <a:gd name="connsiteY8" fmla="*/ 252019 h 384418"/>
              <a:gd name="connsiteX9" fmla="*/ 234605 w 440345"/>
              <a:gd name="connsiteY9" fmla="*/ 313233 h 384418"/>
              <a:gd name="connsiteX10" fmla="*/ 173986 w 440345"/>
              <a:gd name="connsiteY10" fmla="*/ 382938 h 384418"/>
              <a:gd name="connsiteX11" fmla="*/ 137719 w 440345"/>
              <a:gd name="connsiteY11" fmla="*/ 243757 h 384418"/>
              <a:gd name="connsiteX12" fmla="*/ 2316 w 440345"/>
              <a:gd name="connsiteY12" fmla="*/ 213919 h 384418"/>
              <a:gd name="connsiteX13" fmla="*/ 55656 w 440345"/>
              <a:gd name="connsiteY13" fmla="*/ 152959 h 384418"/>
              <a:gd name="connsiteX14" fmla="*/ 86854 w 440345"/>
              <a:gd name="connsiteY14" fmla="*/ 95201 h 384418"/>
              <a:gd name="connsiteX0" fmla="*/ 86854 w 440345"/>
              <a:gd name="connsiteY0" fmla="*/ 95201 h 384418"/>
              <a:gd name="connsiteX1" fmla="*/ 108996 w 440345"/>
              <a:gd name="connsiteY1" fmla="*/ 559 h 384418"/>
              <a:gd name="connsiteX2" fmla="*/ 230916 w 440345"/>
              <a:gd name="connsiteY2" fmla="*/ 53899 h 384418"/>
              <a:gd name="connsiteX3" fmla="*/ 345216 w 440345"/>
              <a:gd name="connsiteY3" fmla="*/ 8179 h 384418"/>
              <a:gd name="connsiteX4" fmla="*/ 373676 w 440345"/>
              <a:gd name="connsiteY4" fmla="*/ 44445 h 384418"/>
              <a:gd name="connsiteX5" fmla="*/ 337596 w 440345"/>
              <a:gd name="connsiteY5" fmla="*/ 130099 h 384418"/>
              <a:gd name="connsiteX6" fmla="*/ 436656 w 440345"/>
              <a:gd name="connsiteY6" fmla="*/ 229159 h 384418"/>
              <a:gd name="connsiteX7" fmla="*/ 406176 w 440345"/>
              <a:gd name="connsiteY7" fmla="*/ 282499 h 384418"/>
              <a:gd name="connsiteX8" fmla="*/ 284256 w 440345"/>
              <a:gd name="connsiteY8" fmla="*/ 252019 h 384418"/>
              <a:gd name="connsiteX9" fmla="*/ 234605 w 440345"/>
              <a:gd name="connsiteY9" fmla="*/ 313233 h 384418"/>
              <a:gd name="connsiteX10" fmla="*/ 173986 w 440345"/>
              <a:gd name="connsiteY10" fmla="*/ 382938 h 384418"/>
              <a:gd name="connsiteX11" fmla="*/ 137719 w 440345"/>
              <a:gd name="connsiteY11" fmla="*/ 243757 h 384418"/>
              <a:gd name="connsiteX12" fmla="*/ 2316 w 440345"/>
              <a:gd name="connsiteY12" fmla="*/ 213919 h 384418"/>
              <a:gd name="connsiteX13" fmla="*/ 55656 w 440345"/>
              <a:gd name="connsiteY13" fmla="*/ 152959 h 384418"/>
              <a:gd name="connsiteX14" fmla="*/ 86854 w 440345"/>
              <a:gd name="connsiteY14" fmla="*/ 95201 h 384418"/>
              <a:gd name="connsiteX0" fmla="*/ 86854 w 440345"/>
              <a:gd name="connsiteY0" fmla="*/ 95212 h 384429"/>
              <a:gd name="connsiteX1" fmla="*/ 108996 w 440345"/>
              <a:gd name="connsiteY1" fmla="*/ 570 h 384429"/>
              <a:gd name="connsiteX2" fmla="*/ 230916 w 440345"/>
              <a:gd name="connsiteY2" fmla="*/ 53910 h 384429"/>
              <a:gd name="connsiteX3" fmla="*/ 337000 w 440345"/>
              <a:gd name="connsiteY3" fmla="*/ 15942 h 384429"/>
              <a:gd name="connsiteX4" fmla="*/ 373676 w 440345"/>
              <a:gd name="connsiteY4" fmla="*/ 44456 h 384429"/>
              <a:gd name="connsiteX5" fmla="*/ 337596 w 440345"/>
              <a:gd name="connsiteY5" fmla="*/ 130110 h 384429"/>
              <a:gd name="connsiteX6" fmla="*/ 436656 w 440345"/>
              <a:gd name="connsiteY6" fmla="*/ 229170 h 384429"/>
              <a:gd name="connsiteX7" fmla="*/ 406176 w 440345"/>
              <a:gd name="connsiteY7" fmla="*/ 282510 h 384429"/>
              <a:gd name="connsiteX8" fmla="*/ 284256 w 440345"/>
              <a:gd name="connsiteY8" fmla="*/ 252030 h 384429"/>
              <a:gd name="connsiteX9" fmla="*/ 234605 w 440345"/>
              <a:gd name="connsiteY9" fmla="*/ 313244 h 384429"/>
              <a:gd name="connsiteX10" fmla="*/ 173986 w 440345"/>
              <a:gd name="connsiteY10" fmla="*/ 382949 h 384429"/>
              <a:gd name="connsiteX11" fmla="*/ 137719 w 440345"/>
              <a:gd name="connsiteY11" fmla="*/ 243768 h 384429"/>
              <a:gd name="connsiteX12" fmla="*/ 2316 w 440345"/>
              <a:gd name="connsiteY12" fmla="*/ 213930 h 384429"/>
              <a:gd name="connsiteX13" fmla="*/ 55656 w 440345"/>
              <a:gd name="connsiteY13" fmla="*/ 152970 h 384429"/>
              <a:gd name="connsiteX14" fmla="*/ 86854 w 440345"/>
              <a:gd name="connsiteY14" fmla="*/ 95212 h 384429"/>
              <a:gd name="connsiteX0" fmla="*/ 86854 w 440345"/>
              <a:gd name="connsiteY0" fmla="*/ 95212 h 384429"/>
              <a:gd name="connsiteX1" fmla="*/ 108996 w 440345"/>
              <a:gd name="connsiteY1" fmla="*/ 570 h 384429"/>
              <a:gd name="connsiteX2" fmla="*/ 230916 w 440345"/>
              <a:gd name="connsiteY2" fmla="*/ 53910 h 384429"/>
              <a:gd name="connsiteX3" fmla="*/ 337000 w 440345"/>
              <a:gd name="connsiteY3" fmla="*/ 15942 h 384429"/>
              <a:gd name="connsiteX4" fmla="*/ 373676 w 440345"/>
              <a:gd name="connsiteY4" fmla="*/ 44456 h 384429"/>
              <a:gd name="connsiteX5" fmla="*/ 337596 w 440345"/>
              <a:gd name="connsiteY5" fmla="*/ 130110 h 384429"/>
              <a:gd name="connsiteX6" fmla="*/ 436656 w 440345"/>
              <a:gd name="connsiteY6" fmla="*/ 229170 h 384429"/>
              <a:gd name="connsiteX7" fmla="*/ 406176 w 440345"/>
              <a:gd name="connsiteY7" fmla="*/ 282510 h 384429"/>
              <a:gd name="connsiteX8" fmla="*/ 284256 w 440345"/>
              <a:gd name="connsiteY8" fmla="*/ 252030 h 384429"/>
              <a:gd name="connsiteX9" fmla="*/ 234605 w 440345"/>
              <a:gd name="connsiteY9" fmla="*/ 313244 h 384429"/>
              <a:gd name="connsiteX10" fmla="*/ 173986 w 440345"/>
              <a:gd name="connsiteY10" fmla="*/ 382949 h 384429"/>
              <a:gd name="connsiteX11" fmla="*/ 137719 w 440345"/>
              <a:gd name="connsiteY11" fmla="*/ 243768 h 384429"/>
              <a:gd name="connsiteX12" fmla="*/ 2316 w 440345"/>
              <a:gd name="connsiteY12" fmla="*/ 213930 h 384429"/>
              <a:gd name="connsiteX13" fmla="*/ 55656 w 440345"/>
              <a:gd name="connsiteY13" fmla="*/ 152970 h 384429"/>
              <a:gd name="connsiteX14" fmla="*/ 86854 w 440345"/>
              <a:gd name="connsiteY14" fmla="*/ 95212 h 384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40345" h="384429">
                <a:moveTo>
                  <a:pt x="86854" y="95212"/>
                </a:moveTo>
                <a:cubicBezTo>
                  <a:pt x="95744" y="69812"/>
                  <a:pt x="84986" y="7454"/>
                  <a:pt x="108996" y="570"/>
                </a:cubicBezTo>
                <a:cubicBezTo>
                  <a:pt x="133006" y="-6314"/>
                  <a:pt x="192915" y="51348"/>
                  <a:pt x="230916" y="53910"/>
                </a:cubicBezTo>
                <a:cubicBezTo>
                  <a:pt x="268917" y="56472"/>
                  <a:pt x="287808" y="20774"/>
                  <a:pt x="337000" y="15942"/>
                </a:cubicBezTo>
                <a:cubicBezTo>
                  <a:pt x="386192" y="11110"/>
                  <a:pt x="373577" y="25428"/>
                  <a:pt x="373676" y="44456"/>
                </a:cubicBezTo>
                <a:cubicBezTo>
                  <a:pt x="373775" y="63484"/>
                  <a:pt x="327099" y="99324"/>
                  <a:pt x="337596" y="130110"/>
                </a:cubicBezTo>
                <a:cubicBezTo>
                  <a:pt x="348093" y="160896"/>
                  <a:pt x="425226" y="203770"/>
                  <a:pt x="436656" y="229170"/>
                </a:cubicBezTo>
                <a:cubicBezTo>
                  <a:pt x="448086" y="254570"/>
                  <a:pt x="431576" y="278700"/>
                  <a:pt x="406176" y="282510"/>
                </a:cubicBezTo>
                <a:cubicBezTo>
                  <a:pt x="380776" y="286320"/>
                  <a:pt x="312851" y="246908"/>
                  <a:pt x="284256" y="252030"/>
                </a:cubicBezTo>
                <a:cubicBezTo>
                  <a:pt x="255661" y="257152"/>
                  <a:pt x="252983" y="291424"/>
                  <a:pt x="234605" y="313244"/>
                </a:cubicBezTo>
                <a:cubicBezTo>
                  <a:pt x="216227" y="335064"/>
                  <a:pt x="190134" y="394528"/>
                  <a:pt x="173986" y="382949"/>
                </a:cubicBezTo>
                <a:cubicBezTo>
                  <a:pt x="157838" y="371370"/>
                  <a:pt x="166331" y="271938"/>
                  <a:pt x="137719" y="243768"/>
                </a:cubicBezTo>
                <a:cubicBezTo>
                  <a:pt x="109107" y="215598"/>
                  <a:pt x="16286" y="226630"/>
                  <a:pt x="2316" y="213930"/>
                </a:cubicBezTo>
                <a:cubicBezTo>
                  <a:pt x="-11654" y="201230"/>
                  <a:pt x="41566" y="172756"/>
                  <a:pt x="55656" y="152970"/>
                </a:cubicBezTo>
                <a:cubicBezTo>
                  <a:pt x="69746" y="133184"/>
                  <a:pt x="77964" y="120612"/>
                  <a:pt x="86854" y="95212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rgbClr val="5822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任意多边形 29"/>
          <p:cNvSpPr/>
          <p:nvPr/>
        </p:nvSpPr>
        <p:spPr>
          <a:xfrm rot="7755168">
            <a:off x="10510246" y="5062560"/>
            <a:ext cx="417084" cy="394626"/>
          </a:xfrm>
          <a:custGeom>
            <a:avLst/>
            <a:gdLst>
              <a:gd name="connsiteX0" fmla="*/ 101416 w 440385"/>
              <a:gd name="connsiteY0" fmla="*/ 99731 h 356908"/>
              <a:gd name="connsiteX1" fmla="*/ 109036 w 440385"/>
              <a:gd name="connsiteY1" fmla="*/ 671 h 356908"/>
              <a:gd name="connsiteX2" fmla="*/ 230956 w 440385"/>
              <a:gd name="connsiteY2" fmla="*/ 54011 h 356908"/>
              <a:gd name="connsiteX3" fmla="*/ 345256 w 440385"/>
              <a:gd name="connsiteY3" fmla="*/ 8291 h 356908"/>
              <a:gd name="connsiteX4" fmla="*/ 390976 w 440385"/>
              <a:gd name="connsiteY4" fmla="*/ 46391 h 356908"/>
              <a:gd name="connsiteX5" fmla="*/ 337636 w 440385"/>
              <a:gd name="connsiteY5" fmla="*/ 130211 h 356908"/>
              <a:gd name="connsiteX6" fmla="*/ 436696 w 440385"/>
              <a:gd name="connsiteY6" fmla="*/ 229271 h 356908"/>
              <a:gd name="connsiteX7" fmla="*/ 406216 w 440385"/>
              <a:gd name="connsiteY7" fmla="*/ 282611 h 356908"/>
              <a:gd name="connsiteX8" fmla="*/ 284296 w 440385"/>
              <a:gd name="connsiteY8" fmla="*/ 252131 h 356908"/>
              <a:gd name="connsiteX9" fmla="*/ 246196 w 440385"/>
              <a:gd name="connsiteY9" fmla="*/ 328331 h 356908"/>
              <a:gd name="connsiteX10" fmla="*/ 177616 w 440385"/>
              <a:gd name="connsiteY10" fmla="*/ 351191 h 356908"/>
              <a:gd name="connsiteX11" fmla="*/ 139516 w 440385"/>
              <a:gd name="connsiteY11" fmla="*/ 229271 h 356908"/>
              <a:gd name="connsiteX12" fmla="*/ 2356 w 440385"/>
              <a:gd name="connsiteY12" fmla="*/ 214031 h 356908"/>
              <a:gd name="connsiteX13" fmla="*/ 55696 w 440385"/>
              <a:gd name="connsiteY13" fmla="*/ 153071 h 356908"/>
              <a:gd name="connsiteX14" fmla="*/ 101416 w 440385"/>
              <a:gd name="connsiteY14" fmla="*/ 99731 h 356908"/>
              <a:gd name="connsiteX0" fmla="*/ 101416 w 440385"/>
              <a:gd name="connsiteY0" fmla="*/ 99731 h 354405"/>
              <a:gd name="connsiteX1" fmla="*/ 109036 w 440385"/>
              <a:gd name="connsiteY1" fmla="*/ 671 h 354405"/>
              <a:gd name="connsiteX2" fmla="*/ 230956 w 440385"/>
              <a:gd name="connsiteY2" fmla="*/ 54011 h 354405"/>
              <a:gd name="connsiteX3" fmla="*/ 345256 w 440385"/>
              <a:gd name="connsiteY3" fmla="*/ 8291 h 354405"/>
              <a:gd name="connsiteX4" fmla="*/ 390976 w 440385"/>
              <a:gd name="connsiteY4" fmla="*/ 46391 h 354405"/>
              <a:gd name="connsiteX5" fmla="*/ 337636 w 440385"/>
              <a:gd name="connsiteY5" fmla="*/ 130211 h 354405"/>
              <a:gd name="connsiteX6" fmla="*/ 436696 w 440385"/>
              <a:gd name="connsiteY6" fmla="*/ 229271 h 354405"/>
              <a:gd name="connsiteX7" fmla="*/ 406216 w 440385"/>
              <a:gd name="connsiteY7" fmla="*/ 282611 h 354405"/>
              <a:gd name="connsiteX8" fmla="*/ 284296 w 440385"/>
              <a:gd name="connsiteY8" fmla="*/ 252131 h 354405"/>
              <a:gd name="connsiteX9" fmla="*/ 234645 w 440385"/>
              <a:gd name="connsiteY9" fmla="*/ 313345 h 354405"/>
              <a:gd name="connsiteX10" fmla="*/ 177616 w 440385"/>
              <a:gd name="connsiteY10" fmla="*/ 351191 h 354405"/>
              <a:gd name="connsiteX11" fmla="*/ 139516 w 440385"/>
              <a:gd name="connsiteY11" fmla="*/ 229271 h 354405"/>
              <a:gd name="connsiteX12" fmla="*/ 2356 w 440385"/>
              <a:gd name="connsiteY12" fmla="*/ 214031 h 354405"/>
              <a:gd name="connsiteX13" fmla="*/ 55696 w 440385"/>
              <a:gd name="connsiteY13" fmla="*/ 153071 h 354405"/>
              <a:gd name="connsiteX14" fmla="*/ 101416 w 440385"/>
              <a:gd name="connsiteY14" fmla="*/ 99731 h 354405"/>
              <a:gd name="connsiteX0" fmla="*/ 101416 w 440385"/>
              <a:gd name="connsiteY0" fmla="*/ 99731 h 353607"/>
              <a:gd name="connsiteX1" fmla="*/ 109036 w 440385"/>
              <a:gd name="connsiteY1" fmla="*/ 671 h 353607"/>
              <a:gd name="connsiteX2" fmla="*/ 230956 w 440385"/>
              <a:gd name="connsiteY2" fmla="*/ 54011 h 353607"/>
              <a:gd name="connsiteX3" fmla="*/ 345256 w 440385"/>
              <a:gd name="connsiteY3" fmla="*/ 8291 h 353607"/>
              <a:gd name="connsiteX4" fmla="*/ 390976 w 440385"/>
              <a:gd name="connsiteY4" fmla="*/ 46391 h 353607"/>
              <a:gd name="connsiteX5" fmla="*/ 337636 w 440385"/>
              <a:gd name="connsiteY5" fmla="*/ 130211 h 353607"/>
              <a:gd name="connsiteX6" fmla="*/ 436696 w 440385"/>
              <a:gd name="connsiteY6" fmla="*/ 229271 h 353607"/>
              <a:gd name="connsiteX7" fmla="*/ 406216 w 440385"/>
              <a:gd name="connsiteY7" fmla="*/ 282611 h 353607"/>
              <a:gd name="connsiteX8" fmla="*/ 284296 w 440385"/>
              <a:gd name="connsiteY8" fmla="*/ 252131 h 353607"/>
              <a:gd name="connsiteX9" fmla="*/ 234645 w 440385"/>
              <a:gd name="connsiteY9" fmla="*/ 313345 h 353607"/>
              <a:gd name="connsiteX10" fmla="*/ 177616 w 440385"/>
              <a:gd name="connsiteY10" fmla="*/ 351191 h 353607"/>
              <a:gd name="connsiteX11" fmla="*/ 137759 w 440385"/>
              <a:gd name="connsiteY11" fmla="*/ 243869 h 353607"/>
              <a:gd name="connsiteX12" fmla="*/ 2356 w 440385"/>
              <a:gd name="connsiteY12" fmla="*/ 214031 h 353607"/>
              <a:gd name="connsiteX13" fmla="*/ 55696 w 440385"/>
              <a:gd name="connsiteY13" fmla="*/ 153071 h 353607"/>
              <a:gd name="connsiteX14" fmla="*/ 101416 w 440385"/>
              <a:gd name="connsiteY14" fmla="*/ 99731 h 353607"/>
              <a:gd name="connsiteX0" fmla="*/ 86854 w 440345"/>
              <a:gd name="connsiteY0" fmla="*/ 95201 h 353495"/>
              <a:gd name="connsiteX1" fmla="*/ 108996 w 440345"/>
              <a:gd name="connsiteY1" fmla="*/ 559 h 353495"/>
              <a:gd name="connsiteX2" fmla="*/ 230916 w 440345"/>
              <a:gd name="connsiteY2" fmla="*/ 53899 h 353495"/>
              <a:gd name="connsiteX3" fmla="*/ 345216 w 440345"/>
              <a:gd name="connsiteY3" fmla="*/ 8179 h 353495"/>
              <a:gd name="connsiteX4" fmla="*/ 390936 w 440345"/>
              <a:gd name="connsiteY4" fmla="*/ 46279 h 353495"/>
              <a:gd name="connsiteX5" fmla="*/ 337596 w 440345"/>
              <a:gd name="connsiteY5" fmla="*/ 130099 h 353495"/>
              <a:gd name="connsiteX6" fmla="*/ 436656 w 440345"/>
              <a:gd name="connsiteY6" fmla="*/ 229159 h 353495"/>
              <a:gd name="connsiteX7" fmla="*/ 406176 w 440345"/>
              <a:gd name="connsiteY7" fmla="*/ 282499 h 353495"/>
              <a:gd name="connsiteX8" fmla="*/ 284256 w 440345"/>
              <a:gd name="connsiteY8" fmla="*/ 252019 h 353495"/>
              <a:gd name="connsiteX9" fmla="*/ 234605 w 440345"/>
              <a:gd name="connsiteY9" fmla="*/ 313233 h 353495"/>
              <a:gd name="connsiteX10" fmla="*/ 177576 w 440345"/>
              <a:gd name="connsiteY10" fmla="*/ 351079 h 353495"/>
              <a:gd name="connsiteX11" fmla="*/ 137719 w 440345"/>
              <a:gd name="connsiteY11" fmla="*/ 243757 h 353495"/>
              <a:gd name="connsiteX12" fmla="*/ 2316 w 440345"/>
              <a:gd name="connsiteY12" fmla="*/ 213919 h 353495"/>
              <a:gd name="connsiteX13" fmla="*/ 55656 w 440345"/>
              <a:gd name="connsiteY13" fmla="*/ 152959 h 353495"/>
              <a:gd name="connsiteX14" fmla="*/ 86854 w 440345"/>
              <a:gd name="connsiteY14" fmla="*/ 95201 h 353495"/>
              <a:gd name="connsiteX0" fmla="*/ 86854 w 440345"/>
              <a:gd name="connsiteY0" fmla="*/ 95201 h 384418"/>
              <a:gd name="connsiteX1" fmla="*/ 108996 w 440345"/>
              <a:gd name="connsiteY1" fmla="*/ 559 h 384418"/>
              <a:gd name="connsiteX2" fmla="*/ 230916 w 440345"/>
              <a:gd name="connsiteY2" fmla="*/ 53899 h 384418"/>
              <a:gd name="connsiteX3" fmla="*/ 345216 w 440345"/>
              <a:gd name="connsiteY3" fmla="*/ 8179 h 384418"/>
              <a:gd name="connsiteX4" fmla="*/ 390936 w 440345"/>
              <a:gd name="connsiteY4" fmla="*/ 46279 h 384418"/>
              <a:gd name="connsiteX5" fmla="*/ 337596 w 440345"/>
              <a:gd name="connsiteY5" fmla="*/ 130099 h 384418"/>
              <a:gd name="connsiteX6" fmla="*/ 436656 w 440345"/>
              <a:gd name="connsiteY6" fmla="*/ 229159 h 384418"/>
              <a:gd name="connsiteX7" fmla="*/ 406176 w 440345"/>
              <a:gd name="connsiteY7" fmla="*/ 282499 h 384418"/>
              <a:gd name="connsiteX8" fmla="*/ 284256 w 440345"/>
              <a:gd name="connsiteY8" fmla="*/ 252019 h 384418"/>
              <a:gd name="connsiteX9" fmla="*/ 234605 w 440345"/>
              <a:gd name="connsiteY9" fmla="*/ 313233 h 384418"/>
              <a:gd name="connsiteX10" fmla="*/ 173986 w 440345"/>
              <a:gd name="connsiteY10" fmla="*/ 382938 h 384418"/>
              <a:gd name="connsiteX11" fmla="*/ 137719 w 440345"/>
              <a:gd name="connsiteY11" fmla="*/ 243757 h 384418"/>
              <a:gd name="connsiteX12" fmla="*/ 2316 w 440345"/>
              <a:gd name="connsiteY12" fmla="*/ 213919 h 384418"/>
              <a:gd name="connsiteX13" fmla="*/ 55656 w 440345"/>
              <a:gd name="connsiteY13" fmla="*/ 152959 h 384418"/>
              <a:gd name="connsiteX14" fmla="*/ 86854 w 440345"/>
              <a:gd name="connsiteY14" fmla="*/ 95201 h 384418"/>
              <a:gd name="connsiteX0" fmla="*/ 86854 w 440345"/>
              <a:gd name="connsiteY0" fmla="*/ 95201 h 384418"/>
              <a:gd name="connsiteX1" fmla="*/ 108996 w 440345"/>
              <a:gd name="connsiteY1" fmla="*/ 559 h 384418"/>
              <a:gd name="connsiteX2" fmla="*/ 230916 w 440345"/>
              <a:gd name="connsiteY2" fmla="*/ 53899 h 384418"/>
              <a:gd name="connsiteX3" fmla="*/ 345216 w 440345"/>
              <a:gd name="connsiteY3" fmla="*/ 8179 h 384418"/>
              <a:gd name="connsiteX4" fmla="*/ 373676 w 440345"/>
              <a:gd name="connsiteY4" fmla="*/ 44445 h 384418"/>
              <a:gd name="connsiteX5" fmla="*/ 337596 w 440345"/>
              <a:gd name="connsiteY5" fmla="*/ 130099 h 384418"/>
              <a:gd name="connsiteX6" fmla="*/ 436656 w 440345"/>
              <a:gd name="connsiteY6" fmla="*/ 229159 h 384418"/>
              <a:gd name="connsiteX7" fmla="*/ 406176 w 440345"/>
              <a:gd name="connsiteY7" fmla="*/ 282499 h 384418"/>
              <a:gd name="connsiteX8" fmla="*/ 284256 w 440345"/>
              <a:gd name="connsiteY8" fmla="*/ 252019 h 384418"/>
              <a:gd name="connsiteX9" fmla="*/ 234605 w 440345"/>
              <a:gd name="connsiteY9" fmla="*/ 313233 h 384418"/>
              <a:gd name="connsiteX10" fmla="*/ 173986 w 440345"/>
              <a:gd name="connsiteY10" fmla="*/ 382938 h 384418"/>
              <a:gd name="connsiteX11" fmla="*/ 137719 w 440345"/>
              <a:gd name="connsiteY11" fmla="*/ 243757 h 384418"/>
              <a:gd name="connsiteX12" fmla="*/ 2316 w 440345"/>
              <a:gd name="connsiteY12" fmla="*/ 213919 h 384418"/>
              <a:gd name="connsiteX13" fmla="*/ 55656 w 440345"/>
              <a:gd name="connsiteY13" fmla="*/ 152959 h 384418"/>
              <a:gd name="connsiteX14" fmla="*/ 86854 w 440345"/>
              <a:gd name="connsiteY14" fmla="*/ 95201 h 384418"/>
              <a:gd name="connsiteX0" fmla="*/ 86854 w 440345"/>
              <a:gd name="connsiteY0" fmla="*/ 95201 h 384418"/>
              <a:gd name="connsiteX1" fmla="*/ 108996 w 440345"/>
              <a:gd name="connsiteY1" fmla="*/ 559 h 384418"/>
              <a:gd name="connsiteX2" fmla="*/ 230916 w 440345"/>
              <a:gd name="connsiteY2" fmla="*/ 53899 h 384418"/>
              <a:gd name="connsiteX3" fmla="*/ 345216 w 440345"/>
              <a:gd name="connsiteY3" fmla="*/ 8179 h 384418"/>
              <a:gd name="connsiteX4" fmla="*/ 373676 w 440345"/>
              <a:gd name="connsiteY4" fmla="*/ 44445 h 384418"/>
              <a:gd name="connsiteX5" fmla="*/ 337596 w 440345"/>
              <a:gd name="connsiteY5" fmla="*/ 130099 h 384418"/>
              <a:gd name="connsiteX6" fmla="*/ 436656 w 440345"/>
              <a:gd name="connsiteY6" fmla="*/ 229159 h 384418"/>
              <a:gd name="connsiteX7" fmla="*/ 406176 w 440345"/>
              <a:gd name="connsiteY7" fmla="*/ 282499 h 384418"/>
              <a:gd name="connsiteX8" fmla="*/ 284256 w 440345"/>
              <a:gd name="connsiteY8" fmla="*/ 252019 h 384418"/>
              <a:gd name="connsiteX9" fmla="*/ 234605 w 440345"/>
              <a:gd name="connsiteY9" fmla="*/ 313233 h 384418"/>
              <a:gd name="connsiteX10" fmla="*/ 173986 w 440345"/>
              <a:gd name="connsiteY10" fmla="*/ 382938 h 384418"/>
              <a:gd name="connsiteX11" fmla="*/ 137719 w 440345"/>
              <a:gd name="connsiteY11" fmla="*/ 243757 h 384418"/>
              <a:gd name="connsiteX12" fmla="*/ 2316 w 440345"/>
              <a:gd name="connsiteY12" fmla="*/ 213919 h 384418"/>
              <a:gd name="connsiteX13" fmla="*/ 55656 w 440345"/>
              <a:gd name="connsiteY13" fmla="*/ 152959 h 384418"/>
              <a:gd name="connsiteX14" fmla="*/ 86854 w 440345"/>
              <a:gd name="connsiteY14" fmla="*/ 95201 h 384418"/>
              <a:gd name="connsiteX0" fmla="*/ 86854 w 440345"/>
              <a:gd name="connsiteY0" fmla="*/ 95212 h 384429"/>
              <a:gd name="connsiteX1" fmla="*/ 108996 w 440345"/>
              <a:gd name="connsiteY1" fmla="*/ 570 h 384429"/>
              <a:gd name="connsiteX2" fmla="*/ 230916 w 440345"/>
              <a:gd name="connsiteY2" fmla="*/ 53910 h 384429"/>
              <a:gd name="connsiteX3" fmla="*/ 337000 w 440345"/>
              <a:gd name="connsiteY3" fmla="*/ 15942 h 384429"/>
              <a:gd name="connsiteX4" fmla="*/ 373676 w 440345"/>
              <a:gd name="connsiteY4" fmla="*/ 44456 h 384429"/>
              <a:gd name="connsiteX5" fmla="*/ 337596 w 440345"/>
              <a:gd name="connsiteY5" fmla="*/ 130110 h 384429"/>
              <a:gd name="connsiteX6" fmla="*/ 436656 w 440345"/>
              <a:gd name="connsiteY6" fmla="*/ 229170 h 384429"/>
              <a:gd name="connsiteX7" fmla="*/ 406176 w 440345"/>
              <a:gd name="connsiteY7" fmla="*/ 282510 h 384429"/>
              <a:gd name="connsiteX8" fmla="*/ 284256 w 440345"/>
              <a:gd name="connsiteY8" fmla="*/ 252030 h 384429"/>
              <a:gd name="connsiteX9" fmla="*/ 234605 w 440345"/>
              <a:gd name="connsiteY9" fmla="*/ 313244 h 384429"/>
              <a:gd name="connsiteX10" fmla="*/ 173986 w 440345"/>
              <a:gd name="connsiteY10" fmla="*/ 382949 h 384429"/>
              <a:gd name="connsiteX11" fmla="*/ 137719 w 440345"/>
              <a:gd name="connsiteY11" fmla="*/ 243768 h 384429"/>
              <a:gd name="connsiteX12" fmla="*/ 2316 w 440345"/>
              <a:gd name="connsiteY12" fmla="*/ 213930 h 384429"/>
              <a:gd name="connsiteX13" fmla="*/ 55656 w 440345"/>
              <a:gd name="connsiteY13" fmla="*/ 152970 h 384429"/>
              <a:gd name="connsiteX14" fmla="*/ 86854 w 440345"/>
              <a:gd name="connsiteY14" fmla="*/ 95212 h 384429"/>
              <a:gd name="connsiteX0" fmla="*/ 86854 w 440345"/>
              <a:gd name="connsiteY0" fmla="*/ 95212 h 384429"/>
              <a:gd name="connsiteX1" fmla="*/ 108996 w 440345"/>
              <a:gd name="connsiteY1" fmla="*/ 570 h 384429"/>
              <a:gd name="connsiteX2" fmla="*/ 230916 w 440345"/>
              <a:gd name="connsiteY2" fmla="*/ 53910 h 384429"/>
              <a:gd name="connsiteX3" fmla="*/ 337000 w 440345"/>
              <a:gd name="connsiteY3" fmla="*/ 15942 h 384429"/>
              <a:gd name="connsiteX4" fmla="*/ 373676 w 440345"/>
              <a:gd name="connsiteY4" fmla="*/ 44456 h 384429"/>
              <a:gd name="connsiteX5" fmla="*/ 337596 w 440345"/>
              <a:gd name="connsiteY5" fmla="*/ 130110 h 384429"/>
              <a:gd name="connsiteX6" fmla="*/ 436656 w 440345"/>
              <a:gd name="connsiteY6" fmla="*/ 229170 h 384429"/>
              <a:gd name="connsiteX7" fmla="*/ 406176 w 440345"/>
              <a:gd name="connsiteY7" fmla="*/ 282510 h 384429"/>
              <a:gd name="connsiteX8" fmla="*/ 284256 w 440345"/>
              <a:gd name="connsiteY8" fmla="*/ 252030 h 384429"/>
              <a:gd name="connsiteX9" fmla="*/ 234605 w 440345"/>
              <a:gd name="connsiteY9" fmla="*/ 313244 h 384429"/>
              <a:gd name="connsiteX10" fmla="*/ 173986 w 440345"/>
              <a:gd name="connsiteY10" fmla="*/ 382949 h 384429"/>
              <a:gd name="connsiteX11" fmla="*/ 137719 w 440345"/>
              <a:gd name="connsiteY11" fmla="*/ 243768 h 384429"/>
              <a:gd name="connsiteX12" fmla="*/ 2316 w 440345"/>
              <a:gd name="connsiteY12" fmla="*/ 213930 h 384429"/>
              <a:gd name="connsiteX13" fmla="*/ 55656 w 440345"/>
              <a:gd name="connsiteY13" fmla="*/ 152970 h 384429"/>
              <a:gd name="connsiteX14" fmla="*/ 86854 w 440345"/>
              <a:gd name="connsiteY14" fmla="*/ 95212 h 384429"/>
              <a:gd name="connsiteX0" fmla="*/ 86854 w 440345"/>
              <a:gd name="connsiteY0" fmla="*/ 104484 h 393701"/>
              <a:gd name="connsiteX1" fmla="*/ 108996 w 440345"/>
              <a:gd name="connsiteY1" fmla="*/ 9842 h 393701"/>
              <a:gd name="connsiteX2" fmla="*/ 230916 w 440345"/>
              <a:gd name="connsiteY2" fmla="*/ 63182 h 393701"/>
              <a:gd name="connsiteX3" fmla="*/ 337000 w 440345"/>
              <a:gd name="connsiteY3" fmla="*/ 25214 h 393701"/>
              <a:gd name="connsiteX4" fmla="*/ 356161 w 440345"/>
              <a:gd name="connsiteY4" fmla="*/ 755 h 393701"/>
              <a:gd name="connsiteX5" fmla="*/ 373676 w 440345"/>
              <a:gd name="connsiteY5" fmla="*/ 53728 h 393701"/>
              <a:gd name="connsiteX6" fmla="*/ 337596 w 440345"/>
              <a:gd name="connsiteY6" fmla="*/ 139382 h 393701"/>
              <a:gd name="connsiteX7" fmla="*/ 436656 w 440345"/>
              <a:gd name="connsiteY7" fmla="*/ 238442 h 393701"/>
              <a:gd name="connsiteX8" fmla="*/ 406176 w 440345"/>
              <a:gd name="connsiteY8" fmla="*/ 291782 h 393701"/>
              <a:gd name="connsiteX9" fmla="*/ 284256 w 440345"/>
              <a:gd name="connsiteY9" fmla="*/ 261302 h 393701"/>
              <a:gd name="connsiteX10" fmla="*/ 234605 w 440345"/>
              <a:gd name="connsiteY10" fmla="*/ 322516 h 393701"/>
              <a:gd name="connsiteX11" fmla="*/ 173986 w 440345"/>
              <a:gd name="connsiteY11" fmla="*/ 392221 h 393701"/>
              <a:gd name="connsiteX12" fmla="*/ 137719 w 440345"/>
              <a:gd name="connsiteY12" fmla="*/ 253040 h 393701"/>
              <a:gd name="connsiteX13" fmla="*/ 2316 w 440345"/>
              <a:gd name="connsiteY13" fmla="*/ 223202 h 393701"/>
              <a:gd name="connsiteX14" fmla="*/ 55656 w 440345"/>
              <a:gd name="connsiteY14" fmla="*/ 162242 h 393701"/>
              <a:gd name="connsiteX15" fmla="*/ 86854 w 440345"/>
              <a:gd name="connsiteY15" fmla="*/ 104484 h 393701"/>
              <a:gd name="connsiteX0" fmla="*/ 86854 w 440345"/>
              <a:gd name="connsiteY0" fmla="*/ 104732 h 393949"/>
              <a:gd name="connsiteX1" fmla="*/ 108996 w 440345"/>
              <a:gd name="connsiteY1" fmla="*/ 10090 h 393949"/>
              <a:gd name="connsiteX2" fmla="*/ 230916 w 440345"/>
              <a:gd name="connsiteY2" fmla="*/ 63430 h 393949"/>
              <a:gd name="connsiteX3" fmla="*/ 320181 w 440345"/>
              <a:gd name="connsiteY3" fmla="*/ 19757 h 393949"/>
              <a:gd name="connsiteX4" fmla="*/ 356161 w 440345"/>
              <a:gd name="connsiteY4" fmla="*/ 1003 h 393949"/>
              <a:gd name="connsiteX5" fmla="*/ 373676 w 440345"/>
              <a:gd name="connsiteY5" fmla="*/ 53976 h 393949"/>
              <a:gd name="connsiteX6" fmla="*/ 337596 w 440345"/>
              <a:gd name="connsiteY6" fmla="*/ 139630 h 393949"/>
              <a:gd name="connsiteX7" fmla="*/ 436656 w 440345"/>
              <a:gd name="connsiteY7" fmla="*/ 238690 h 393949"/>
              <a:gd name="connsiteX8" fmla="*/ 406176 w 440345"/>
              <a:gd name="connsiteY8" fmla="*/ 292030 h 393949"/>
              <a:gd name="connsiteX9" fmla="*/ 284256 w 440345"/>
              <a:gd name="connsiteY9" fmla="*/ 261550 h 393949"/>
              <a:gd name="connsiteX10" fmla="*/ 234605 w 440345"/>
              <a:gd name="connsiteY10" fmla="*/ 322764 h 393949"/>
              <a:gd name="connsiteX11" fmla="*/ 173986 w 440345"/>
              <a:gd name="connsiteY11" fmla="*/ 392469 h 393949"/>
              <a:gd name="connsiteX12" fmla="*/ 137719 w 440345"/>
              <a:gd name="connsiteY12" fmla="*/ 253288 h 393949"/>
              <a:gd name="connsiteX13" fmla="*/ 2316 w 440345"/>
              <a:gd name="connsiteY13" fmla="*/ 223450 h 393949"/>
              <a:gd name="connsiteX14" fmla="*/ 55656 w 440345"/>
              <a:gd name="connsiteY14" fmla="*/ 162490 h 393949"/>
              <a:gd name="connsiteX15" fmla="*/ 86854 w 440345"/>
              <a:gd name="connsiteY15" fmla="*/ 104732 h 393949"/>
              <a:gd name="connsiteX0" fmla="*/ 86854 w 440345"/>
              <a:gd name="connsiteY0" fmla="*/ 104732 h 393949"/>
              <a:gd name="connsiteX1" fmla="*/ 108996 w 440345"/>
              <a:gd name="connsiteY1" fmla="*/ 10090 h 393949"/>
              <a:gd name="connsiteX2" fmla="*/ 230916 w 440345"/>
              <a:gd name="connsiteY2" fmla="*/ 63430 h 393949"/>
              <a:gd name="connsiteX3" fmla="*/ 320181 w 440345"/>
              <a:gd name="connsiteY3" fmla="*/ 19757 h 393949"/>
              <a:gd name="connsiteX4" fmla="*/ 356161 w 440345"/>
              <a:gd name="connsiteY4" fmla="*/ 1003 h 393949"/>
              <a:gd name="connsiteX5" fmla="*/ 356715 w 440345"/>
              <a:gd name="connsiteY5" fmla="*/ 62973 h 393949"/>
              <a:gd name="connsiteX6" fmla="*/ 337596 w 440345"/>
              <a:gd name="connsiteY6" fmla="*/ 139630 h 393949"/>
              <a:gd name="connsiteX7" fmla="*/ 436656 w 440345"/>
              <a:gd name="connsiteY7" fmla="*/ 238690 h 393949"/>
              <a:gd name="connsiteX8" fmla="*/ 406176 w 440345"/>
              <a:gd name="connsiteY8" fmla="*/ 292030 h 393949"/>
              <a:gd name="connsiteX9" fmla="*/ 284256 w 440345"/>
              <a:gd name="connsiteY9" fmla="*/ 261550 h 393949"/>
              <a:gd name="connsiteX10" fmla="*/ 234605 w 440345"/>
              <a:gd name="connsiteY10" fmla="*/ 322764 h 393949"/>
              <a:gd name="connsiteX11" fmla="*/ 173986 w 440345"/>
              <a:gd name="connsiteY11" fmla="*/ 392469 h 393949"/>
              <a:gd name="connsiteX12" fmla="*/ 137719 w 440345"/>
              <a:gd name="connsiteY12" fmla="*/ 253288 h 393949"/>
              <a:gd name="connsiteX13" fmla="*/ 2316 w 440345"/>
              <a:gd name="connsiteY13" fmla="*/ 223450 h 393949"/>
              <a:gd name="connsiteX14" fmla="*/ 55656 w 440345"/>
              <a:gd name="connsiteY14" fmla="*/ 162490 h 393949"/>
              <a:gd name="connsiteX15" fmla="*/ 86854 w 440345"/>
              <a:gd name="connsiteY15" fmla="*/ 104732 h 393949"/>
              <a:gd name="connsiteX0" fmla="*/ 87132 w 440623"/>
              <a:gd name="connsiteY0" fmla="*/ 104732 h 393949"/>
              <a:gd name="connsiteX1" fmla="*/ 109274 w 440623"/>
              <a:gd name="connsiteY1" fmla="*/ 10090 h 393949"/>
              <a:gd name="connsiteX2" fmla="*/ 231194 w 440623"/>
              <a:gd name="connsiteY2" fmla="*/ 63430 h 393949"/>
              <a:gd name="connsiteX3" fmla="*/ 320459 w 440623"/>
              <a:gd name="connsiteY3" fmla="*/ 19757 h 393949"/>
              <a:gd name="connsiteX4" fmla="*/ 356439 w 440623"/>
              <a:gd name="connsiteY4" fmla="*/ 1003 h 393949"/>
              <a:gd name="connsiteX5" fmla="*/ 356993 w 440623"/>
              <a:gd name="connsiteY5" fmla="*/ 62973 h 393949"/>
              <a:gd name="connsiteX6" fmla="*/ 337874 w 440623"/>
              <a:gd name="connsiteY6" fmla="*/ 139630 h 393949"/>
              <a:gd name="connsiteX7" fmla="*/ 436934 w 440623"/>
              <a:gd name="connsiteY7" fmla="*/ 238690 h 393949"/>
              <a:gd name="connsiteX8" fmla="*/ 406454 w 440623"/>
              <a:gd name="connsiteY8" fmla="*/ 292030 h 393949"/>
              <a:gd name="connsiteX9" fmla="*/ 284534 w 440623"/>
              <a:gd name="connsiteY9" fmla="*/ 261550 h 393949"/>
              <a:gd name="connsiteX10" fmla="*/ 234883 w 440623"/>
              <a:gd name="connsiteY10" fmla="*/ 322764 h 393949"/>
              <a:gd name="connsiteX11" fmla="*/ 174264 w 440623"/>
              <a:gd name="connsiteY11" fmla="*/ 392469 h 393949"/>
              <a:gd name="connsiteX12" fmla="*/ 137997 w 440623"/>
              <a:gd name="connsiteY12" fmla="*/ 253288 h 393949"/>
              <a:gd name="connsiteX13" fmla="*/ 2594 w 440623"/>
              <a:gd name="connsiteY13" fmla="*/ 223450 h 393949"/>
              <a:gd name="connsiteX14" fmla="*/ 49053 w 440623"/>
              <a:gd name="connsiteY14" fmla="*/ 151093 h 393949"/>
              <a:gd name="connsiteX15" fmla="*/ 87132 w 440623"/>
              <a:gd name="connsiteY15" fmla="*/ 104732 h 393949"/>
              <a:gd name="connsiteX0" fmla="*/ 111837 w 440811"/>
              <a:gd name="connsiteY0" fmla="*/ 87129 h 393949"/>
              <a:gd name="connsiteX1" fmla="*/ 109462 w 440811"/>
              <a:gd name="connsiteY1" fmla="*/ 10090 h 393949"/>
              <a:gd name="connsiteX2" fmla="*/ 231382 w 440811"/>
              <a:gd name="connsiteY2" fmla="*/ 63430 h 393949"/>
              <a:gd name="connsiteX3" fmla="*/ 320647 w 440811"/>
              <a:gd name="connsiteY3" fmla="*/ 19757 h 393949"/>
              <a:gd name="connsiteX4" fmla="*/ 356627 w 440811"/>
              <a:gd name="connsiteY4" fmla="*/ 1003 h 393949"/>
              <a:gd name="connsiteX5" fmla="*/ 357181 w 440811"/>
              <a:gd name="connsiteY5" fmla="*/ 62973 h 393949"/>
              <a:gd name="connsiteX6" fmla="*/ 338062 w 440811"/>
              <a:gd name="connsiteY6" fmla="*/ 139630 h 393949"/>
              <a:gd name="connsiteX7" fmla="*/ 437122 w 440811"/>
              <a:gd name="connsiteY7" fmla="*/ 238690 h 393949"/>
              <a:gd name="connsiteX8" fmla="*/ 406642 w 440811"/>
              <a:gd name="connsiteY8" fmla="*/ 292030 h 393949"/>
              <a:gd name="connsiteX9" fmla="*/ 284722 w 440811"/>
              <a:gd name="connsiteY9" fmla="*/ 261550 h 393949"/>
              <a:gd name="connsiteX10" fmla="*/ 235071 w 440811"/>
              <a:gd name="connsiteY10" fmla="*/ 322764 h 393949"/>
              <a:gd name="connsiteX11" fmla="*/ 174452 w 440811"/>
              <a:gd name="connsiteY11" fmla="*/ 392469 h 393949"/>
              <a:gd name="connsiteX12" fmla="*/ 138185 w 440811"/>
              <a:gd name="connsiteY12" fmla="*/ 253288 h 393949"/>
              <a:gd name="connsiteX13" fmla="*/ 2782 w 440811"/>
              <a:gd name="connsiteY13" fmla="*/ 223450 h 393949"/>
              <a:gd name="connsiteX14" fmla="*/ 49241 w 440811"/>
              <a:gd name="connsiteY14" fmla="*/ 151093 h 393949"/>
              <a:gd name="connsiteX15" fmla="*/ 111837 w 440811"/>
              <a:gd name="connsiteY15" fmla="*/ 87129 h 393949"/>
              <a:gd name="connsiteX0" fmla="*/ 111837 w 440811"/>
              <a:gd name="connsiteY0" fmla="*/ 87036 h 393856"/>
              <a:gd name="connsiteX1" fmla="*/ 109462 w 440811"/>
              <a:gd name="connsiteY1" fmla="*/ 9997 h 393856"/>
              <a:gd name="connsiteX2" fmla="*/ 224500 w 440811"/>
              <a:gd name="connsiteY2" fmla="*/ 51941 h 393856"/>
              <a:gd name="connsiteX3" fmla="*/ 320647 w 440811"/>
              <a:gd name="connsiteY3" fmla="*/ 19664 h 393856"/>
              <a:gd name="connsiteX4" fmla="*/ 356627 w 440811"/>
              <a:gd name="connsiteY4" fmla="*/ 910 h 393856"/>
              <a:gd name="connsiteX5" fmla="*/ 357181 w 440811"/>
              <a:gd name="connsiteY5" fmla="*/ 62880 h 393856"/>
              <a:gd name="connsiteX6" fmla="*/ 338062 w 440811"/>
              <a:gd name="connsiteY6" fmla="*/ 139537 h 393856"/>
              <a:gd name="connsiteX7" fmla="*/ 437122 w 440811"/>
              <a:gd name="connsiteY7" fmla="*/ 238597 h 393856"/>
              <a:gd name="connsiteX8" fmla="*/ 406642 w 440811"/>
              <a:gd name="connsiteY8" fmla="*/ 291937 h 393856"/>
              <a:gd name="connsiteX9" fmla="*/ 284722 w 440811"/>
              <a:gd name="connsiteY9" fmla="*/ 261457 h 393856"/>
              <a:gd name="connsiteX10" fmla="*/ 235071 w 440811"/>
              <a:gd name="connsiteY10" fmla="*/ 322671 h 393856"/>
              <a:gd name="connsiteX11" fmla="*/ 174452 w 440811"/>
              <a:gd name="connsiteY11" fmla="*/ 392376 h 393856"/>
              <a:gd name="connsiteX12" fmla="*/ 138185 w 440811"/>
              <a:gd name="connsiteY12" fmla="*/ 253195 h 393856"/>
              <a:gd name="connsiteX13" fmla="*/ 2782 w 440811"/>
              <a:gd name="connsiteY13" fmla="*/ 223357 h 393856"/>
              <a:gd name="connsiteX14" fmla="*/ 49241 w 440811"/>
              <a:gd name="connsiteY14" fmla="*/ 151000 h 393856"/>
              <a:gd name="connsiteX15" fmla="*/ 111837 w 440811"/>
              <a:gd name="connsiteY15" fmla="*/ 87036 h 393856"/>
              <a:gd name="connsiteX0" fmla="*/ 111837 w 440811"/>
              <a:gd name="connsiteY0" fmla="*/ 92333 h 399153"/>
              <a:gd name="connsiteX1" fmla="*/ 109462 w 440811"/>
              <a:gd name="connsiteY1" fmla="*/ 15294 h 399153"/>
              <a:gd name="connsiteX2" fmla="*/ 224500 w 440811"/>
              <a:gd name="connsiteY2" fmla="*/ 57238 h 399153"/>
              <a:gd name="connsiteX3" fmla="*/ 316023 w 440811"/>
              <a:gd name="connsiteY3" fmla="*/ 4427 h 399153"/>
              <a:gd name="connsiteX4" fmla="*/ 356627 w 440811"/>
              <a:gd name="connsiteY4" fmla="*/ 6207 h 399153"/>
              <a:gd name="connsiteX5" fmla="*/ 357181 w 440811"/>
              <a:gd name="connsiteY5" fmla="*/ 68177 h 399153"/>
              <a:gd name="connsiteX6" fmla="*/ 338062 w 440811"/>
              <a:gd name="connsiteY6" fmla="*/ 144834 h 399153"/>
              <a:gd name="connsiteX7" fmla="*/ 437122 w 440811"/>
              <a:gd name="connsiteY7" fmla="*/ 243894 h 399153"/>
              <a:gd name="connsiteX8" fmla="*/ 406642 w 440811"/>
              <a:gd name="connsiteY8" fmla="*/ 297234 h 399153"/>
              <a:gd name="connsiteX9" fmla="*/ 284722 w 440811"/>
              <a:gd name="connsiteY9" fmla="*/ 266754 h 399153"/>
              <a:gd name="connsiteX10" fmla="*/ 235071 w 440811"/>
              <a:gd name="connsiteY10" fmla="*/ 327968 h 399153"/>
              <a:gd name="connsiteX11" fmla="*/ 174452 w 440811"/>
              <a:gd name="connsiteY11" fmla="*/ 397673 h 399153"/>
              <a:gd name="connsiteX12" fmla="*/ 138185 w 440811"/>
              <a:gd name="connsiteY12" fmla="*/ 258492 h 399153"/>
              <a:gd name="connsiteX13" fmla="*/ 2782 w 440811"/>
              <a:gd name="connsiteY13" fmla="*/ 228654 h 399153"/>
              <a:gd name="connsiteX14" fmla="*/ 49241 w 440811"/>
              <a:gd name="connsiteY14" fmla="*/ 156297 h 399153"/>
              <a:gd name="connsiteX15" fmla="*/ 111837 w 440811"/>
              <a:gd name="connsiteY15" fmla="*/ 92333 h 399153"/>
              <a:gd name="connsiteX0" fmla="*/ 111837 w 440811"/>
              <a:gd name="connsiteY0" fmla="*/ 98524 h 405344"/>
              <a:gd name="connsiteX1" fmla="*/ 109462 w 440811"/>
              <a:gd name="connsiteY1" fmla="*/ 21485 h 405344"/>
              <a:gd name="connsiteX2" fmla="*/ 224500 w 440811"/>
              <a:gd name="connsiteY2" fmla="*/ 63429 h 405344"/>
              <a:gd name="connsiteX3" fmla="*/ 316023 w 440811"/>
              <a:gd name="connsiteY3" fmla="*/ 10618 h 405344"/>
              <a:gd name="connsiteX4" fmla="*/ 375046 w 440811"/>
              <a:gd name="connsiteY4" fmla="*/ 2210 h 405344"/>
              <a:gd name="connsiteX5" fmla="*/ 357181 w 440811"/>
              <a:gd name="connsiteY5" fmla="*/ 74368 h 405344"/>
              <a:gd name="connsiteX6" fmla="*/ 338062 w 440811"/>
              <a:gd name="connsiteY6" fmla="*/ 151025 h 405344"/>
              <a:gd name="connsiteX7" fmla="*/ 437122 w 440811"/>
              <a:gd name="connsiteY7" fmla="*/ 250085 h 405344"/>
              <a:gd name="connsiteX8" fmla="*/ 406642 w 440811"/>
              <a:gd name="connsiteY8" fmla="*/ 303425 h 405344"/>
              <a:gd name="connsiteX9" fmla="*/ 284722 w 440811"/>
              <a:gd name="connsiteY9" fmla="*/ 272945 h 405344"/>
              <a:gd name="connsiteX10" fmla="*/ 235071 w 440811"/>
              <a:gd name="connsiteY10" fmla="*/ 334159 h 405344"/>
              <a:gd name="connsiteX11" fmla="*/ 174452 w 440811"/>
              <a:gd name="connsiteY11" fmla="*/ 403864 h 405344"/>
              <a:gd name="connsiteX12" fmla="*/ 138185 w 440811"/>
              <a:gd name="connsiteY12" fmla="*/ 264683 h 405344"/>
              <a:gd name="connsiteX13" fmla="*/ 2782 w 440811"/>
              <a:gd name="connsiteY13" fmla="*/ 234845 h 405344"/>
              <a:gd name="connsiteX14" fmla="*/ 49241 w 440811"/>
              <a:gd name="connsiteY14" fmla="*/ 162488 h 405344"/>
              <a:gd name="connsiteX15" fmla="*/ 111837 w 440811"/>
              <a:gd name="connsiteY15" fmla="*/ 98524 h 405344"/>
              <a:gd name="connsiteX0" fmla="*/ 111837 w 440811"/>
              <a:gd name="connsiteY0" fmla="*/ 98524 h 405344"/>
              <a:gd name="connsiteX1" fmla="*/ 109462 w 440811"/>
              <a:gd name="connsiteY1" fmla="*/ 21485 h 405344"/>
              <a:gd name="connsiteX2" fmla="*/ 224500 w 440811"/>
              <a:gd name="connsiteY2" fmla="*/ 63429 h 405344"/>
              <a:gd name="connsiteX3" fmla="*/ 316023 w 440811"/>
              <a:gd name="connsiteY3" fmla="*/ 10618 h 405344"/>
              <a:gd name="connsiteX4" fmla="*/ 375046 w 440811"/>
              <a:gd name="connsiteY4" fmla="*/ 2210 h 405344"/>
              <a:gd name="connsiteX5" fmla="*/ 346852 w 440811"/>
              <a:gd name="connsiteY5" fmla="*/ 70653 h 405344"/>
              <a:gd name="connsiteX6" fmla="*/ 338062 w 440811"/>
              <a:gd name="connsiteY6" fmla="*/ 151025 h 405344"/>
              <a:gd name="connsiteX7" fmla="*/ 437122 w 440811"/>
              <a:gd name="connsiteY7" fmla="*/ 250085 h 405344"/>
              <a:gd name="connsiteX8" fmla="*/ 406642 w 440811"/>
              <a:gd name="connsiteY8" fmla="*/ 303425 h 405344"/>
              <a:gd name="connsiteX9" fmla="*/ 284722 w 440811"/>
              <a:gd name="connsiteY9" fmla="*/ 272945 h 405344"/>
              <a:gd name="connsiteX10" fmla="*/ 235071 w 440811"/>
              <a:gd name="connsiteY10" fmla="*/ 334159 h 405344"/>
              <a:gd name="connsiteX11" fmla="*/ 174452 w 440811"/>
              <a:gd name="connsiteY11" fmla="*/ 403864 h 405344"/>
              <a:gd name="connsiteX12" fmla="*/ 138185 w 440811"/>
              <a:gd name="connsiteY12" fmla="*/ 264683 h 405344"/>
              <a:gd name="connsiteX13" fmla="*/ 2782 w 440811"/>
              <a:gd name="connsiteY13" fmla="*/ 234845 h 405344"/>
              <a:gd name="connsiteX14" fmla="*/ 49241 w 440811"/>
              <a:gd name="connsiteY14" fmla="*/ 162488 h 405344"/>
              <a:gd name="connsiteX15" fmla="*/ 111837 w 440811"/>
              <a:gd name="connsiteY15" fmla="*/ 98524 h 405344"/>
              <a:gd name="connsiteX0" fmla="*/ 111837 w 440811"/>
              <a:gd name="connsiteY0" fmla="*/ 98524 h 405344"/>
              <a:gd name="connsiteX1" fmla="*/ 109462 w 440811"/>
              <a:gd name="connsiteY1" fmla="*/ 21485 h 405344"/>
              <a:gd name="connsiteX2" fmla="*/ 224500 w 440811"/>
              <a:gd name="connsiteY2" fmla="*/ 63429 h 405344"/>
              <a:gd name="connsiteX3" fmla="*/ 316023 w 440811"/>
              <a:gd name="connsiteY3" fmla="*/ 10618 h 405344"/>
              <a:gd name="connsiteX4" fmla="*/ 375046 w 440811"/>
              <a:gd name="connsiteY4" fmla="*/ 2210 h 405344"/>
              <a:gd name="connsiteX5" fmla="*/ 366053 w 440811"/>
              <a:gd name="connsiteY5" fmla="*/ 79275 h 405344"/>
              <a:gd name="connsiteX6" fmla="*/ 338062 w 440811"/>
              <a:gd name="connsiteY6" fmla="*/ 151025 h 405344"/>
              <a:gd name="connsiteX7" fmla="*/ 437122 w 440811"/>
              <a:gd name="connsiteY7" fmla="*/ 250085 h 405344"/>
              <a:gd name="connsiteX8" fmla="*/ 406642 w 440811"/>
              <a:gd name="connsiteY8" fmla="*/ 303425 h 405344"/>
              <a:gd name="connsiteX9" fmla="*/ 284722 w 440811"/>
              <a:gd name="connsiteY9" fmla="*/ 272945 h 405344"/>
              <a:gd name="connsiteX10" fmla="*/ 235071 w 440811"/>
              <a:gd name="connsiteY10" fmla="*/ 334159 h 405344"/>
              <a:gd name="connsiteX11" fmla="*/ 174452 w 440811"/>
              <a:gd name="connsiteY11" fmla="*/ 403864 h 405344"/>
              <a:gd name="connsiteX12" fmla="*/ 138185 w 440811"/>
              <a:gd name="connsiteY12" fmla="*/ 264683 h 405344"/>
              <a:gd name="connsiteX13" fmla="*/ 2782 w 440811"/>
              <a:gd name="connsiteY13" fmla="*/ 234845 h 405344"/>
              <a:gd name="connsiteX14" fmla="*/ 49241 w 440811"/>
              <a:gd name="connsiteY14" fmla="*/ 162488 h 405344"/>
              <a:gd name="connsiteX15" fmla="*/ 111837 w 440811"/>
              <a:gd name="connsiteY15" fmla="*/ 98524 h 405344"/>
              <a:gd name="connsiteX0" fmla="*/ 111837 w 440811"/>
              <a:gd name="connsiteY0" fmla="*/ 110254 h 417074"/>
              <a:gd name="connsiteX1" fmla="*/ 109462 w 440811"/>
              <a:gd name="connsiteY1" fmla="*/ 33215 h 417074"/>
              <a:gd name="connsiteX2" fmla="*/ 224500 w 440811"/>
              <a:gd name="connsiteY2" fmla="*/ 75159 h 417074"/>
              <a:gd name="connsiteX3" fmla="*/ 316023 w 440811"/>
              <a:gd name="connsiteY3" fmla="*/ 22348 h 417074"/>
              <a:gd name="connsiteX4" fmla="*/ 379028 w 440811"/>
              <a:gd name="connsiteY4" fmla="*/ 961 h 417074"/>
              <a:gd name="connsiteX5" fmla="*/ 366053 w 440811"/>
              <a:gd name="connsiteY5" fmla="*/ 91005 h 417074"/>
              <a:gd name="connsiteX6" fmla="*/ 338062 w 440811"/>
              <a:gd name="connsiteY6" fmla="*/ 162755 h 417074"/>
              <a:gd name="connsiteX7" fmla="*/ 437122 w 440811"/>
              <a:gd name="connsiteY7" fmla="*/ 261815 h 417074"/>
              <a:gd name="connsiteX8" fmla="*/ 406642 w 440811"/>
              <a:gd name="connsiteY8" fmla="*/ 315155 h 417074"/>
              <a:gd name="connsiteX9" fmla="*/ 284722 w 440811"/>
              <a:gd name="connsiteY9" fmla="*/ 284675 h 417074"/>
              <a:gd name="connsiteX10" fmla="*/ 235071 w 440811"/>
              <a:gd name="connsiteY10" fmla="*/ 345889 h 417074"/>
              <a:gd name="connsiteX11" fmla="*/ 174452 w 440811"/>
              <a:gd name="connsiteY11" fmla="*/ 415594 h 417074"/>
              <a:gd name="connsiteX12" fmla="*/ 138185 w 440811"/>
              <a:gd name="connsiteY12" fmla="*/ 276413 h 417074"/>
              <a:gd name="connsiteX13" fmla="*/ 2782 w 440811"/>
              <a:gd name="connsiteY13" fmla="*/ 246575 h 417074"/>
              <a:gd name="connsiteX14" fmla="*/ 49241 w 440811"/>
              <a:gd name="connsiteY14" fmla="*/ 174218 h 417074"/>
              <a:gd name="connsiteX15" fmla="*/ 111837 w 440811"/>
              <a:gd name="connsiteY15" fmla="*/ 110254 h 417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0811" h="417074">
                <a:moveTo>
                  <a:pt x="111837" y="110254"/>
                </a:moveTo>
                <a:cubicBezTo>
                  <a:pt x="121874" y="86754"/>
                  <a:pt x="90685" y="39064"/>
                  <a:pt x="109462" y="33215"/>
                </a:cubicBezTo>
                <a:cubicBezTo>
                  <a:pt x="128239" y="27366"/>
                  <a:pt x="190073" y="76970"/>
                  <a:pt x="224500" y="75159"/>
                </a:cubicBezTo>
                <a:cubicBezTo>
                  <a:pt x="258927" y="73348"/>
                  <a:pt x="290268" y="34714"/>
                  <a:pt x="316023" y="22348"/>
                </a:cubicBezTo>
                <a:cubicBezTo>
                  <a:pt x="341778" y="9982"/>
                  <a:pt x="372915" y="-3791"/>
                  <a:pt x="379028" y="961"/>
                </a:cubicBezTo>
                <a:cubicBezTo>
                  <a:pt x="385141" y="5713"/>
                  <a:pt x="372881" y="64039"/>
                  <a:pt x="366053" y="91005"/>
                </a:cubicBezTo>
                <a:cubicBezTo>
                  <a:pt x="359225" y="117971"/>
                  <a:pt x="326217" y="134287"/>
                  <a:pt x="338062" y="162755"/>
                </a:cubicBezTo>
                <a:cubicBezTo>
                  <a:pt x="349907" y="191223"/>
                  <a:pt x="425692" y="236415"/>
                  <a:pt x="437122" y="261815"/>
                </a:cubicBezTo>
                <a:cubicBezTo>
                  <a:pt x="448552" y="287215"/>
                  <a:pt x="432042" y="311345"/>
                  <a:pt x="406642" y="315155"/>
                </a:cubicBezTo>
                <a:cubicBezTo>
                  <a:pt x="381242" y="318965"/>
                  <a:pt x="313317" y="279553"/>
                  <a:pt x="284722" y="284675"/>
                </a:cubicBezTo>
                <a:cubicBezTo>
                  <a:pt x="256127" y="289797"/>
                  <a:pt x="253449" y="324069"/>
                  <a:pt x="235071" y="345889"/>
                </a:cubicBezTo>
                <a:cubicBezTo>
                  <a:pt x="216693" y="367709"/>
                  <a:pt x="190600" y="427173"/>
                  <a:pt x="174452" y="415594"/>
                </a:cubicBezTo>
                <a:cubicBezTo>
                  <a:pt x="158304" y="404015"/>
                  <a:pt x="166797" y="304583"/>
                  <a:pt x="138185" y="276413"/>
                </a:cubicBezTo>
                <a:cubicBezTo>
                  <a:pt x="109573" y="248243"/>
                  <a:pt x="16752" y="259275"/>
                  <a:pt x="2782" y="246575"/>
                </a:cubicBezTo>
                <a:cubicBezTo>
                  <a:pt x="-11188" y="233875"/>
                  <a:pt x="31065" y="196938"/>
                  <a:pt x="49241" y="174218"/>
                </a:cubicBezTo>
                <a:cubicBezTo>
                  <a:pt x="67417" y="151498"/>
                  <a:pt x="101800" y="133754"/>
                  <a:pt x="111837" y="110254"/>
                </a:cubicBezTo>
                <a:close/>
              </a:path>
            </a:pathLst>
          </a:custGeom>
          <a:solidFill>
            <a:schemeClr val="accent4"/>
          </a:solidFill>
          <a:ln w="9525">
            <a:solidFill>
              <a:srgbClr val="5822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253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L 0.65911 0.06157 " pathEditMode="relative" rAng="0" ptsTypes="AA">
                                      <p:cBhvr>
                                        <p:cTn id="59" dur="4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56" y="307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7037E-7 L 0.50247 -0.02431 " pathEditMode="relative" rAng="0" ptsTypes="AA">
                                      <p:cBhvr>
                                        <p:cTn id="61" dur="4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17" y="-122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68719 -0.017227 L 0 0 E" pathEditMode="relative" ptsTypes="">
                                      <p:cBhvr>
                                        <p:cTn id="6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20000"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" fill="hold">
                                          <p:stCondLst>
                                            <p:cond delay="39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" fill="hold">
                                          <p:stCondLst>
                                            <p:cond delay="59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" fill="hold">
                                          <p:stCondLst>
                                            <p:cond delay="101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74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/>
      <p:bldP spid="51" grpId="0" animBg="1"/>
      <p:bldP spid="52" grpId="0" animBg="1"/>
      <p:bldP spid="53" grpId="0" animBg="1"/>
      <p:bldP spid="53" grpId="1" animBg="1"/>
      <p:bldP spid="53" grpId="2" animBg="1"/>
      <p:bldP spid="53" grpId="3" animBg="1"/>
      <p:bldP spid="5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7" r="25527"/>
          <a:stretch/>
        </p:blipFill>
        <p:spPr>
          <a:xfrm>
            <a:off x="0" y="0"/>
            <a:ext cx="12282344" cy="6911292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104907" y="587875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273941" y="588009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446283" y="588009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618624" y="588009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790966" y="588009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963307" y="588009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135648" y="588009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307990" y="588009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480331" y="588009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0652673" y="588009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1825015" y="588009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01600" y="639860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273941" y="639860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446283" y="639860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618624" y="639860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90966" y="639860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963307" y="639860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135648" y="639860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8307990" y="639860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9480331" y="639860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10652673" y="639860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1825015" y="6398609"/>
            <a:ext cx="219529" cy="21952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760" y="817052"/>
            <a:ext cx="7255473" cy="506170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71803" y="1631347"/>
            <a:ext cx="15472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CHUẨN BỊ</a:t>
            </a:r>
            <a:r>
              <a:rPr lang="vi-VN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:</a:t>
            </a:r>
            <a:endParaRPr lang="vi-VN" sz="20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222697" y="2439983"/>
            <a:ext cx="457960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*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Đồ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dùng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của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cô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: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Hình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vuông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-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hình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tròn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-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Cún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bông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* 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Đồ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dùng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của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trẻ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Mỗi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trẻ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một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rổ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đựng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hình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vuông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-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hình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tròn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Trang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phục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gọn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gàng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Chỗ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ngồi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cho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trẻ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.</a:t>
            </a:r>
            <a:endParaRPr lang="en-US" b="0" i="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39" name="图片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005" y="2012836"/>
            <a:ext cx="3918765" cy="489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98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7" r="25527" b="36383"/>
          <a:stretch/>
        </p:blipFill>
        <p:spPr>
          <a:xfrm>
            <a:off x="23957" y="0"/>
            <a:ext cx="12282344" cy="3534881"/>
          </a:xfrm>
          <a:prstGeom prst="rect">
            <a:avLst/>
          </a:prstGeom>
        </p:spPr>
      </p:pic>
      <p:graphicFrame>
        <p:nvGraphicFramePr>
          <p:cNvPr id="29" name="Chart 3"/>
          <p:cNvGraphicFramePr/>
          <p:nvPr>
            <p:extLst>
              <p:ext uri="{D42A27DB-BD31-4B8C-83A1-F6EECF244321}">
                <p14:modId xmlns:p14="http://schemas.microsoft.com/office/powerpoint/2010/main" val="1014299336"/>
              </p:ext>
            </p:extLst>
          </p:nvPr>
        </p:nvGraphicFramePr>
        <p:xfrm>
          <a:off x="0" y="3427627"/>
          <a:ext cx="12191999" cy="3531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0" name="文本框 29"/>
          <p:cNvSpPr txBox="1"/>
          <p:nvPr/>
        </p:nvSpPr>
        <p:spPr>
          <a:xfrm>
            <a:off x="4596338" y="228363"/>
            <a:ext cx="3633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3200" b="1" spc="600">
                <a:solidFill>
                  <a:srgbClr val="909A2A"/>
                </a:solidFill>
                <a:latin typeface="叶根友圆趣卡通体" panose="02010601030101010101" pitchFamily="2" charset="-122"/>
                <a:ea typeface="叶根友圆趣卡通体" panose="02010601030101010101" pitchFamily="2" charset="-122"/>
              </a:defRPr>
            </a:lvl1pPr>
          </a:lstStyle>
          <a:p>
            <a:pPr algn="ctr"/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CÁCH TIẾN 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HÀNH</a:t>
            </a:r>
            <a:endParaRPr 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82600" y="890272"/>
            <a:ext cx="101650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z="1600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42950" y="856836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1.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Ổn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định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tổ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chức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: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Cô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và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trẻ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cùng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hát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“Happy birthday”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Trò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chuyện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dẫn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dắt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trẻ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vào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</a:rPr>
              <a:t>bài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351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50"/>
                            </p:stCondLst>
                            <p:childTnLst>
                              <p:par>
                                <p:cTn id="11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9" grpId="0">
        <p:bldAsOne/>
      </p:bldGraphic>
      <p:bldP spid="30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Comelon's 13th Birthda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77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7" r="81255"/>
          <a:stretch/>
        </p:blipFill>
        <p:spPr>
          <a:xfrm rot="5400000">
            <a:off x="4472819" y="-7402338"/>
            <a:ext cx="3091444" cy="1245618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825" y="821817"/>
            <a:ext cx="930104" cy="90010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14199" y="4486393"/>
            <a:ext cx="1565562" cy="15150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14199" y="2245872"/>
            <a:ext cx="1503210" cy="145472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7" r="81255"/>
          <a:stretch/>
        </p:blipFill>
        <p:spPr>
          <a:xfrm rot="5400000">
            <a:off x="4418188" y="1808338"/>
            <a:ext cx="3091444" cy="124561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329434" y="520498"/>
            <a:ext cx="3676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2. Phương pháp, hình thức tổ chức:</a:t>
            </a:r>
            <a:endParaRPr lang="en-US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19929" y="924978"/>
            <a:ext cx="93140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* </a:t>
            </a:r>
            <a:r>
              <a:rPr lang="vi-VN" i="1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Nhận </a:t>
            </a:r>
            <a:r>
              <a:rPr lang="vi-VN" i="1" dirty="0">
                <a:solidFill>
                  <a:srgbClr val="FFFF00"/>
                </a:solidFill>
                <a:latin typeface="Times New Roman" panose="02020603050405020304" pitchFamily="18" charset="0"/>
              </a:rPr>
              <a:t>biết hình tròn:</a:t>
            </a:r>
            <a:r>
              <a:rPr lang="vi-VN" dirty="0">
                <a:solidFill>
                  <a:srgbClr val="FFFF00"/>
                </a:solidFill>
                <a:latin typeface="Times New Roman" panose="02020603050405020304" pitchFamily="18" charset="0"/>
              </a:rPr>
              <a:t> </a:t>
            </a:r>
            <a:endParaRPr lang="en-US" dirty="0" smtClean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r>
              <a:rPr lang="vi-VN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Cô </a:t>
            </a:r>
            <a:r>
              <a:rPr lang="vi-VN" dirty="0">
                <a:solidFill>
                  <a:srgbClr val="FFFF00"/>
                </a:solidFill>
                <a:latin typeface="Times New Roman" panose="02020603050405020304" pitchFamily="18" charset="0"/>
              </a:rPr>
              <a:t>cho trẻ quan sát chiếc bánh sinh nhật hình tròn và đàm thoại với trẻ về tên hình, màu sắc?</a:t>
            </a:r>
          </a:p>
        </p:txBody>
      </p:sp>
      <p:sp>
        <p:nvSpPr>
          <p:cNvPr id="5" name="Rectangle 4"/>
          <p:cNvSpPr/>
          <p:nvPr/>
        </p:nvSpPr>
        <p:spPr>
          <a:xfrm>
            <a:off x="9705652" y="2445568"/>
            <a:ext cx="12346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Cho </a:t>
            </a:r>
            <a:r>
              <a:rPr lang="vi-VN" dirty="0">
                <a:solidFill>
                  <a:srgbClr val="FFFF00"/>
                </a:solidFill>
                <a:latin typeface="Times New Roman" panose="02020603050405020304" pitchFamily="18" charset="0"/>
              </a:rPr>
              <a:t>trẻ nhận biết hình tròn.</a:t>
            </a:r>
          </a:p>
        </p:txBody>
      </p:sp>
      <p:sp>
        <p:nvSpPr>
          <p:cNvPr id="6" name="Rectangle 5"/>
          <p:cNvSpPr/>
          <p:nvPr/>
        </p:nvSpPr>
        <p:spPr>
          <a:xfrm>
            <a:off x="9588106" y="4861089"/>
            <a:ext cx="14697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dirty="0">
                <a:solidFill>
                  <a:srgbClr val="FFFF00"/>
                </a:solidFill>
                <a:latin typeface="Times New Roman" panose="02020603050405020304" pitchFamily="18" charset="0"/>
              </a:rPr>
              <a:t>Cho trẻ sờ đường bao hình tròn.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252" y="1912905"/>
            <a:ext cx="4224658" cy="422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91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7" r="81255"/>
          <a:stretch/>
        </p:blipFill>
        <p:spPr>
          <a:xfrm rot="5400000">
            <a:off x="4472819" y="-7402338"/>
            <a:ext cx="3091444" cy="12456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6408" y="3572158"/>
            <a:ext cx="1565562" cy="15150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864" y="1077762"/>
            <a:ext cx="1503210" cy="145472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7" r="81255"/>
          <a:stretch/>
        </p:blipFill>
        <p:spPr>
          <a:xfrm rot="5400000">
            <a:off x="4418188" y="1808338"/>
            <a:ext cx="3091444" cy="1245618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39189" y="1427253"/>
            <a:ext cx="12346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Cho </a:t>
            </a:r>
            <a:r>
              <a:rPr lang="vi-VN" dirty="0">
                <a:solidFill>
                  <a:srgbClr val="FFFF00"/>
                </a:solidFill>
                <a:latin typeface="Times New Roman" panose="02020603050405020304" pitchFamily="18" charset="0"/>
              </a:rPr>
              <a:t>trẻ nhận biết hình tròn.</a:t>
            </a:r>
          </a:p>
        </p:txBody>
      </p:sp>
      <p:sp>
        <p:nvSpPr>
          <p:cNvPr id="6" name="Rectangle 5"/>
          <p:cNvSpPr/>
          <p:nvPr/>
        </p:nvSpPr>
        <p:spPr>
          <a:xfrm>
            <a:off x="2556512" y="3868027"/>
            <a:ext cx="14697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dirty="0">
                <a:solidFill>
                  <a:srgbClr val="FFFF00"/>
                </a:solidFill>
                <a:latin typeface="Times New Roman" panose="02020603050405020304" pitchFamily="18" charset="0"/>
              </a:rPr>
              <a:t>Cho trẻ sờ đường bao hình tròn.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340" y="1198058"/>
            <a:ext cx="3889168" cy="388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40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7" r="25527"/>
          <a:stretch/>
        </p:blipFill>
        <p:spPr>
          <a:xfrm>
            <a:off x="542940" y="84224"/>
            <a:ext cx="12282344" cy="6911292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995682" y="5299764"/>
            <a:ext cx="57903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8800" b="1" spc="6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20545" y="5385649"/>
            <a:ext cx="6350907" cy="451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 rot="16200000">
            <a:off x="-879946" y="2846080"/>
            <a:ext cx="1759893" cy="3147474"/>
          </a:xfrm>
          <a:custGeom>
            <a:avLst/>
            <a:gdLst>
              <a:gd name="connsiteX0" fmla="*/ 2859314 w 2859314"/>
              <a:gd name="connsiteY0" fmla="*/ 0 h 5113730"/>
              <a:gd name="connsiteX1" fmla="*/ 2859314 w 2859314"/>
              <a:gd name="connsiteY1" fmla="*/ 5113730 h 5113730"/>
              <a:gd name="connsiteX2" fmla="*/ 2600663 w 2859314"/>
              <a:gd name="connsiteY2" fmla="*/ 5110713 h 5113730"/>
              <a:gd name="connsiteX3" fmla="*/ 725446 w 2859314"/>
              <a:gd name="connsiteY3" fmla="*/ 4964525 h 5113730"/>
              <a:gd name="connsiteX4" fmla="*/ 0 w 2859314"/>
              <a:gd name="connsiteY4" fmla="*/ 4871620 h 5113730"/>
              <a:gd name="connsiteX5" fmla="*/ 0 w 2859314"/>
              <a:gd name="connsiteY5" fmla="*/ 242109 h 5113730"/>
              <a:gd name="connsiteX6" fmla="*/ 725446 w 2859314"/>
              <a:gd name="connsiteY6" fmla="*/ 149204 h 5113730"/>
              <a:gd name="connsiteX7" fmla="*/ 2600663 w 2859314"/>
              <a:gd name="connsiteY7" fmla="*/ 3016 h 5113730"/>
              <a:gd name="connsiteX8" fmla="*/ 2859314 w 2859314"/>
              <a:gd name="connsiteY8" fmla="*/ 0 h 511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9314" h="5113730">
                <a:moveTo>
                  <a:pt x="2859314" y="0"/>
                </a:moveTo>
                <a:lnTo>
                  <a:pt x="2859314" y="5113730"/>
                </a:lnTo>
                <a:lnTo>
                  <a:pt x="2600663" y="5110713"/>
                </a:lnTo>
                <a:cubicBezTo>
                  <a:pt x="1989056" y="5095293"/>
                  <a:pt x="1361179" y="5039624"/>
                  <a:pt x="725446" y="4964525"/>
                </a:cubicBezTo>
                <a:lnTo>
                  <a:pt x="0" y="4871620"/>
                </a:lnTo>
                <a:lnTo>
                  <a:pt x="0" y="242109"/>
                </a:lnTo>
                <a:lnTo>
                  <a:pt x="725446" y="149204"/>
                </a:lnTo>
                <a:cubicBezTo>
                  <a:pt x="1361179" y="74105"/>
                  <a:pt x="1989056" y="18436"/>
                  <a:pt x="2600663" y="3016"/>
                </a:cubicBezTo>
                <a:lnTo>
                  <a:pt x="285931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16200000">
            <a:off x="-120859" y="928990"/>
            <a:ext cx="1759893" cy="3146037"/>
          </a:xfrm>
          <a:custGeom>
            <a:avLst/>
            <a:gdLst>
              <a:gd name="connsiteX0" fmla="*/ 0 w 2859314"/>
              <a:gd name="connsiteY0" fmla="*/ 0 h 5111395"/>
              <a:gd name="connsiteX1" fmla="*/ 214891 w 2859314"/>
              <a:gd name="connsiteY1" fmla="*/ 3443 h 5111395"/>
              <a:gd name="connsiteX2" fmla="*/ 2096521 w 2859314"/>
              <a:gd name="connsiteY2" fmla="*/ 152289 h 5111395"/>
              <a:gd name="connsiteX3" fmla="*/ 2859314 w 2859314"/>
              <a:gd name="connsiteY3" fmla="*/ 248821 h 5111395"/>
              <a:gd name="connsiteX4" fmla="*/ 2859314 w 2859314"/>
              <a:gd name="connsiteY4" fmla="*/ 4862574 h 5111395"/>
              <a:gd name="connsiteX5" fmla="*/ 2096521 w 2859314"/>
              <a:gd name="connsiteY5" fmla="*/ 4959106 h 5111395"/>
              <a:gd name="connsiteX6" fmla="*/ 214891 w 2859314"/>
              <a:gd name="connsiteY6" fmla="*/ 5107952 h 5111395"/>
              <a:gd name="connsiteX7" fmla="*/ 0 w 2859314"/>
              <a:gd name="connsiteY7" fmla="*/ 5111395 h 5111395"/>
              <a:gd name="connsiteX8" fmla="*/ 0 w 2859314"/>
              <a:gd name="connsiteY8" fmla="*/ 0 h 5111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9314" h="5111395">
                <a:moveTo>
                  <a:pt x="0" y="0"/>
                </a:moveTo>
                <a:lnTo>
                  <a:pt x="214891" y="3443"/>
                </a:lnTo>
                <a:cubicBezTo>
                  <a:pt x="827219" y="21167"/>
                  <a:pt x="1457529" y="77426"/>
                  <a:pt x="2096521" y="152289"/>
                </a:cubicBezTo>
                <a:lnTo>
                  <a:pt x="2859314" y="248821"/>
                </a:lnTo>
                <a:lnTo>
                  <a:pt x="2859314" y="4862574"/>
                </a:lnTo>
                <a:lnTo>
                  <a:pt x="2096521" y="4959106"/>
                </a:lnTo>
                <a:cubicBezTo>
                  <a:pt x="1457529" y="5033969"/>
                  <a:pt x="827219" y="5090228"/>
                  <a:pt x="214891" y="5107952"/>
                </a:cubicBezTo>
                <a:lnTo>
                  <a:pt x="0" y="51113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16200000">
            <a:off x="203133" y="4876459"/>
            <a:ext cx="1750960" cy="2802983"/>
          </a:xfrm>
          <a:custGeom>
            <a:avLst/>
            <a:gdLst>
              <a:gd name="connsiteX0" fmla="*/ 2844800 w 2844800"/>
              <a:gd name="connsiteY0" fmla="*/ 0 h 4554033"/>
              <a:gd name="connsiteX1" fmla="*/ 2844800 w 2844800"/>
              <a:gd name="connsiteY1" fmla="*/ 4554033 h 4554033"/>
              <a:gd name="connsiteX2" fmla="*/ 2304795 w 2844800"/>
              <a:gd name="connsiteY2" fmla="*/ 4477792 h 4554033"/>
              <a:gd name="connsiteX3" fmla="*/ 0 w 2844800"/>
              <a:gd name="connsiteY3" fmla="*/ 4167464 h 4554033"/>
              <a:gd name="connsiteX4" fmla="*/ 0 w 2844800"/>
              <a:gd name="connsiteY4" fmla="*/ 3768359 h 4554033"/>
              <a:gd name="connsiteX5" fmla="*/ 0 w 2844800"/>
              <a:gd name="connsiteY5" fmla="*/ 785674 h 4554033"/>
              <a:gd name="connsiteX6" fmla="*/ 0 w 2844800"/>
              <a:gd name="connsiteY6" fmla="*/ 386569 h 4554033"/>
              <a:gd name="connsiteX7" fmla="*/ 2304795 w 2844800"/>
              <a:gd name="connsiteY7" fmla="*/ 76241 h 4554033"/>
              <a:gd name="connsiteX8" fmla="*/ 2844800 w 2844800"/>
              <a:gd name="connsiteY8" fmla="*/ 0 h 455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4800" h="4554033">
                <a:moveTo>
                  <a:pt x="2844800" y="0"/>
                </a:moveTo>
                <a:lnTo>
                  <a:pt x="2844800" y="4554033"/>
                </a:lnTo>
                <a:lnTo>
                  <a:pt x="2304795" y="4477792"/>
                </a:lnTo>
                <a:cubicBezTo>
                  <a:pt x="1533298" y="4366355"/>
                  <a:pt x="760186" y="4250921"/>
                  <a:pt x="0" y="4167464"/>
                </a:cubicBezTo>
                <a:lnTo>
                  <a:pt x="0" y="3768359"/>
                </a:lnTo>
                <a:lnTo>
                  <a:pt x="0" y="785674"/>
                </a:lnTo>
                <a:lnTo>
                  <a:pt x="0" y="386569"/>
                </a:lnTo>
                <a:cubicBezTo>
                  <a:pt x="760186" y="303112"/>
                  <a:pt x="1533298" y="187678"/>
                  <a:pt x="2304795" y="76241"/>
                </a:cubicBezTo>
                <a:lnTo>
                  <a:pt x="2844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16200000">
            <a:off x="-873020" y="-734695"/>
            <a:ext cx="1750690" cy="2795975"/>
          </a:xfrm>
          <a:custGeom>
            <a:avLst/>
            <a:gdLst>
              <a:gd name="connsiteX0" fmla="*/ 0 w 2844362"/>
              <a:gd name="connsiteY0" fmla="*/ 0 h 4542647"/>
              <a:gd name="connsiteX1" fmla="*/ 526130 w 2844362"/>
              <a:gd name="connsiteY1" fmla="*/ 73100 h 4542647"/>
              <a:gd name="connsiteX2" fmla="*/ 2844362 w 2844362"/>
              <a:gd name="connsiteY2" fmla="*/ 380876 h 4542647"/>
              <a:gd name="connsiteX3" fmla="*/ 2844362 w 2844362"/>
              <a:gd name="connsiteY3" fmla="*/ 779981 h 4542647"/>
              <a:gd name="connsiteX4" fmla="*/ 2844362 w 2844362"/>
              <a:gd name="connsiteY4" fmla="*/ 3762666 h 4542647"/>
              <a:gd name="connsiteX5" fmla="*/ 2844362 w 2844362"/>
              <a:gd name="connsiteY5" fmla="*/ 4161771 h 4542647"/>
              <a:gd name="connsiteX6" fmla="*/ 526130 w 2844362"/>
              <a:gd name="connsiteY6" fmla="*/ 4469547 h 4542647"/>
              <a:gd name="connsiteX7" fmla="*/ 0 w 2844362"/>
              <a:gd name="connsiteY7" fmla="*/ 4542647 h 4542647"/>
              <a:gd name="connsiteX8" fmla="*/ 0 w 2844362"/>
              <a:gd name="connsiteY8" fmla="*/ 0 h 4542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4362" h="4542647">
                <a:moveTo>
                  <a:pt x="0" y="0"/>
                </a:moveTo>
                <a:lnTo>
                  <a:pt x="526130" y="73100"/>
                </a:lnTo>
                <a:cubicBezTo>
                  <a:pt x="1302446" y="183346"/>
                  <a:pt x="2080548" y="297419"/>
                  <a:pt x="2844362" y="380876"/>
                </a:cubicBezTo>
                <a:lnTo>
                  <a:pt x="2844362" y="779981"/>
                </a:lnTo>
                <a:lnTo>
                  <a:pt x="2844362" y="3762666"/>
                </a:lnTo>
                <a:lnTo>
                  <a:pt x="2844362" y="4161771"/>
                </a:lnTo>
                <a:cubicBezTo>
                  <a:pt x="2080548" y="4245228"/>
                  <a:pt x="1302446" y="4359301"/>
                  <a:pt x="526130" y="4469547"/>
                </a:cubicBezTo>
                <a:lnTo>
                  <a:pt x="0" y="45426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rot="16200000">
            <a:off x="9949795" y="2864789"/>
            <a:ext cx="1759893" cy="3147474"/>
          </a:xfrm>
          <a:custGeom>
            <a:avLst/>
            <a:gdLst>
              <a:gd name="connsiteX0" fmla="*/ 2859314 w 2859314"/>
              <a:gd name="connsiteY0" fmla="*/ 0 h 5113730"/>
              <a:gd name="connsiteX1" fmla="*/ 2859314 w 2859314"/>
              <a:gd name="connsiteY1" fmla="*/ 5113730 h 5113730"/>
              <a:gd name="connsiteX2" fmla="*/ 2600663 w 2859314"/>
              <a:gd name="connsiteY2" fmla="*/ 5110713 h 5113730"/>
              <a:gd name="connsiteX3" fmla="*/ 725446 w 2859314"/>
              <a:gd name="connsiteY3" fmla="*/ 4964525 h 5113730"/>
              <a:gd name="connsiteX4" fmla="*/ 0 w 2859314"/>
              <a:gd name="connsiteY4" fmla="*/ 4871620 h 5113730"/>
              <a:gd name="connsiteX5" fmla="*/ 0 w 2859314"/>
              <a:gd name="connsiteY5" fmla="*/ 242109 h 5113730"/>
              <a:gd name="connsiteX6" fmla="*/ 725446 w 2859314"/>
              <a:gd name="connsiteY6" fmla="*/ 149204 h 5113730"/>
              <a:gd name="connsiteX7" fmla="*/ 2600663 w 2859314"/>
              <a:gd name="connsiteY7" fmla="*/ 3016 h 5113730"/>
              <a:gd name="connsiteX8" fmla="*/ 2859314 w 2859314"/>
              <a:gd name="connsiteY8" fmla="*/ 0 h 511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9314" h="5113730">
                <a:moveTo>
                  <a:pt x="2859314" y="0"/>
                </a:moveTo>
                <a:lnTo>
                  <a:pt x="2859314" y="5113730"/>
                </a:lnTo>
                <a:lnTo>
                  <a:pt x="2600663" y="5110713"/>
                </a:lnTo>
                <a:cubicBezTo>
                  <a:pt x="1989056" y="5095293"/>
                  <a:pt x="1361179" y="5039624"/>
                  <a:pt x="725446" y="4964525"/>
                </a:cubicBezTo>
                <a:lnTo>
                  <a:pt x="0" y="4871620"/>
                </a:lnTo>
                <a:lnTo>
                  <a:pt x="0" y="242109"/>
                </a:lnTo>
                <a:lnTo>
                  <a:pt x="725446" y="149204"/>
                </a:lnTo>
                <a:cubicBezTo>
                  <a:pt x="1361179" y="74105"/>
                  <a:pt x="1989056" y="18436"/>
                  <a:pt x="2600663" y="3016"/>
                </a:cubicBezTo>
                <a:lnTo>
                  <a:pt x="285931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rot="16200000">
            <a:off x="10673879" y="928991"/>
            <a:ext cx="1759893" cy="3146037"/>
          </a:xfrm>
          <a:custGeom>
            <a:avLst/>
            <a:gdLst>
              <a:gd name="connsiteX0" fmla="*/ 0 w 2859314"/>
              <a:gd name="connsiteY0" fmla="*/ 0 h 5111395"/>
              <a:gd name="connsiteX1" fmla="*/ 214891 w 2859314"/>
              <a:gd name="connsiteY1" fmla="*/ 3443 h 5111395"/>
              <a:gd name="connsiteX2" fmla="*/ 2096521 w 2859314"/>
              <a:gd name="connsiteY2" fmla="*/ 152289 h 5111395"/>
              <a:gd name="connsiteX3" fmla="*/ 2859314 w 2859314"/>
              <a:gd name="connsiteY3" fmla="*/ 248821 h 5111395"/>
              <a:gd name="connsiteX4" fmla="*/ 2859314 w 2859314"/>
              <a:gd name="connsiteY4" fmla="*/ 4862574 h 5111395"/>
              <a:gd name="connsiteX5" fmla="*/ 2096521 w 2859314"/>
              <a:gd name="connsiteY5" fmla="*/ 4959106 h 5111395"/>
              <a:gd name="connsiteX6" fmla="*/ 214891 w 2859314"/>
              <a:gd name="connsiteY6" fmla="*/ 5107952 h 5111395"/>
              <a:gd name="connsiteX7" fmla="*/ 0 w 2859314"/>
              <a:gd name="connsiteY7" fmla="*/ 5111395 h 5111395"/>
              <a:gd name="connsiteX8" fmla="*/ 0 w 2859314"/>
              <a:gd name="connsiteY8" fmla="*/ 0 h 5111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9314" h="5111395">
                <a:moveTo>
                  <a:pt x="0" y="0"/>
                </a:moveTo>
                <a:lnTo>
                  <a:pt x="214891" y="3443"/>
                </a:lnTo>
                <a:cubicBezTo>
                  <a:pt x="827219" y="21167"/>
                  <a:pt x="1457529" y="77426"/>
                  <a:pt x="2096521" y="152289"/>
                </a:cubicBezTo>
                <a:lnTo>
                  <a:pt x="2859314" y="248821"/>
                </a:lnTo>
                <a:lnTo>
                  <a:pt x="2859314" y="4862574"/>
                </a:lnTo>
                <a:lnTo>
                  <a:pt x="2096521" y="4959106"/>
                </a:lnTo>
                <a:cubicBezTo>
                  <a:pt x="1457529" y="5033969"/>
                  <a:pt x="827219" y="5090228"/>
                  <a:pt x="214891" y="5107952"/>
                </a:cubicBezTo>
                <a:lnTo>
                  <a:pt x="0" y="51113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16200000">
            <a:off x="10678346" y="4940600"/>
            <a:ext cx="1750960" cy="2802983"/>
          </a:xfrm>
          <a:custGeom>
            <a:avLst/>
            <a:gdLst>
              <a:gd name="connsiteX0" fmla="*/ 2844800 w 2844800"/>
              <a:gd name="connsiteY0" fmla="*/ 0 h 4554033"/>
              <a:gd name="connsiteX1" fmla="*/ 2844800 w 2844800"/>
              <a:gd name="connsiteY1" fmla="*/ 4554033 h 4554033"/>
              <a:gd name="connsiteX2" fmla="*/ 2304795 w 2844800"/>
              <a:gd name="connsiteY2" fmla="*/ 4477792 h 4554033"/>
              <a:gd name="connsiteX3" fmla="*/ 0 w 2844800"/>
              <a:gd name="connsiteY3" fmla="*/ 4167464 h 4554033"/>
              <a:gd name="connsiteX4" fmla="*/ 0 w 2844800"/>
              <a:gd name="connsiteY4" fmla="*/ 3768359 h 4554033"/>
              <a:gd name="connsiteX5" fmla="*/ 0 w 2844800"/>
              <a:gd name="connsiteY5" fmla="*/ 785674 h 4554033"/>
              <a:gd name="connsiteX6" fmla="*/ 0 w 2844800"/>
              <a:gd name="connsiteY6" fmla="*/ 386569 h 4554033"/>
              <a:gd name="connsiteX7" fmla="*/ 2304795 w 2844800"/>
              <a:gd name="connsiteY7" fmla="*/ 76241 h 4554033"/>
              <a:gd name="connsiteX8" fmla="*/ 2844800 w 2844800"/>
              <a:gd name="connsiteY8" fmla="*/ 0 h 455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4800" h="4554033">
                <a:moveTo>
                  <a:pt x="2844800" y="0"/>
                </a:moveTo>
                <a:lnTo>
                  <a:pt x="2844800" y="4554033"/>
                </a:lnTo>
                <a:lnTo>
                  <a:pt x="2304795" y="4477792"/>
                </a:lnTo>
                <a:cubicBezTo>
                  <a:pt x="1533298" y="4366355"/>
                  <a:pt x="760186" y="4250921"/>
                  <a:pt x="0" y="4167464"/>
                </a:cubicBezTo>
                <a:lnTo>
                  <a:pt x="0" y="3768359"/>
                </a:lnTo>
                <a:lnTo>
                  <a:pt x="0" y="785674"/>
                </a:lnTo>
                <a:lnTo>
                  <a:pt x="0" y="386569"/>
                </a:lnTo>
                <a:cubicBezTo>
                  <a:pt x="760186" y="303112"/>
                  <a:pt x="1533298" y="187678"/>
                  <a:pt x="2304795" y="76241"/>
                </a:cubicBezTo>
                <a:lnTo>
                  <a:pt x="2844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 rot="16200000">
            <a:off x="10257973" y="-788316"/>
            <a:ext cx="1750690" cy="2795975"/>
          </a:xfrm>
          <a:custGeom>
            <a:avLst/>
            <a:gdLst>
              <a:gd name="connsiteX0" fmla="*/ 0 w 2844362"/>
              <a:gd name="connsiteY0" fmla="*/ 0 h 4542647"/>
              <a:gd name="connsiteX1" fmla="*/ 526130 w 2844362"/>
              <a:gd name="connsiteY1" fmla="*/ 73100 h 4542647"/>
              <a:gd name="connsiteX2" fmla="*/ 2844362 w 2844362"/>
              <a:gd name="connsiteY2" fmla="*/ 380876 h 4542647"/>
              <a:gd name="connsiteX3" fmla="*/ 2844362 w 2844362"/>
              <a:gd name="connsiteY3" fmla="*/ 779981 h 4542647"/>
              <a:gd name="connsiteX4" fmla="*/ 2844362 w 2844362"/>
              <a:gd name="connsiteY4" fmla="*/ 3762666 h 4542647"/>
              <a:gd name="connsiteX5" fmla="*/ 2844362 w 2844362"/>
              <a:gd name="connsiteY5" fmla="*/ 4161771 h 4542647"/>
              <a:gd name="connsiteX6" fmla="*/ 526130 w 2844362"/>
              <a:gd name="connsiteY6" fmla="*/ 4469547 h 4542647"/>
              <a:gd name="connsiteX7" fmla="*/ 0 w 2844362"/>
              <a:gd name="connsiteY7" fmla="*/ 4542647 h 4542647"/>
              <a:gd name="connsiteX8" fmla="*/ 0 w 2844362"/>
              <a:gd name="connsiteY8" fmla="*/ 0 h 4542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4362" h="4542647">
                <a:moveTo>
                  <a:pt x="0" y="0"/>
                </a:moveTo>
                <a:lnTo>
                  <a:pt x="526130" y="73100"/>
                </a:lnTo>
                <a:cubicBezTo>
                  <a:pt x="1302446" y="183346"/>
                  <a:pt x="2080548" y="297419"/>
                  <a:pt x="2844362" y="380876"/>
                </a:cubicBezTo>
                <a:lnTo>
                  <a:pt x="2844362" y="779981"/>
                </a:lnTo>
                <a:lnTo>
                  <a:pt x="2844362" y="3762666"/>
                </a:lnTo>
                <a:lnTo>
                  <a:pt x="2844362" y="4161771"/>
                </a:lnTo>
                <a:cubicBezTo>
                  <a:pt x="2080548" y="4245228"/>
                  <a:pt x="1302446" y="4359301"/>
                  <a:pt x="526130" y="4469547"/>
                </a:cubicBezTo>
                <a:lnTo>
                  <a:pt x="0" y="45426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Rectangle 3"/>
          <p:cNvSpPr/>
          <p:nvPr/>
        </p:nvSpPr>
        <p:spPr>
          <a:xfrm>
            <a:off x="1668162" y="283233"/>
            <a:ext cx="793713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Cô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tặng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cho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bạn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Cún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chiếc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bánh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hình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tròn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cô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để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vào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chiếc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hộp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hình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tròn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.</a:t>
            </a:r>
          </a:p>
          <a:p>
            <a:pPr marL="285750" indent="-285750" algn="ctr">
              <a:lnSpc>
                <a:spcPct val="150000"/>
              </a:lnSpc>
              <a:buFontTx/>
              <a:buChar char="-"/>
            </a:pP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Cô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gọi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cá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nhân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trẻ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lên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chọn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bánh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hình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tròn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để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tặng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bạn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Cún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endParaRPr lang="en-US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(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Yêu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cầu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trẻ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để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bánh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hình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tròn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sang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chỗ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bạn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Cún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)</a:t>
            </a:r>
            <a:endParaRPr lang="en-US" b="0" i="0" dirty="0"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994" y="84224"/>
            <a:ext cx="4398526" cy="58613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774" y="3024575"/>
            <a:ext cx="2622196" cy="2622196"/>
          </a:xfrm>
          <a:prstGeom prst="rect">
            <a:avLst/>
          </a:prstGeom>
        </p:spPr>
      </p:pic>
      <p:pic>
        <p:nvPicPr>
          <p:cNvPr id="18" name="图片 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432" y="3097431"/>
            <a:ext cx="3133798" cy="391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02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7"/>
          <a:stretch/>
        </p:blipFill>
        <p:spPr>
          <a:xfrm>
            <a:off x="9464635" y="3849327"/>
            <a:ext cx="3924174" cy="300867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4931" y="5002055"/>
            <a:ext cx="1296962" cy="170324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463" y="4383223"/>
            <a:ext cx="1795099" cy="2518012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2285570" y="1168439"/>
            <a:ext cx="5580110" cy="411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844" y="3849327"/>
            <a:ext cx="2466975" cy="1847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51" y="355789"/>
            <a:ext cx="1905000" cy="1905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602" y="3592277"/>
            <a:ext cx="2261400" cy="2261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0641" y="830953"/>
            <a:ext cx="2583886" cy="25838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648" y="2843978"/>
            <a:ext cx="1991112" cy="19911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14956" y="730370"/>
            <a:ext cx="4250724" cy="1287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Trong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cuộc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sống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hàng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ngày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chúng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mình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còn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nhìn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thấy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rất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nhiều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đồ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dùng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có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dạng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hình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tròn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đấy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3932" y="2286665"/>
            <a:ext cx="1291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Đồng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hồ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40591" y="4806120"/>
            <a:ext cx="1091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Thớt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22177" y="5853677"/>
            <a:ext cx="128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Phao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bơi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34246" y="5762333"/>
            <a:ext cx="622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Đĩa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987982" y="3434942"/>
            <a:ext cx="935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Gương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81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3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5" dur="300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可爱卡通风格幼教家长会PPT"/>
</p:tagLst>
</file>

<file path=ppt/theme/theme1.xml><?xml version="1.0" encoding="utf-8"?>
<a:theme xmlns:a="http://schemas.openxmlformats.org/drawingml/2006/main" name="Office 主题">
  <a:themeElements>
    <a:clrScheme name="0-卡通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674"/>
      </a:accent1>
      <a:accent2>
        <a:srgbClr val="FF94AE"/>
      </a:accent2>
      <a:accent3>
        <a:srgbClr val="BDE6FF"/>
      </a:accent3>
      <a:accent4>
        <a:srgbClr val="BED85D"/>
      </a:accent4>
      <a:accent5>
        <a:srgbClr val="9A5A5E"/>
      </a:accent5>
      <a:accent6>
        <a:srgbClr val="70AD47"/>
      </a:accent6>
      <a:hlink>
        <a:srgbClr val="0563C1"/>
      </a:hlink>
      <a:folHlink>
        <a:srgbClr val="954F72"/>
      </a:folHlink>
    </a:clrScheme>
    <a:fontScheme name="0-卡通">
      <a:majorFont>
        <a:latin typeface="Helga"/>
        <a:ea typeface="MYuppy-KR-Bold-DDC"/>
        <a:cs typeface=""/>
      </a:majorFont>
      <a:minorFont>
        <a:latin typeface="Helga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algn="ctr">
          <a:lnSpc>
            <a:spcPct val="150000"/>
          </a:lnSpc>
          <a:defRPr spc="300" dirty="0" smtClean="0">
            <a:solidFill>
              <a:schemeClr val="tx1">
                <a:lumMod val="85000"/>
                <a:lumOff val="15000"/>
              </a:schemeClr>
            </a:solidFill>
            <a:latin typeface="+mj-l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0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C14F34"/>
    </a:accent1>
    <a:accent2>
      <a:srgbClr val="909A2A"/>
    </a:accent2>
    <a:accent3>
      <a:srgbClr val="2C403F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0-卡通">
    <a:majorFont>
      <a:latin typeface="Helvetica"/>
      <a:ea typeface="叶根友圆趣卡通体"/>
      <a:cs typeface=""/>
    </a:majorFont>
    <a:minorFont>
      <a:latin typeface="华文细黑"/>
      <a:ea typeface="微软雅黑 Light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383</Words>
  <Application>Microsoft Office PowerPoint</Application>
  <PresentationFormat>Widescreen</PresentationFormat>
  <Paragraphs>69</Paragraphs>
  <Slides>13</Slides>
  <Notes>12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宋体</vt:lpstr>
      <vt:lpstr>Arial</vt:lpstr>
      <vt:lpstr>Calibri</vt:lpstr>
      <vt:lpstr>DM Sans</vt:lpstr>
      <vt:lpstr>Georgia</vt:lpstr>
      <vt:lpstr>Helga</vt:lpstr>
      <vt:lpstr>MYuppy-KR-Bold-DDC</vt:lpstr>
      <vt:lpstr>Showcard Gothic</vt:lpstr>
      <vt:lpstr>Times New Roman</vt:lpstr>
      <vt:lpstr>华康娃娃体W5(P)</vt:lpstr>
      <vt:lpstr>叶根友圆趣卡通体</vt:lpstr>
      <vt:lpstr>微软雅黑 Light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可爱卡通风格幼教家长会PPT</dc:title>
  <dc:creator>z</dc:creator>
  <cp:lastModifiedBy>Admin</cp:lastModifiedBy>
  <cp:revision>188</cp:revision>
  <dcterms:created xsi:type="dcterms:W3CDTF">2016-08-24T02:16:11Z</dcterms:created>
  <dcterms:modified xsi:type="dcterms:W3CDTF">2022-06-10T04:35:08Z</dcterms:modified>
</cp:coreProperties>
</file>