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88" r:id="rId7"/>
    <p:sldId id="261" r:id="rId8"/>
    <p:sldId id="289" r:id="rId9"/>
    <p:sldId id="283" r:id="rId10"/>
    <p:sldId id="268" r:id="rId11"/>
    <p:sldId id="290" r:id="rId12"/>
    <p:sldId id="281" r:id="rId13"/>
    <p:sldId id="267" r:id="rId14"/>
    <p:sldId id="266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02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B8DF02-60FB-4573-BD1C-EA040B9005E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17BE20-69EE-4120-9C19-8DB9325DDB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261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CFA76-A3F4-42A2-A3FD-1FF0EEF5F71D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\Desktop\Vui%20&#273;&#7871;n%20tr&#432;&#7901;ng%20-%20Copy\NHAC\Ng&#224;y%20&#272;&#7847;u%20Ti&#234;n%20&#272;i%20H&#7885;c%20&#9834;%20B&#233;%20DI&#7878;U%20ANH%20-%20Nh&#7841;c%20Thi&#7871;u%20Nhi%20Vui%20Nh&#7897;n%20Hay%20Nh&#7845;t%20Cho%20B&#233;.mp4" TargetMode="Externa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\Desktop\Vui%20&#273;&#7871;n%20tr&#432;&#7901;ng%20-%20Copy\NHAC\Vui%20&#272;&#7871;n%20Tr&#432;&#7901;ng%20Xu&#226;n%20Mai%20Official%20(online-video-cutter.com).mp4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\Desktop\Vui%20&#273;&#7871;n%20tr&#432;&#7901;ng%20-%20Copy\NHAC\Vui%20&#272;&#7871;n%20Tr&#432;&#7901;ng%20Xu&#226;n%20Mai%20Official%20(online-video-cutter.com).mp4" TargetMode="Externa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\Desktop\Vui%20&#273;&#7871;n%20tr&#432;&#7901;ng%20-%20Copy\NHAC\Vui%20&#272;&#7871;n%20Tr&#432;&#7901;ng%20Xu&#226;n%20Mai%20Official%20(online-video-cutter.com).mp4" TargetMode="Externa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tai-hinh-nen-powerpoint-dep-don-gian-phu-hop-voi-moi-slide-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143000" y="457201"/>
            <a:ext cx="701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PHÒNG GIÁO DỤC QUẬN LONG BIÊN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LOGO_final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0" y="1143000"/>
            <a:ext cx="1295400" cy="106592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981200" y="2438400"/>
            <a:ext cx="5715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GIÁO DỤC ÂM NHẠC</a:t>
            </a:r>
            <a:endParaRPr lang="en-US" sz="3600" dirty="0"/>
          </a:p>
        </p:txBody>
      </p:sp>
      <p:sp>
        <p:nvSpPr>
          <p:cNvPr id="9" name="Rectangle 8"/>
          <p:cNvSpPr/>
          <p:nvPr/>
        </p:nvSpPr>
        <p:spPr>
          <a:xfrm>
            <a:off x="2286000" y="3276600"/>
            <a:ext cx="5562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: VĐMH : “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3 – 4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15 – 20 </a:t>
            </a:r>
            <a:r>
              <a:rPr lang="en-U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0" y="2514600"/>
            <a:ext cx="8915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DẠY TRẺ VẬN ĐỘNG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19200" y="2819400"/>
            <a:ext cx="7315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IV:NGHE HÁT: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600" b="1" dirty="0"/>
          </a:p>
        </p:txBody>
      </p:sp>
      <p:pic>
        <p:nvPicPr>
          <p:cNvPr id="6" name="Ngày Đầu Tiên Đi Học ♪ Bé DIỆU ANH - Nhạc Thiếu Nhi Vui Nhộn Hay Nhất Cho Bé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019800" y="4948238"/>
            <a:ext cx="107950" cy="80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8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57200"/>
            <a:ext cx="88392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Char char="•"/>
            </a:pP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Char char="•"/>
            </a:pPr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514600"/>
            <a:ext cx="8077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bật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.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giành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uyen-tap-15-hinh-nen-powerpoint-trang-giay-don-gian-ma-dep-1491800802-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990600" y="2057400"/>
            <a:ext cx="7086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4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4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nh-anh-cam-on-de-thuong-34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28600"/>
            <a:ext cx="9143999" cy="5791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25098985-cute-plain-background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Rectangle 4"/>
          <p:cNvSpPr/>
          <p:nvPr/>
        </p:nvSpPr>
        <p:spPr>
          <a:xfrm>
            <a:off x="533400" y="685800"/>
            <a:ext cx="73914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I- MỤC ĐÍCH-YÊU CẦU:</a:t>
            </a: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1.Kiến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2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 to ,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tai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xạ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nhanh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bè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powerpoint-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5" name="Rectangle 4"/>
          <p:cNvSpPr/>
          <p:nvPr/>
        </p:nvSpPr>
        <p:spPr>
          <a:xfrm>
            <a:off x="152400" y="533400"/>
            <a:ext cx="8686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II. CHUẨN BỊ</a:t>
            </a:r>
          </a:p>
          <a:p>
            <a:pPr marL="914400" indent="-914400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1.Đồ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tử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 , “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Rước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”, “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non”...</a:t>
            </a:r>
          </a:p>
          <a:p>
            <a:pPr marL="914400" indent="-914400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2.Đồ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gàng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imple-cute-desktop-wallpapers-wallpapersafari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Rectangle 4"/>
          <p:cNvSpPr/>
          <p:nvPr/>
        </p:nvSpPr>
        <p:spPr>
          <a:xfrm>
            <a:off x="381000" y="533400"/>
            <a:ext cx="7162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algn="ctr"/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III : CÁCH TIẾN HÀNH</a:t>
            </a:r>
            <a:endParaRPr lang="en-US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47800" y="1295400"/>
            <a:ext cx="5867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endParaRPr 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1.ỔN ĐỊNH TỔ CHỨC</a:t>
            </a:r>
          </a:p>
        </p:txBody>
      </p:sp>
      <p:sp>
        <p:nvSpPr>
          <p:cNvPr id="8" name="Rectangle 7"/>
          <p:cNvSpPr/>
          <p:nvPr/>
        </p:nvSpPr>
        <p:spPr>
          <a:xfrm>
            <a:off x="762000" y="1905000"/>
            <a:ext cx="7467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6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en-US" sz="36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3600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”.</a:t>
            </a:r>
            <a:endParaRPr lang="en-US" sz="36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0" y="1981200"/>
            <a:ext cx="8763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pháp,hình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4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2514600"/>
            <a:ext cx="87630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:”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  <p:pic>
        <p:nvPicPr>
          <p:cNvPr id="6" name="Vui Đến Trường Xuân Mai Official (online-video-cutter.com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067800" y="5486400"/>
            <a:ext cx="762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0" y="2514600"/>
            <a:ext cx="8915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>*CÔ LÀM MẪU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00200" y="2514600"/>
            <a:ext cx="5867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endParaRPr lang="en-US" sz="3600" dirty="0"/>
          </a:p>
        </p:txBody>
      </p:sp>
      <p:pic>
        <p:nvPicPr>
          <p:cNvPr id="6" name="Vui Đến Trường Xuân Mai Official (online-video-cutter.com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 flipH="1">
            <a:off x="9098280" y="4267200"/>
            <a:ext cx="45719" cy="442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1524000" y="1905000"/>
            <a:ext cx="6477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xem</a:t>
            </a:r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Vui Đến Trường Xuân Mai Official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 flipV="1">
            <a:off x="5588000" y="6857999"/>
            <a:ext cx="508000" cy="457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354</Words>
  <Application>Microsoft Office PowerPoint</Application>
  <PresentationFormat>On-screen Show (4:3)</PresentationFormat>
  <Paragraphs>48</Paragraphs>
  <Slides>14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</dc:creator>
  <cp:lastModifiedBy>TRAN MINH TUAN</cp:lastModifiedBy>
  <cp:revision>42</cp:revision>
  <dcterms:created xsi:type="dcterms:W3CDTF">2018-11-28T04:07:21Z</dcterms:created>
  <dcterms:modified xsi:type="dcterms:W3CDTF">2022-06-08T08:14:58Z</dcterms:modified>
</cp:coreProperties>
</file>