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60" r:id="rId6"/>
    <p:sldId id="261" r:id="rId7"/>
    <p:sldId id="264" r:id="rId8"/>
    <p:sldId id="265" r:id="rId9"/>
    <p:sldId id="268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97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31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4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1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8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2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7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0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A60D2-5E32-4978-A95F-A5998E202FC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6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&#7851;u%20gi&#225;o%20b&#233;%20C1\N&#259;m%20h&#7885;c%202019%20-%202020\B&#7843;ng%20t&#432;&#417;ng%20t&#225;c\Trang\Th&#225;ng%2010%20-%20T&#244;%20m&#224;u%20&#273;&#7891;%20ch&#417;i%20c&#7911;a%20b&#233;\KARAOKE%20Tr&#432;&#7901;ng%20ch&#250;ng%20ch&#225;u%20l&#224;%20tr&#432;&#7901;ng%20m&#7847;m%20non%20-%20Nh&#7841;c%20Beat%20thi&#7871;u%20nhi%20tuy&#7875;n%20ch&#7885;n%20%5bHD%20720p%5d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file:///D:\L&#7899;p%20m&#7851;u%20gi&#225;o%20b&#233;%20C1\N&#259;m%20h&#7885;c%202019%20-%202020\B&#7843;ng%20t&#432;&#417;ng%20t&#225;c\Trang\Th&#225;ng%2010%20-%20T&#244;%20m&#224;u%20&#273;&#7891;%20ch&#417;i%20c&#7911;a%20b&#233;\Yiruma%20&#8211;%20Kiss%20The%20Rain.mp3" TargetMode="Externa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ỦY BAN NHÂN DÂN QUẬN LONG BIÊN</a:t>
            </a:r>
            <a:b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TRƯỜNG MẦM NON GIA THƯỢNG</a:t>
            </a: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2286000" y="2971800"/>
            <a:ext cx="4822736" cy="2548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24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en-US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0700" y="1981200"/>
            <a:ext cx="54864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GIÁO </a:t>
            </a:r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ÁN TẠO HÌNH</a:t>
            </a:r>
          </a:p>
        </p:txBody>
      </p:sp>
      <p:pic>
        <p:nvPicPr>
          <p:cNvPr id="13" name="Picture 12" descr="LOGO_fina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0" y="838200"/>
            <a:ext cx="1181100" cy="101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30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ARAOKE Trường chúng cháu là trường mầm non - Nhạc Beat thiếu nhi tuyển chọn [HD 720p]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85800" y="381000"/>
            <a:ext cx="8001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8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838200"/>
            <a:ext cx="36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I. Mục đích - Yêu cầu: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800" y="2209800"/>
            <a:ext cx="861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1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.</a:t>
            </a:r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 Kiến thức :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  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gũi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3352800"/>
            <a:ext cx="52277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2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.</a:t>
            </a:r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 Kỹ năng: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4495800"/>
            <a:ext cx="4296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3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.</a:t>
            </a:r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 Thái độ: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13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5600" y="304800"/>
            <a:ext cx="2475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II, Chuẩn bị:</a:t>
            </a:r>
            <a:endParaRPr lang="en-US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794802"/>
            <a:ext cx="54102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1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. </a:t>
            </a:r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Đồ dùng của cô:</a:t>
            </a:r>
          </a:p>
          <a:p>
            <a:r>
              <a:rPr lang="es-ES" sz="2800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s-ES" sz="28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s-E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s-E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s-E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ý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len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endParaRPr lang="es-E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endParaRPr lang="es-E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</a:t>
            </a:r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dùng của trẻ :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sáp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Kim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len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s-ES" sz="2000" dirty="0" smtClean="0"/>
              <a:t> 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endParaRPr lang="vi-VN" sz="20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1447800"/>
            <a:ext cx="60950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Ổn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định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tổ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chức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: 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Cô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và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trò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chuyện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về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đồ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chơi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trong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lớp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bé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!</a:t>
            </a:r>
            <a:endParaRPr lang="en-US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376356" cy="59436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pt-BR" sz="2000" b="1" i="1" dirty="0" smtClean="0">
                <a:latin typeface="Times New Roman" pitchFamily="18" charset="0"/>
                <a:cs typeface="Times New Roman" pitchFamily="18" charset="0"/>
              </a:rPr>
              <a:t>a) Hướng dẫn tập thể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3063392_2147149982257562_4889511758995128320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73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aoNgayMoi-Dangcapnhat_34pv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95579" y="6096000"/>
            <a:ext cx="487363" cy="4873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1143000"/>
            <a:ext cx="76200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nhở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Yiruma – Kiss The Rain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/>
          <a:stretch>
            <a:fillRect/>
          </a:stretch>
        </p:blipFill>
        <p:spPr>
          <a:xfrm>
            <a:off x="4800600" y="48006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7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60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72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371600"/>
            <a:ext cx="84582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85750" indent="-285750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219200"/>
            <a:ext cx="7391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“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non”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8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411</Words>
  <Application>Microsoft Office PowerPoint</Application>
  <PresentationFormat>On-screen Show (4:3)</PresentationFormat>
  <Paragraphs>56</Paragraphs>
  <Slides>10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TRAN MINH TUAN</cp:lastModifiedBy>
  <cp:revision>47</cp:revision>
  <dcterms:created xsi:type="dcterms:W3CDTF">2018-10-01T14:03:25Z</dcterms:created>
  <dcterms:modified xsi:type="dcterms:W3CDTF">2022-06-08T08:21:09Z</dcterms:modified>
</cp:coreProperties>
</file>