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73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987" autoAdjust="0"/>
    <p:restoredTop sz="94660"/>
  </p:normalViewPr>
  <p:slideViewPr>
    <p:cSldViewPr snapToGrid="0">
      <p:cViewPr varScale="1">
        <p:scale>
          <a:sx n="62" d="100"/>
          <a:sy n="62" d="100"/>
        </p:scale>
        <p:origin x="-84" y="-3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41062-D399-487E-A9D8-F3B8594E3CE5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0462-8C81-4188-B833-9CBC982D8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71410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41062-D399-487E-A9D8-F3B8594E3CE5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0462-8C81-4188-B833-9CBC982D8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0688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41062-D399-487E-A9D8-F3B8594E3CE5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0462-8C81-4188-B833-9CBC982D8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11393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41062-D399-487E-A9D8-F3B8594E3CE5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0462-8C81-4188-B833-9CBC982D8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4652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41062-D399-487E-A9D8-F3B8594E3CE5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0462-8C81-4188-B833-9CBC982D8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43323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41062-D399-487E-A9D8-F3B8594E3CE5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0462-8C81-4188-B833-9CBC982D8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81325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41062-D399-487E-A9D8-F3B8594E3CE5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0462-8C81-4188-B833-9CBC982D8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3733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41062-D399-487E-A9D8-F3B8594E3CE5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0462-8C81-4188-B833-9CBC982D8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83506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41062-D399-487E-A9D8-F3B8594E3CE5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0462-8C81-4188-B833-9CBC982D8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80523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41062-D399-487E-A9D8-F3B8594E3CE5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0462-8C81-4188-B833-9CBC982D8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45697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41062-D399-487E-A9D8-F3B8594E3CE5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60462-8C81-4188-B833-9CBC982D8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1955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341062-D399-487E-A9D8-F3B8594E3CE5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A60462-8C81-4188-B833-9CBC982D89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4793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L&#7899;p%20m&#7851;u%20gi&#225;o%20b&#233;%20C1\N&#259;m%20h&#7885;c%202019%20-%202020\B&#7843;ng%20t&#432;&#417;ng%20t&#225;c\Mai\BGTT%20thang%202%20Mai\&#226;m%20thanh\M&#249;a%20xu&#226;n%20trong%20v&#432;&#7901;n%20-%20Hang%20truy&#7879;n%20socnhi.com%20-%20Truy&#7879;n%20tranh%20thi&#7871;u%20nhi!.mp4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19%20-%202020\B&#7843;ng%20t&#432;&#417;ng%20t&#225;c\Mai\BGTT%20thang%202%20Mai\&#226;m%20thanh\V.A%20&#8211;%20C&#249;ng%20M&#250;a%20H&#225;t%20M&#7915;ng%20Xu&#226;n.mp3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19%20-%202020\B&#7843;ng%20t&#432;&#417;ng%20t&#225;c\Mai\BGTT%20thang%202%20Mai\&#226;m%20thanh\LoveIsLikeAFlower-Danbi_3w7nv.mp3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19314"/>
            <a:ext cx="9144000" cy="1161143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 </a:t>
            </a:r>
            <a:b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8328660" cy="260445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QUEN VĂN HỌC</a:t>
            </a:r>
          </a:p>
          <a:p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vi-VN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Thơ: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vi-VN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 xuân trong </a:t>
            </a:r>
            <a:r>
              <a:rPr lang="vi-VN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vườn”</a:t>
            </a:r>
            <a:endParaRPr lang="en-US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3-4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20 – 25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20 -25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Ngọc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Mai</a:t>
            </a: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79296" y="1582057"/>
            <a:ext cx="1710192" cy="160298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flipH="1">
            <a:off x="3540032" y="6254154"/>
            <a:ext cx="4127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2019 – 2020 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6859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5125_5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02870"/>
            <a:ext cx="54178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5126_5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7820" y="0"/>
            <a:ext cx="67741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851435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5128_6b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5718" y="0"/>
            <a:ext cx="61062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5127_6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857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46351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</a:t>
            </a:r>
            <a: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thơ, điều gì đã báo hiệu mùa xuân đến?</a:t>
            </a:r>
          </a:p>
          <a:p>
            <a:pPr marL="0" indent="0" algn="just">
              <a:buNone/>
            </a:pP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cối của mùa xuân như thế nào?</a:t>
            </a:r>
          </a:p>
          <a:p>
            <a:pPr marL="0" indent="0" algn="just">
              <a:buNone/>
            </a:pP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Trong bài thơ có những con vật gì? Chúng làm gì?</a:t>
            </a:r>
          </a:p>
          <a:p>
            <a:pPr marL="0" indent="0" algn="just">
              <a:buNone/>
            </a:pP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Nắng và gió mùa xuân như thế nào?</a:t>
            </a:r>
          </a:p>
          <a:p>
            <a:pPr marL="0" indent="0" algn="just">
              <a:buNone/>
            </a:pP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Mùa xuân đến các con thấy như thế nào?</a:t>
            </a:r>
          </a:p>
          <a:p>
            <a:pPr marL="0" indent="0" algn="just">
              <a:buNone/>
            </a:pPr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=&gt;Khi mùa xuân đến mọi vật và con người đều vui tươi, hạnh phúc. Mùa xuân là mùa đẹp nhất trong năm.</a:t>
            </a:r>
          </a:p>
        </p:txBody>
      </p:sp>
    </p:spTree>
    <p:extLst>
      <p:ext uri="{BB962C8B-B14F-4D97-AF65-F5344CB8AC3E}">
        <p14:creationId xmlns:p14="http://schemas.microsoft.com/office/powerpoint/2010/main" xmlns="" val="421035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0640" y="332105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vi-VN" sz="3600" b="1" i="1" dirty="0"/>
              <a:t> </a:t>
            </a:r>
            <a:r>
              <a:rPr lang="vi-VN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 trẻ đọc thơ</a:t>
            </a:r>
            <a:endParaRPr lang="vi-VN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Cho cả lớp đọc cùng cô 3- 4 lần. (Cô chú ý sửa sai cho trẻ)</a:t>
            </a:r>
          </a:p>
          <a:p>
            <a:pPr marL="0" indent="0" algn="just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Mời tổ- nhóm- cá nhân trẻ đọc thơ.</a:t>
            </a:r>
          </a:p>
          <a:p>
            <a:pPr marL="0" indent="0" algn="just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(Cho trẻ đọc thơ theo hình thức nối tiếp, đọc to- nhỏ theo tay nhịp của cô). Cô động viên trẻ đọc thơ.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8679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vi-VN" dirty="0">
                <a:solidFill>
                  <a:srgbClr val="FF0000"/>
                </a:solidFill>
                <a:cs typeface="Times New Roman" panose="02020603050405020304" pitchFamily="18" charset="0"/>
              </a:rPr>
              <a:t>Cô đọc thơ lần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vi-VN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>
                <a:solidFill>
                  <a:srgbClr val="FF0000"/>
                </a:solidFill>
                <a:cs typeface="Times New Roman" panose="02020603050405020304" pitchFamily="18" charset="0"/>
              </a:rPr>
              <a:t>cho trẻ nghe.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3747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vi-VN" sz="3200" dirty="0"/>
              <a:t> 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Mùa xuân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vườn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Dương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Khâu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Luông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LoveIsLikeAFlower-Danbi_3w7n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67571" y="5690734"/>
            <a:ext cx="972457" cy="972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06342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30303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4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ùa xuân trong vườn - Hang truyện socnhi.com - Truyện tranh thiếu nhi!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615440" y="228600"/>
            <a:ext cx="8458200" cy="634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GV </a:t>
            </a:r>
            <a:r>
              <a:rPr lang="en-US" sz="32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2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32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32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vi-V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Kiến thức</a:t>
            </a:r>
            <a:endParaRPr lang="vi-VN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Trẻ biết  tên bài </a:t>
            </a:r>
            <a:r>
              <a:rPr lang="vi-VN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Mùa </a:t>
            </a:r>
            <a:r>
              <a:rPr lang="vi-VN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vườn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tên tác giả ( Dương Khâu Luông)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iết </a:t>
            </a:r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một số đặc điểm nổi bật của mùa xuân.</a:t>
            </a:r>
          </a:p>
          <a:p>
            <a:pPr marL="0" indent="0" algn="just">
              <a:buNone/>
            </a:pPr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Hiểu nội dung bài thơ</a:t>
            </a:r>
          </a:p>
          <a:p>
            <a:pPr marL="0" indent="0" algn="just">
              <a:buNone/>
            </a:pPr>
            <a:r>
              <a:rPr lang="vi-V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Kỹ năng:</a:t>
            </a:r>
            <a:endParaRPr lang="vi-VN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Trẻ trả lời được các câu hỏi của cô đầy đủ, rõ ràng.</a:t>
            </a:r>
          </a:p>
          <a:p>
            <a:pPr marL="0" indent="0" algn="just">
              <a:buNone/>
            </a:pPr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Trẻ bước đầu biết  đọc thơ diễn cảm.</a:t>
            </a:r>
          </a:p>
          <a:p>
            <a:pPr marL="0" indent="0" algn="just">
              <a:buNone/>
            </a:pPr>
            <a:r>
              <a:rPr lang="vi-V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Thái độ:</a:t>
            </a:r>
            <a:endParaRPr lang="vi-VN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Trẻ hứng thú tham gia hoạt động. Biết ý nghĩa của mùa xuân </a:t>
            </a:r>
            <a:r>
              <a:rPr lang="vi-VN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 </a:t>
            </a:r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tết.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47379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4686" y="1509486"/>
            <a:ext cx="10954657" cy="4532540"/>
          </a:xfrm>
        </p:spPr>
        <p:txBody>
          <a:bodyPr/>
          <a:lstStyle/>
          <a:p>
            <a:pPr marL="0" indent="0">
              <a:buNone/>
            </a:pP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Đồ dùng của cô: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Tranh minh họa bài thơ.</a:t>
            </a:r>
          </a:p>
          <a:p>
            <a:pPr marL="0" indent="0">
              <a:buFontTx/>
              <a:buChar char="-"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Đàn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nhạc bài: Cùng múa hát mừng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Tx/>
              <a:buChar char="-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ài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Đồ dùng của trẻ: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Chỗ ngồi cho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77809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múa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múa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dắt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  <p:pic>
        <p:nvPicPr>
          <p:cNvPr id="4" name="V.A – Cùng Múa Hát Mừng Xuâ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852160" y="384048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85010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41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vi-VN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 đọc thơ lần 1 cho trẻ nghe.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8880" y="1475105"/>
            <a:ext cx="6858000" cy="6889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vi-VN" sz="3200" dirty="0"/>
              <a:t> 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Mùa xuân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vườn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LoveIsLikeAFlower-Danbi_3w7nv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5943600" y="3276600"/>
            <a:ext cx="487680" cy="48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06342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342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33713"/>
            <a:ext cx="10515600" cy="3077029"/>
          </a:xfrm>
        </p:spPr>
        <p:txBody>
          <a:bodyPr/>
          <a:lstStyle/>
          <a:p>
            <a:pPr algn="ctr"/>
            <a:r>
              <a:rPr lang="vi-VN" dirty="0"/>
              <a:t> </a:t>
            </a:r>
            <a:r>
              <a:rPr lang="vi-VN" dirty="0">
                <a:solidFill>
                  <a:srgbClr val="FF0000"/>
                </a:solidFill>
              </a:rPr>
              <a:t>Cô đọc thơ lần 2. Kết hợp với tranh thơ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004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5119_2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149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5120_2b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4950" y="0"/>
            <a:ext cx="6877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182658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5121_3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7779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5122_3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77790" y="0"/>
            <a:ext cx="7014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10631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5123_4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9093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5124_4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9310" y="0"/>
            <a:ext cx="628269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176472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280</Words>
  <Application>Microsoft Office PowerPoint</Application>
  <PresentationFormat>Custom</PresentationFormat>
  <Paragraphs>45</Paragraphs>
  <Slides>16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PHÒNG GIÁO DỤC VÀ ĐÀO TẠO QUẬN LONG BIÊN  TRƯỜNG MẦM NON GIA THƯỢNG </vt:lpstr>
      <vt:lpstr>I. Mục đích – Yêu cầu : </vt:lpstr>
      <vt:lpstr>II. Chuẩn bị : </vt:lpstr>
      <vt:lpstr>I. Ổn định tổ chức : </vt:lpstr>
      <vt:lpstr>2. Phương pháp, hình thức tổ chức Cô đọc thơ lần 1 cho trẻ nghe. </vt:lpstr>
      <vt:lpstr> Cô đọc thơ lần 2. Kết hợp với tranh thơ</vt:lpstr>
      <vt:lpstr>Slide 7</vt:lpstr>
      <vt:lpstr>Slide 8</vt:lpstr>
      <vt:lpstr>Slide 9</vt:lpstr>
      <vt:lpstr>Slide 10</vt:lpstr>
      <vt:lpstr>Slide 11</vt:lpstr>
      <vt:lpstr>Slide 12</vt:lpstr>
      <vt:lpstr>Slide 13</vt:lpstr>
      <vt:lpstr>Cô đọc thơ lần 3 cho trẻ nghe. </vt:lpstr>
      <vt:lpstr>Slide 15</vt:lpstr>
      <vt:lpstr>3. Kết thúc:  - GV nhận xét, chuyển hoạt động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QUẬN LONG BIÊN  TRƯỜNG MẦM NON GIA THƯỢNG</dc:title>
  <dc:creator>Windows User</dc:creator>
  <cp:lastModifiedBy>Welcome</cp:lastModifiedBy>
  <cp:revision>15</cp:revision>
  <dcterms:created xsi:type="dcterms:W3CDTF">2020-03-21T02:57:33Z</dcterms:created>
  <dcterms:modified xsi:type="dcterms:W3CDTF">2020-05-28T02:57:59Z</dcterms:modified>
</cp:coreProperties>
</file>