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7" r:id="rId6"/>
    <p:sldId id="261" r:id="rId7"/>
    <p:sldId id="262" r:id="rId8"/>
    <p:sldId id="263" r:id="rId9"/>
    <p:sldId id="265" r:id="rId10"/>
    <p:sldId id="268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E9C04-E150-4638-B5D9-5877CD0CD139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E9C04-E150-4638-B5D9-5877CD0CD139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0D553-DFC1-4C51-982F-2228BE31E8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AN%20AN%20AN\AN.%20C4%202020-2021\nh&#7841;c\nh&#7841;c%20th&#417;%20&#273;i%20n&#7855;ng\nh&#7841;c%20th&#417;%20&#273;i%20n&#7855;ng.mp3" TargetMode="Externa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AN%20AN%20AN\AN.%20C4%202020-2021\nh&#7841;c\nh&#7841;c%20th&#417;%20&#273;i%20n&#7855;ng\nh&#7841;c%20th&#417;%20&#273;i%20n&#7855;ng.mp3" TargetMode="Externa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AN%20AN%20AN\AN.%20C4%202020-2021\nh&#7841;c\nh&#7841;c%20th&#417;%20&#273;i%20n&#7855;ng\nh&#7841;c%20th&#417;%20&#273;i%20n&#7855;ng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AN%20AN%20AN\AN.%20C4%202020-2021\nh&#7841;c\nh&#7841;c%20th&#417;%20&#273;i%20n&#7855;ng\nh&#7841;c%20th&#417;%20&#273;i%20n&#7855;ng.mp3" TargetMode="Externa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27432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685800" y="2145859"/>
            <a:ext cx="76200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ÁN: LÀM QUEN VĂN HỌC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0800" y="3135978"/>
            <a:ext cx="3810000" cy="20005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: 3- 4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: 20- 25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0"/>
            <a:ext cx="8610599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Ủy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Biên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Thượng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 descr="MNG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0162" y="920262"/>
            <a:ext cx="9525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1143000"/>
            <a:ext cx="7007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Thi đua đọc theo 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tổ, nhóm, 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cá nhân</a:t>
            </a:r>
            <a:r>
              <a:rPr lang="vi-VN" dirty="0"/>
              <a:t>.</a:t>
            </a:r>
            <a:endParaRPr lang="en-US" dirty="0"/>
          </a:p>
        </p:txBody>
      </p:sp>
      <p:pic>
        <p:nvPicPr>
          <p:cNvPr id="3" name="nhạc thơ đi nắ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315200" y="59436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667000"/>
            <a:ext cx="7239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4000" b="1" dirty="0">
                <a:solidFill>
                  <a:srgbClr val="7030A0"/>
                </a:solidFill>
                <a:latin typeface="+mj-lt"/>
              </a:rPr>
              <a:t>3. Kết </a:t>
            </a:r>
            <a:r>
              <a:rPr lang="vi-VN" sz="4000" b="1" dirty="0" smtClean="0">
                <a:solidFill>
                  <a:srgbClr val="7030A0"/>
                </a:solidFill>
                <a:latin typeface="+mj-lt"/>
              </a:rPr>
              <a:t>thúc</a:t>
            </a:r>
            <a:endParaRPr lang="vi-VN" sz="4000" dirty="0">
              <a:solidFill>
                <a:srgbClr val="7030A0"/>
              </a:solidFill>
              <a:latin typeface="+mj-lt"/>
            </a:endParaRPr>
          </a:p>
          <a:p>
            <a:r>
              <a:rPr lang="vi-VN" sz="4000" b="1" dirty="0">
                <a:solidFill>
                  <a:srgbClr val="7030A0"/>
                </a:solidFill>
                <a:latin typeface="+mj-lt"/>
              </a:rPr>
              <a:t> </a:t>
            </a:r>
            <a:r>
              <a:rPr lang="vi-VN" sz="4000" dirty="0">
                <a:solidFill>
                  <a:srgbClr val="7030A0"/>
                </a:solidFill>
                <a:latin typeface="+mj-lt"/>
              </a:rPr>
              <a:t>Cô nhận xét, chuyển hoạt động</a:t>
            </a:r>
            <a:r>
              <a:rPr lang="vi-VN" sz="3200" dirty="0">
                <a:latin typeface="+mj-lt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228600"/>
            <a:ext cx="7620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+mj-lt"/>
              </a:rPr>
              <a:t>I. Mục đích yêu cầu</a:t>
            </a:r>
            <a:endParaRPr lang="vi-VN" sz="2800" dirty="0">
              <a:latin typeface="+mj-lt"/>
            </a:endParaRPr>
          </a:p>
          <a:p>
            <a:pPr marL="514350" indent="-514350">
              <a:buAutoNum type="arabicPeriod"/>
            </a:pPr>
            <a:r>
              <a:rPr lang="vi-VN" sz="2800" b="1" dirty="0" smtClean="0">
                <a:latin typeface="+mj-lt"/>
              </a:rPr>
              <a:t>Kiến thức</a:t>
            </a:r>
            <a:endParaRPr lang="en-US" sz="2800" b="1" dirty="0">
              <a:latin typeface="+mj-lt"/>
            </a:endParaRPr>
          </a:p>
          <a:p>
            <a:pPr marL="514350" indent="-514350"/>
            <a:r>
              <a:rPr lang="vi-VN" sz="2800" dirty="0" smtClean="0">
                <a:latin typeface="+mj-lt"/>
              </a:rPr>
              <a:t>- </a:t>
            </a:r>
            <a:r>
              <a:rPr lang="vi-VN" sz="2800" dirty="0">
                <a:latin typeface="+mj-lt"/>
              </a:rPr>
              <a:t>Trẻ biết tên bài thơ , tên tác giả</a:t>
            </a:r>
          </a:p>
          <a:p>
            <a:r>
              <a:rPr lang="vi-VN" sz="2800" dirty="0">
                <a:latin typeface="+mj-lt"/>
              </a:rPr>
              <a:t>- Trẻ hiểu được nội dung bài thơ :</a:t>
            </a:r>
          </a:p>
          <a:p>
            <a:r>
              <a:rPr lang="vi-VN" sz="2800" b="1" dirty="0">
                <a:latin typeface="+mj-lt"/>
              </a:rPr>
              <a:t>2. Kỹ năng</a:t>
            </a:r>
            <a:r>
              <a:rPr lang="vi-VN" sz="2800" dirty="0">
                <a:latin typeface="+mj-lt"/>
              </a:rPr>
              <a:t> </a:t>
            </a:r>
            <a:endParaRPr lang="en-US" sz="2800" dirty="0" smtClean="0">
              <a:latin typeface="+mj-lt"/>
            </a:endParaRPr>
          </a:p>
          <a:p>
            <a:r>
              <a:rPr lang="vi-VN" sz="2800" dirty="0" smtClean="0">
                <a:latin typeface="+mj-lt"/>
              </a:rPr>
              <a:t>- </a:t>
            </a:r>
            <a:r>
              <a:rPr lang="vi-VN" sz="2800" dirty="0">
                <a:latin typeface="+mj-lt"/>
              </a:rPr>
              <a:t>Trẻ đọc thuộc bài thơ </a:t>
            </a:r>
            <a:endParaRPr lang="en-US" sz="2800" dirty="0" smtClean="0">
              <a:latin typeface="+mj-lt"/>
            </a:endParaRPr>
          </a:p>
          <a:p>
            <a:r>
              <a:rPr lang="vi-VN" sz="2800" dirty="0" smtClean="0">
                <a:latin typeface="+mj-lt"/>
              </a:rPr>
              <a:t>-</a:t>
            </a:r>
            <a:r>
              <a:rPr lang="vi-VN" sz="2800" dirty="0">
                <a:latin typeface="+mj-lt"/>
              </a:rPr>
              <a:t>Trẻ đọc diễm cảm bài thơ,biết ngắt nghỉ đúng </a:t>
            </a:r>
            <a:r>
              <a:rPr lang="vi-VN" sz="2800" dirty="0" smtClean="0">
                <a:latin typeface="+mj-lt"/>
              </a:rPr>
              <a:t>nhịp</a:t>
            </a:r>
            <a:endParaRPr lang="en-US" sz="2800" dirty="0" smtClean="0">
              <a:latin typeface="+mj-lt"/>
            </a:endParaRPr>
          </a:p>
          <a:p>
            <a:r>
              <a:rPr lang="en-US" sz="2800" dirty="0">
                <a:latin typeface="+mj-lt"/>
              </a:rPr>
              <a:t> </a:t>
            </a:r>
            <a:r>
              <a:rPr lang="vi-VN" sz="2800" dirty="0" smtClean="0">
                <a:latin typeface="+mj-lt"/>
              </a:rPr>
              <a:t>-</a:t>
            </a:r>
            <a:r>
              <a:rPr lang="vi-VN" sz="2800" dirty="0">
                <a:latin typeface="+mj-lt"/>
              </a:rPr>
              <a:t>Trẻ trả lời các câu hỏi của cô rõ ràng, mạch lạc</a:t>
            </a:r>
          </a:p>
          <a:p>
            <a:r>
              <a:rPr lang="vi-VN" sz="2800" b="1" dirty="0">
                <a:latin typeface="+mj-lt"/>
              </a:rPr>
              <a:t>3. Thái độ</a:t>
            </a:r>
            <a:r>
              <a:rPr lang="vi-VN" sz="2800" dirty="0">
                <a:latin typeface="+mj-lt"/>
              </a:rPr>
              <a:t> </a:t>
            </a:r>
            <a:endParaRPr lang="en-US" sz="2800" dirty="0" smtClean="0">
              <a:latin typeface="+mj-lt"/>
            </a:endParaRPr>
          </a:p>
          <a:p>
            <a:r>
              <a:rPr lang="vi-VN" sz="2800" dirty="0" smtClean="0">
                <a:latin typeface="+mj-lt"/>
              </a:rPr>
              <a:t>- </a:t>
            </a:r>
            <a:r>
              <a:rPr lang="vi-VN" sz="2800" dirty="0">
                <a:latin typeface="+mj-lt"/>
              </a:rPr>
              <a:t>Trẻ hứng thú tham gia các hoạt động</a:t>
            </a:r>
          </a:p>
          <a:p>
            <a:r>
              <a:rPr lang="vi-VN" sz="2800" dirty="0">
                <a:latin typeface="+mj-lt"/>
              </a:rPr>
              <a:t>- Giáo dục trẻ biết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nắng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219200"/>
            <a:ext cx="84582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+mj-lt"/>
              </a:rPr>
              <a:t>* Đồ dùng của cô</a:t>
            </a:r>
            <a:endParaRPr lang="vi-VN" sz="3200" dirty="0">
              <a:latin typeface="+mj-lt"/>
            </a:endParaRPr>
          </a:p>
          <a:p>
            <a:r>
              <a:rPr lang="vi-VN" sz="3200" b="1" dirty="0">
                <a:latin typeface="+mj-lt"/>
              </a:rPr>
              <a:t>- </a:t>
            </a:r>
            <a:r>
              <a:rPr lang="vi-VN" sz="3200" dirty="0">
                <a:latin typeface="+mj-lt"/>
              </a:rPr>
              <a:t>BGĐT, Bảng TT</a:t>
            </a:r>
          </a:p>
          <a:p>
            <a:r>
              <a:rPr lang="vi-VN" sz="3200" b="1" dirty="0">
                <a:latin typeface="+mj-lt"/>
              </a:rPr>
              <a:t>-</a:t>
            </a:r>
            <a:r>
              <a:rPr lang="vi-VN" sz="3200" dirty="0">
                <a:latin typeface="+mj-lt"/>
              </a:rPr>
              <a:t>Tranh minh hoạ.</a:t>
            </a:r>
          </a:p>
          <a:p>
            <a:r>
              <a:rPr lang="vi-VN" sz="3200" dirty="0">
                <a:latin typeface="+mj-lt"/>
              </a:rPr>
              <a:t>- Nhạc bài hát “ Mùa hè đến”</a:t>
            </a:r>
          </a:p>
          <a:p>
            <a:r>
              <a:rPr lang="vi-VN" sz="3200" dirty="0">
                <a:latin typeface="+mj-lt"/>
              </a:rPr>
              <a:t>- Một số đồ chơi để trẻ chơi trò chơi.</a:t>
            </a:r>
          </a:p>
          <a:p>
            <a:r>
              <a:rPr lang="vi-VN" sz="3200" b="1" dirty="0">
                <a:latin typeface="+mj-lt"/>
              </a:rPr>
              <a:t>* </a:t>
            </a:r>
            <a:r>
              <a:rPr lang="vi-VN" sz="3200" b="1" dirty="0" smtClean="0">
                <a:latin typeface="+mj-lt"/>
              </a:rPr>
              <a:t>Đ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ồ</a:t>
            </a:r>
            <a:r>
              <a:rPr lang="vi-VN" sz="3200" b="1" dirty="0" smtClean="0">
                <a:latin typeface="+mj-lt"/>
              </a:rPr>
              <a:t> </a:t>
            </a:r>
            <a:r>
              <a:rPr lang="vi-VN" sz="3200" b="1" dirty="0">
                <a:latin typeface="+mj-lt"/>
              </a:rPr>
              <a:t>dùng của trẻ</a:t>
            </a:r>
          </a:p>
          <a:p>
            <a:r>
              <a:rPr lang="vi-VN" sz="3200" dirty="0">
                <a:latin typeface="+mj-lt"/>
              </a:rPr>
              <a:t>Trang phục gọn gàng, trẻ ngồi theo đội hình chữ U</a:t>
            </a:r>
          </a:p>
          <a:p>
            <a:endParaRPr lang="vi-VN" sz="3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19400" y="1295400"/>
            <a:ext cx="5486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+mj-lt"/>
              </a:rPr>
              <a:t>III. Cách tiến hành</a:t>
            </a:r>
            <a:endParaRPr lang="vi-VN" sz="2800" dirty="0">
              <a:latin typeface="+mj-lt"/>
            </a:endParaRPr>
          </a:p>
          <a:p>
            <a:r>
              <a:rPr lang="vi-VN" sz="2800" b="1" dirty="0">
                <a:latin typeface="+mj-lt"/>
              </a:rPr>
              <a:t>1.Ổn định tổ chức</a:t>
            </a:r>
            <a:endParaRPr lang="vi-VN" sz="2800" dirty="0">
              <a:latin typeface="+mj-lt"/>
            </a:endParaRP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hè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endParaRPr lang="vi-VN" sz="2800" dirty="0"/>
          </a:p>
          <a:p>
            <a:endParaRPr lang="vi-VN" sz="2800" dirty="0">
              <a:latin typeface="+mj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db00ff1b8334614e717b39f0fbf40c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609600"/>
            <a:ext cx="7924800" cy="5638800"/>
          </a:xfrm>
          <a:prstGeom prst="rect">
            <a:avLst/>
          </a:prstGeom>
        </p:spPr>
      </p:pic>
      <p:pic>
        <p:nvPicPr>
          <p:cNvPr id="5" name="Picture 4" descr="download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533400"/>
            <a:ext cx="8122418" cy="5715000"/>
          </a:xfrm>
          <a:prstGeom prst="rect">
            <a:avLst/>
          </a:prstGeom>
        </p:spPr>
      </p:pic>
      <p:pic>
        <p:nvPicPr>
          <p:cNvPr id="6" name="Picture 5" descr="download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609600"/>
            <a:ext cx="8153400" cy="5715000"/>
          </a:xfrm>
          <a:prstGeom prst="rect">
            <a:avLst/>
          </a:prstGeom>
        </p:spPr>
      </p:pic>
      <p:pic>
        <p:nvPicPr>
          <p:cNvPr id="9" name="Picture 8" descr="images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609600"/>
            <a:ext cx="8633069" cy="5867400"/>
          </a:xfrm>
          <a:prstGeom prst="rect">
            <a:avLst/>
          </a:prstGeom>
        </p:spPr>
      </p:pic>
      <p:pic>
        <p:nvPicPr>
          <p:cNvPr id="10" name="Picture 9" descr="images (2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714" y="533400"/>
            <a:ext cx="8926286" cy="5943600"/>
          </a:xfrm>
          <a:prstGeom prst="rect">
            <a:avLst/>
          </a:prstGeom>
        </p:spPr>
      </p:pic>
      <p:pic>
        <p:nvPicPr>
          <p:cNvPr id="11" name="Picture 10" descr="images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600" y="457200"/>
            <a:ext cx="8915400" cy="6096000"/>
          </a:xfrm>
          <a:prstGeom prst="rect">
            <a:avLst/>
          </a:prstGeom>
        </p:spPr>
      </p:pic>
      <p:pic>
        <p:nvPicPr>
          <p:cNvPr id="12" name="Picture 11" descr="images (3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600" y="457200"/>
            <a:ext cx="8915400" cy="61722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228600"/>
            <a:ext cx="3276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+mj-lt"/>
              </a:rPr>
              <a:t>2. Phương pháp, hình thức tổ chức</a:t>
            </a:r>
            <a:endParaRPr lang="vi-VN" sz="3200" dirty="0">
              <a:latin typeface="+mj-lt"/>
            </a:endParaRPr>
          </a:p>
          <a:p>
            <a:r>
              <a:rPr lang="vi-VN" sz="2800" b="1" dirty="0">
                <a:latin typeface="+mj-lt"/>
              </a:rPr>
              <a:t>* Dạy trẻ đọc thơ</a:t>
            </a:r>
            <a:r>
              <a:rPr lang="vi-VN" sz="3200" b="1" dirty="0">
                <a:latin typeface="+mj-lt"/>
              </a:rPr>
              <a:t>.</a:t>
            </a:r>
            <a:endParaRPr lang="vi-VN" sz="3200" dirty="0">
              <a:latin typeface="+mj-lt"/>
            </a:endParaRPr>
          </a:p>
          <a:p>
            <a:pPr>
              <a:buFontTx/>
              <a:buChar char="-"/>
            </a:pPr>
            <a:r>
              <a:rPr lang="vi-VN" sz="3200" dirty="0" smtClean="0">
                <a:latin typeface="+mj-lt"/>
              </a:rPr>
              <a:t>Cô </a:t>
            </a:r>
            <a:r>
              <a:rPr lang="vi-VN" sz="3200" dirty="0">
                <a:latin typeface="+mj-lt"/>
              </a:rPr>
              <a:t>đọc lần 1: </a:t>
            </a:r>
            <a:endParaRPr lang="en-US" sz="3200" dirty="0" smtClean="0">
              <a:latin typeface="+mj-lt"/>
            </a:endParaRPr>
          </a:p>
          <a:p>
            <a:r>
              <a:rPr lang="en-US" sz="3200" dirty="0" smtClean="0">
                <a:latin typeface="+mj-lt"/>
              </a:rPr>
              <a:t>+ </a:t>
            </a:r>
            <a:r>
              <a:rPr lang="vi-VN" sz="3200" dirty="0" smtClean="0">
                <a:latin typeface="+mj-lt"/>
              </a:rPr>
              <a:t>Cô </a:t>
            </a:r>
            <a:r>
              <a:rPr lang="vi-VN" sz="3200" dirty="0">
                <a:latin typeface="+mj-lt"/>
              </a:rPr>
              <a:t>đọc diễn cảm bài thơ. </a:t>
            </a:r>
            <a:endParaRPr lang="en-US" sz="3200" dirty="0" smtClean="0">
              <a:latin typeface="+mj-lt"/>
            </a:endParaRPr>
          </a:p>
          <a:p>
            <a:r>
              <a:rPr lang="en-US" sz="3200" dirty="0" smtClean="0">
                <a:latin typeface="+mj-lt"/>
              </a:rPr>
              <a:t>+ </a:t>
            </a:r>
            <a:r>
              <a:rPr lang="vi-VN" sz="3200" dirty="0" smtClean="0">
                <a:latin typeface="+mj-lt"/>
              </a:rPr>
              <a:t>Hỏi </a:t>
            </a:r>
            <a:r>
              <a:rPr lang="vi-VN" sz="3200" dirty="0">
                <a:latin typeface="+mj-lt"/>
              </a:rPr>
              <a:t>trẻ tên bài thơ, tên tác giả</a:t>
            </a:r>
            <a:r>
              <a:rPr lang="vi-VN" sz="3200" dirty="0" smtClean="0">
                <a:latin typeface="+mj-lt"/>
              </a:rPr>
              <a:t>.</a:t>
            </a:r>
            <a:endParaRPr lang="en-US" sz="3200" dirty="0" smtClean="0">
              <a:latin typeface="+mj-lt"/>
            </a:endParaRPr>
          </a:p>
          <a:p>
            <a:r>
              <a:rPr lang="vi-VN" sz="3200" dirty="0" smtClean="0"/>
              <a:t> </a:t>
            </a:r>
            <a:r>
              <a:rPr lang="vi-VN" sz="3200" dirty="0">
                <a:latin typeface="+mj-lt"/>
              </a:rPr>
              <a:t>( Nhược Thủy)</a:t>
            </a:r>
          </a:p>
        </p:txBody>
      </p:sp>
      <p:pic>
        <p:nvPicPr>
          <p:cNvPr id="6" name="Picture 5" descr="Đi nắ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9308" y="0"/>
            <a:ext cx="5134692" cy="6420747"/>
          </a:xfrm>
          <a:prstGeom prst="rect">
            <a:avLst/>
          </a:prstGeom>
        </p:spPr>
      </p:pic>
      <p:pic>
        <p:nvPicPr>
          <p:cNvPr id="5" name="nhạc thơ đi nắ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52400" y="5791200"/>
            <a:ext cx="7620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457200"/>
            <a:ext cx="50292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Cô 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đọc thơ lần 2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 hình ảnh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inh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+mj-lt"/>
              </a:rPr>
              <a:t>+</a:t>
            </a:r>
            <a:r>
              <a:rPr lang="vi-VN" sz="2800" dirty="0" smtClean="0">
                <a:latin typeface="+mj-lt"/>
              </a:rPr>
              <a:t>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Giới thiệu nội dung bài thơ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71800" y="2209800"/>
            <a:ext cx="31242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11" name="Picture 10" descr="download (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286000"/>
            <a:ext cx="4267200" cy="4374217"/>
          </a:xfrm>
          <a:prstGeom prst="rect">
            <a:avLst/>
          </a:prstGeom>
        </p:spPr>
      </p:pic>
      <p:pic>
        <p:nvPicPr>
          <p:cNvPr id="12" name="Picture 11" descr="Đi nắn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7854" y="2209800"/>
            <a:ext cx="4396146" cy="4648200"/>
          </a:xfrm>
          <a:prstGeom prst="rect">
            <a:avLst/>
          </a:prstGeom>
        </p:spPr>
      </p:pic>
      <p:pic>
        <p:nvPicPr>
          <p:cNvPr id="6" name="nhạc thơ đi nắ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28600" y="60198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14400" y="304800"/>
            <a:ext cx="7848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5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Đàm </a:t>
            </a: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thoại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Bài thơ nhắc đến con vật gì?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Con chim chích đậu ở đâu?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Chích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đ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nắng các con phải làm gì?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Nếu các con không nghe thì chim sẽ thế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nào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8200" y="4267200"/>
            <a:ext cx="7543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Giảng giải</a:t>
            </a:r>
            <a:r>
              <a:rPr lang="vi-VN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Bài thơ nói về một chú chim đậu ở trên cành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vi-VN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nó kêu, nhắc nhở các bạn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 nắng phải đội mũ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đấy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1828800"/>
            <a:ext cx="8001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+mj-lt"/>
              </a:rPr>
              <a:t>* Trẻ đọc thơ</a:t>
            </a:r>
          </a:p>
          <a:p>
            <a:r>
              <a:rPr lang="vi-VN" sz="3200" dirty="0">
                <a:latin typeface="+mj-lt"/>
              </a:rPr>
              <a:t>- Cho cả lớp đọc cùng nhau 3-4 lần </a:t>
            </a:r>
            <a:r>
              <a:rPr lang="vi-VN" sz="3200" dirty="0" smtClean="0">
                <a:latin typeface="+mj-lt"/>
              </a:rPr>
              <a:t>.</a:t>
            </a:r>
            <a:endParaRPr lang="vi-VN" sz="3200" dirty="0">
              <a:latin typeface="+mj-lt"/>
            </a:endParaRPr>
          </a:p>
          <a:p>
            <a:r>
              <a:rPr lang="vi-VN" sz="3200" dirty="0">
                <a:latin typeface="+mj-lt"/>
              </a:rPr>
              <a:t>- Cho trẻ đọc thơ theo hình thức đọc thơ to-nhỏ .</a:t>
            </a:r>
          </a:p>
        </p:txBody>
      </p:sp>
      <p:pic>
        <p:nvPicPr>
          <p:cNvPr id="3" name="nhạc thơ đi nắ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7620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239</Words>
  <Application>Microsoft Office PowerPoint</Application>
  <PresentationFormat>On-screen Show (4:3)</PresentationFormat>
  <Paragraphs>53</Paragraphs>
  <Slides>11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TRAN MINH TUAN</cp:lastModifiedBy>
  <cp:revision>10</cp:revision>
  <dcterms:created xsi:type="dcterms:W3CDTF">2020-10-29T05:39:31Z</dcterms:created>
  <dcterms:modified xsi:type="dcterms:W3CDTF">2022-06-08T08:49:23Z</dcterms:modified>
</cp:coreProperties>
</file>