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73" r:id="rId5"/>
    <p:sldId id="262" r:id="rId6"/>
    <p:sldId id="275" r:id="rId7"/>
    <p:sldId id="279" r:id="rId8"/>
    <p:sldId id="276" r:id="rId9"/>
    <p:sldId id="277" r:id="rId10"/>
    <p:sldId id="280" r:id="rId11"/>
    <p:sldId id="278" r:id="rId12"/>
    <p:sldId id="274" r:id="rId13"/>
    <p:sldId id="263" r:id="rId14"/>
    <p:sldId id="286" r:id="rId15"/>
    <p:sldId id="291" r:id="rId16"/>
    <p:sldId id="290" r:id="rId17"/>
    <p:sldId id="289" r:id="rId18"/>
    <p:sldId id="288" r:id="rId19"/>
    <p:sldId id="287" r:id="rId20"/>
    <p:sldId id="285" r:id="rId21"/>
    <p:sldId id="284" r:id="rId22"/>
    <p:sldId id="283" r:id="rId23"/>
    <p:sldId id="282" r:id="rId24"/>
    <p:sldId id="26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092" autoAdjust="0"/>
    <p:restoredTop sz="94660"/>
  </p:normalViewPr>
  <p:slideViewPr>
    <p:cSldViewPr>
      <p:cViewPr varScale="1">
        <p:scale>
          <a:sx n="68" d="100"/>
          <a:sy n="68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54441-E32B-4F62-BF5D-C6ABBC12CDE1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FAE64-EEEC-4626-84ED-ABDF91EFF1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L&#7899;p%20m&#7851;u%20gi&#225;o%20b&#233;%20C1\N&#259;m%20h&#7885;c%202020%20-%202021\BGTT\Chi&#7873;m\BGTT%20Th&#225;ng%209%20th&#417;%20m&#232;o%20con%20r&#7917;a%20m&#7863;t\Xu&#226;n%20Mai%20&#8211;%20R&#7917;a%20M&#7863;t%20Nh&#432;%20M&#232;o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L&#7899;p%20m&#7851;u%20gi&#225;o%20b&#233;%20C1\N&#259;m%20h&#7885;c%202020%20-%202021\h&#7897;i%20gi&#7843;ng\th&#417;%20m&#232;o%20con%20r&#7917;a%20m&#7863;t\Thao%20t&#225;c%20lau%20m&#7863;t.mp4" TargetMode="Externa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9;m%20h&#7885;c%202020%20-%202021\h&#7897;i%20gi&#7843;ng\th&#417;%20m&#232;o%20con%20r&#7917;a%20m&#7863;t\Kiss%20the%20Rain%20-%20Yiruma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ỦY BAN NHÂN DÂN QUẬN LONG BIÊN</a:t>
            </a:r>
            <a:b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TRƯỜNG MẦM NON GIA THƯỢNG</a:t>
            </a: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514600" y="2971800"/>
            <a:ext cx="4648200" cy="2667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vi-VN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mèo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24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Chiềm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en-US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0700" y="1981200"/>
            <a:ext cx="54864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LÀM QUEN VĂN HỌC</a:t>
            </a:r>
          </a:p>
        </p:txBody>
      </p:sp>
      <p:pic>
        <p:nvPicPr>
          <p:cNvPr id="7" name="Picture 6" descr="LOGO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9550" y="838200"/>
            <a:ext cx="1181100" cy="101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3276600" y="6096000"/>
            <a:ext cx="2385811" cy="30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2021 -2022</a:t>
            </a:r>
            <a:endParaRPr lang="en-US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33600" y="5791200"/>
            <a:ext cx="5638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Tại sao mèo lại rửa mặt bằng tay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334780"/>
            <a:ext cx="6572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 Ch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ú</a:t>
            </a:r>
            <a:r>
              <a:rPr lang="vi-VN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 ta nên rửa mặt bằng gì? Tại sao?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0"/>
            <a:ext cx="91440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 THOẠI NỘI DUNG BÀI THƠ: </a:t>
            </a:r>
          </a:p>
          <a:p>
            <a:r>
              <a:rPr lang="vi-VN" sz="3200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Mèo con rửa mặt bằng gì?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Tại sao mèo lại rửa mặt bằng tay</a:t>
            </a:r>
          </a:p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- 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ú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ng ta nên rửa mặt bằng gì? Tại sao?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*ND: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mèo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xuyên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b="1" i="1" dirty="0" smtClean="0">
                <a:latin typeface="Times New Roman" pitchFamily="18" charset="0"/>
                <a:cs typeface="Times New Roman" pitchFamily="18" charset="0"/>
              </a:rPr>
              <a:t>* Giáo dục: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Trẻ nên dùng khăn rửa mặt sẽ đảm bảo vệ sinh cho đôi mắt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đấy</a:t>
            </a: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304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TRẺ ĐỌC THƠ CÙNG CÔ: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304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TRẺ ĐỌC THƠ CÙNG CÔ: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304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TRẺ ĐỌC THƠ CÙNG CÔ: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304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TRẺ ĐỌC THƠ CÙNG CÔ: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304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TRẺ ĐỌC THƠ CÙNG CÔ: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304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TRẺ ĐỌC THƠ CÙNG CÔ: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304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TRẺ ĐỌC THƠ CÙNG CÔ: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600200" y="0"/>
            <a:ext cx="6172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mèo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Xuân Mai – Rửa Mặt Như Mè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1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304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TRẺ ĐỌC THƠ CÙNG CÔ: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304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TRẺ ĐỌC THƠ CÙNG CÔ: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304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TRẺ ĐỌC THƠ CÙNG CÔ: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43200" y="304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TRẺ ĐỌC THƠ CÙNG CÔ: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ao tác lau mặ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24000" y="0"/>
            <a:ext cx="55034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28800" y="533400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0574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iss the Rain - Yiru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381000" cy="381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28800" y="533400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image0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4962" y="1233487"/>
            <a:ext cx="59340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7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819400"/>
            <a:ext cx="2895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</a:rPr>
              <a:t>Mèo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ơi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rửa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mặt</a:t>
            </a:r>
            <a:endParaRPr lang="en-US" sz="2400" b="1" dirty="0" smtClean="0">
              <a:solidFill>
                <a:srgbClr val="002060"/>
              </a:solidFill>
            </a:endParaRPr>
          </a:p>
          <a:p>
            <a:r>
              <a:rPr lang="en-US" sz="2400" b="1" dirty="0" smtClean="0">
                <a:solidFill>
                  <a:srgbClr val="002060"/>
                </a:solidFill>
              </a:rPr>
              <a:t>Sao </a:t>
            </a:r>
            <a:r>
              <a:rPr lang="en-US" sz="2400" b="1" dirty="0" err="1" smtClean="0">
                <a:solidFill>
                  <a:srgbClr val="002060"/>
                </a:solidFill>
              </a:rPr>
              <a:t>chỉdùng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tay</a:t>
            </a:r>
            <a:endParaRPr lang="en-US" sz="2400" b="1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43200" y="5791200"/>
            <a:ext cx="2971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</a:rPr>
              <a:t>Khăn</a:t>
            </a:r>
            <a:r>
              <a:rPr lang="en-US" sz="2400" b="1" dirty="0" smtClean="0">
                <a:solidFill>
                  <a:srgbClr val="002060"/>
                </a:solidFill>
              </a:rPr>
              <a:t> ở </a:t>
            </a:r>
            <a:r>
              <a:rPr lang="en-US" sz="2400" b="1" dirty="0" err="1" smtClean="0">
                <a:solidFill>
                  <a:srgbClr val="002060"/>
                </a:solidFill>
              </a:rPr>
              <a:t>trên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dây</a:t>
            </a:r>
            <a:endParaRPr lang="en-US" sz="2400" b="1" dirty="0" smtClean="0">
              <a:solidFill>
                <a:srgbClr val="002060"/>
              </a:solidFill>
            </a:endParaRPr>
          </a:p>
          <a:p>
            <a:r>
              <a:rPr lang="en-US" sz="2400" b="1" dirty="0" smtClean="0">
                <a:solidFill>
                  <a:srgbClr val="002060"/>
                </a:solidFill>
              </a:rPr>
              <a:t>Sao </a:t>
            </a:r>
            <a:r>
              <a:rPr lang="en-US" sz="2400" b="1" dirty="0" err="1" smtClean="0">
                <a:solidFill>
                  <a:srgbClr val="002060"/>
                </a:solidFill>
              </a:rPr>
              <a:t>mèo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không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lấy</a:t>
            </a:r>
            <a:endParaRPr lang="en-US" sz="24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672786"/>
            <a:ext cx="30480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Mèo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quên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đấy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chẳng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lau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2286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Mèo con rửa mặt bằng gì?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188</Words>
  <Application>Microsoft Office PowerPoint</Application>
  <PresentationFormat>On-screen Show (4:3)</PresentationFormat>
  <Paragraphs>49</Paragraphs>
  <Slides>24</Slides>
  <Notes>0</Notes>
  <HiddenSlides>0</HiddenSlides>
  <MMClips>15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Welcome</cp:lastModifiedBy>
  <cp:revision>5</cp:revision>
  <dcterms:created xsi:type="dcterms:W3CDTF">2020-10-12T02:15:38Z</dcterms:created>
  <dcterms:modified xsi:type="dcterms:W3CDTF">2022-06-07T22:12:35Z</dcterms:modified>
</cp:coreProperties>
</file>