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86" r:id="rId3"/>
    <p:sldId id="285" r:id="rId4"/>
    <p:sldId id="288" r:id="rId5"/>
    <p:sldId id="284" r:id="rId6"/>
    <p:sldId id="28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485" autoAdjust="0"/>
  </p:normalViewPr>
  <p:slideViewPr>
    <p:cSldViewPr>
      <p:cViewPr varScale="1">
        <p:scale>
          <a:sx n="98" d="100"/>
          <a:sy n="98" d="100"/>
        </p:scale>
        <p:origin x="35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2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044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74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02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48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24/6/2023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168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24/6/2023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022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24/6/2023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93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47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24/6/2023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25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6982F-BC4F-4104-A6E0-F5F68390F786}" type="datetimeFigureOut">
              <a:rPr lang="en-US" smtClean="0"/>
              <a:pPr/>
              <a:t>24/6/2023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0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ết quả hình ảnh cho hinh nen don gi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715"/>
            <a:ext cx="9144000" cy="688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928661" y="285729"/>
            <a:ext cx="7000925" cy="2786082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2010" y="2786058"/>
            <a:ext cx="59048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 ĐỘNG VỚI ĐỒ VẬT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1800" y="6172200"/>
            <a:ext cx="2920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2400" b="1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2022 - 2023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9798" y="120134"/>
            <a:ext cx="6278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dirty="0" smtClean="0">
                <a:solidFill>
                  <a:prstClr val="black"/>
                </a:solidFill>
                <a:latin typeface="Times New Roman"/>
              </a:rPr>
              <a:t>PHÒNG GIÁO DỤC VÀ ĐÀO TẠO QUẬN LONG BIÊN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76079" y="658892"/>
            <a:ext cx="444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b="1" dirty="0" smtClean="0">
                <a:solidFill>
                  <a:prstClr val="black"/>
                </a:solidFill>
                <a:latin typeface="Times New Roman"/>
              </a:rPr>
              <a:t>TRƯỜNG MẦM NON GIA THƯỢNG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94826" y="3916506"/>
            <a:ext cx="52495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( 24-36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15-20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D1</a:t>
            </a:r>
          </a:p>
          <a:p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GV: Đặng Thị Thu Tuyết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405" y="1285860"/>
            <a:ext cx="1792165" cy="127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07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9512" y="836712"/>
            <a:ext cx="8964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Ổn định tổ chức:</a:t>
            </a:r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pt-B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và trẻ cùng chơi trò chơi “Chiếc hộp kì diệu”, </a:t>
            </a:r>
            <a:endParaRPr lang="pt-BR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trò chuyện với trẻ dẫn dắt vào bài.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90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3608" y="1052736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2.Phương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5989" y="1766352"/>
            <a:ext cx="44374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3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39752" y="1052736"/>
            <a:ext cx="4608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Cô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hướng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dẫn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trẻ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67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55776" y="836712"/>
            <a:ext cx="682250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Time New Roman"/>
                <a:cs typeface="Times New Roman" pitchFamily="18" charset="0"/>
              </a:rPr>
              <a:t>Trẻ</a:t>
            </a:r>
            <a:r>
              <a:rPr lang="en-US" sz="4400" dirty="0" smtClean="0">
                <a:solidFill>
                  <a:srgbClr val="FF0000"/>
                </a:solidFill>
                <a:latin typeface="Time New Roman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 New Roman"/>
                <a:cs typeface="Times New Roman" pitchFamily="18" charset="0"/>
              </a:rPr>
              <a:t>thực</a:t>
            </a:r>
            <a:r>
              <a:rPr lang="en-US" sz="4400" dirty="0" smtClean="0">
                <a:solidFill>
                  <a:srgbClr val="FF0000"/>
                </a:solidFill>
                <a:latin typeface="Time New Roman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 New Roman"/>
                <a:cs typeface="Times New Roman" pitchFamily="18" charset="0"/>
              </a:rPr>
              <a:t>hiện</a:t>
            </a:r>
            <a:r>
              <a:rPr lang="en-US" dirty="0" smtClean="0">
                <a:latin typeface="Time New Roman"/>
                <a:cs typeface="Times New Roman" pitchFamily="18" charset="0"/>
              </a:rPr>
              <a:t/>
            </a:r>
            <a:br>
              <a:rPr lang="en-US" dirty="0" smtClean="0">
                <a:latin typeface="Time New Roman"/>
                <a:cs typeface="Times New Roman" pitchFamily="18" charset="0"/>
              </a:rPr>
            </a:br>
            <a:endParaRPr lang="en-US" dirty="0">
              <a:latin typeface="Time New Roman"/>
            </a:endParaRPr>
          </a:p>
        </p:txBody>
      </p:sp>
      <p:pic>
        <p:nvPicPr>
          <p:cNvPr id="4" name="Track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3" name="Rectangle 1"/>
          <p:cNvSpPr>
            <a:spLocks noChangeArrowheads="1"/>
          </p:cNvSpPr>
          <p:nvPr/>
        </p:nvSpPr>
        <p:spPr bwMode="auto">
          <a:xfrm>
            <a:off x="1043608" y="826259"/>
            <a:ext cx="6768752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KẾT THÚC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5400" dirty="0"/>
              <a:t> </a:t>
            </a:r>
            <a:endParaRPr kumimoji="0" lang="pt-B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112</Words>
  <Application>Microsoft Office PowerPoint</Application>
  <PresentationFormat>On-screen Show (4:3)</PresentationFormat>
  <Paragraphs>18</Paragraphs>
  <Slides>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Admin</cp:lastModifiedBy>
  <cp:revision>50</cp:revision>
  <dcterms:created xsi:type="dcterms:W3CDTF">2018-10-20T05:57:48Z</dcterms:created>
  <dcterms:modified xsi:type="dcterms:W3CDTF">2023-06-24T04:33:02Z</dcterms:modified>
</cp:coreProperties>
</file>