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7" r:id="rId5"/>
    <p:sldId id="269" r:id="rId6"/>
    <p:sldId id="270" r:id="rId7"/>
    <p:sldId id="262" r:id="rId8"/>
    <p:sldId id="265" r:id="rId9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FEA09-064F-4D95-8FD7-620F9D349C4C}" type="datetimeFigureOut">
              <a:rPr lang="vi-VN" smtClean="0"/>
              <a:pPr/>
              <a:t>24/06/2023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7E460-B2B0-4AEA-A99B-F75CA73B2A63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7158" y="214290"/>
            <a:ext cx="8501122" cy="1084261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ĐÀO TẠO QUẬN LONG BIÊN</a:t>
            </a:r>
            <a:b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1719" y="3571852"/>
            <a:ext cx="8358246" cy="3286148"/>
          </a:xfrm>
        </p:spPr>
        <p:txBody>
          <a:bodyPr>
            <a:normAutofit/>
          </a:bodyPr>
          <a:lstStyle/>
          <a:p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Truyện: Khỉ con ăn chuối</a:t>
            </a:r>
          </a:p>
          <a:p>
            <a:pPr algn="l"/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              Lớp: Nhà trẻ D1</a:t>
            </a:r>
          </a:p>
          <a:p>
            <a:pPr algn="l"/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              Thời gian: 15-20 phút</a:t>
            </a:r>
          </a:p>
          <a:p>
            <a:pPr algn="l"/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              GV: Đặng Thị Thu Tuyết</a:t>
            </a:r>
            <a:endParaRPr lang="vi-VN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1357298"/>
            <a:ext cx="1357322" cy="16921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00430" y="645789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404664"/>
            <a:ext cx="8229600" cy="4525963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514350" indent="-514350">
              <a:buNone/>
            </a:pP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- Cô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vi-VN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1714489"/>
            <a:ext cx="76438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- Cô giới thiệu tên truyện: Khỉ con ăn chuối.</a:t>
            </a:r>
          </a:p>
          <a:p>
            <a:r>
              <a:rPr lang="pt-BR" sz="2800" dirty="0" smtClean="0">
                <a:latin typeface="Times New Roman" pitchFamily="18" charset="0"/>
                <a:cs typeface="Times New Roman" pitchFamily="18" charset="0"/>
              </a:rPr>
              <a:t>- Cô kể lần 1: Không tranh.</a:t>
            </a:r>
            <a:endParaRPr lang="pt-BR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vi-VN" sz="4000" dirty="0" smtClean="0"/>
              <a:t>- Cô kể lần 2:Dùng tranh minh họa và đàm thoại theo nội dung truyện.</a:t>
            </a:r>
            <a:r>
              <a:rPr lang="vi-VN" dirty="0" smtClean="0"/>
              <a:t/>
            </a:r>
            <a:br>
              <a:rPr lang="vi-VN" dirty="0" smtClean="0"/>
            </a:br>
            <a:r>
              <a:rPr lang="vi-VN" dirty="0" smtClean="0"/>
              <a:t/>
            </a:r>
            <a:br>
              <a:rPr lang="vi-VN" dirty="0" smtClean="0"/>
            </a:br>
            <a:endParaRPr lang="vi-VN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9144000" cy="52292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6428659"/>
            <a:ext cx="590178" cy="440364"/>
          </a:xfrm>
          <a:prstGeom prst="rect">
            <a:avLst/>
          </a:prstGeom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252520" cy="6917474"/>
          </a:xfrm>
        </p:spPr>
      </p:pic>
    </p:spTree>
    <p:extLst>
      <p:ext uri="{BB962C8B-B14F-4D97-AF65-F5344CB8AC3E}">
        <p14:creationId xmlns:p14="http://schemas.microsoft.com/office/powerpoint/2010/main" val="34472825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" y="0"/>
            <a:ext cx="9133894" cy="6858000"/>
          </a:xfrm>
        </p:spPr>
      </p:pic>
    </p:spTree>
    <p:extLst>
      <p:ext uri="{BB962C8B-B14F-4D97-AF65-F5344CB8AC3E}">
        <p14:creationId xmlns:p14="http://schemas.microsoft.com/office/powerpoint/2010/main" val="1192358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vi-VN" dirty="0"/>
          </a:p>
        </p:txBody>
      </p:sp>
      <p:sp>
        <p:nvSpPr>
          <p:cNvPr id="4" name="Rectangle 3"/>
          <p:cNvSpPr/>
          <p:nvPr/>
        </p:nvSpPr>
        <p:spPr>
          <a:xfrm>
            <a:off x="571472" y="714356"/>
            <a:ext cx="6929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- Cô kể lần 3: Cho trẻ xem video truyện</a:t>
            </a:r>
            <a:endParaRPr lang="vi-VN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uyen KHI CON AN CHUO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1491" y="1299131"/>
            <a:ext cx="8250317" cy="5558869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dirty="0" smtClean="0">
                <a:solidFill>
                  <a:srgbClr val="FF0000"/>
                </a:solidFill>
              </a:rPr>
              <a:t>3.Kết thúc:</a:t>
            </a: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Cô nhận xét tiết học, tuyên dương, khen ngợi trẻ.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107</Words>
  <Application>Microsoft Office PowerPoint</Application>
  <PresentationFormat>On-screen Show (4:3)</PresentationFormat>
  <Paragraphs>15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PHÒNG GIÁO DỤC ĐÀO TẠO QUẬN LONG BIÊN TRƯỜNG MẦM NON GIA THƯỢNG</vt:lpstr>
      <vt:lpstr>PowerPoint Presentation</vt:lpstr>
      <vt:lpstr>2. Phương pháp và hình thức tổ chức </vt:lpstr>
      <vt:lpstr>- Cô kể lần 2:Dùng tranh minh họa và đàm thoại theo nội dung truyện.  </vt:lpstr>
      <vt:lpstr>PowerPoint Presentation</vt:lpstr>
      <vt:lpstr>PowerPoint Presentation</vt:lpstr>
      <vt:lpstr>PowerPoint Presentation</vt:lpstr>
      <vt:lpstr>3.Kết thúc:</vt:lpstr>
    </vt:vector>
  </TitlesOfParts>
  <Company>00000001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MyPC</dc:creator>
  <cp:lastModifiedBy>Admin</cp:lastModifiedBy>
  <cp:revision>20</cp:revision>
  <dcterms:created xsi:type="dcterms:W3CDTF">2019-09-25T06:07:30Z</dcterms:created>
  <dcterms:modified xsi:type="dcterms:W3CDTF">2023-06-24T04:15:51Z</dcterms:modified>
</cp:coreProperties>
</file>