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951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76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58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63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8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38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17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06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7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5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720EC-CDFB-4E2A-9956-1B6B90091336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6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156895"/>
            <a:ext cx="77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13" y="1146826"/>
            <a:ext cx="1170241" cy="11702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05646" y="2604828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5646" y="3381822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LQTPVH “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viên:Đặng Thị Thu Tuyết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8105" y="6025219"/>
            <a:ext cx="3819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0"/>
            <a:ext cx="75437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Bài hát ĐỐ BẠN (Hình minh họa theo lời bài hát),Trèo cây nhanh thoăn thoắt đố bạn biết con gì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16352"/>
            <a:ext cx="10883581" cy="604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6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6350" y="1753985"/>
            <a:ext cx="6171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sz="48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27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61" y="0"/>
            <a:ext cx="10652100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6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1" y="0"/>
            <a:ext cx="11090453" cy="680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1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49" y="390525"/>
            <a:ext cx="10058400" cy="608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7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304800"/>
            <a:ext cx="1124206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8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85" y="-1"/>
            <a:ext cx="10440640" cy="693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7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65</Words>
  <Application>Microsoft Office PowerPoint</Application>
  <PresentationFormat>Widescreen</PresentationFormat>
  <Paragraphs>10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7</cp:revision>
  <dcterms:created xsi:type="dcterms:W3CDTF">2022-05-23T13:11:37Z</dcterms:created>
  <dcterms:modified xsi:type="dcterms:W3CDTF">2023-06-24T04:29:30Z</dcterms:modified>
</cp:coreProperties>
</file>