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6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BB3A6-D7B8-4ED5-98F9-9BC884BB337D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8DBE0-F072-4BF2-B684-A48FC6D9D3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60387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BB3A6-D7B8-4ED5-98F9-9BC884BB337D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8DBE0-F072-4BF2-B684-A48FC6D9D3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79026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BB3A6-D7B8-4ED5-98F9-9BC884BB337D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8DBE0-F072-4BF2-B684-A48FC6D9D3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7997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BB3A6-D7B8-4ED5-98F9-9BC884BB337D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8DBE0-F072-4BF2-B684-A48FC6D9D3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21379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BB3A6-D7B8-4ED5-98F9-9BC884BB337D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8DBE0-F072-4BF2-B684-A48FC6D9D3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2385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BB3A6-D7B8-4ED5-98F9-9BC884BB337D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8DBE0-F072-4BF2-B684-A48FC6D9D3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31010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BB3A6-D7B8-4ED5-98F9-9BC884BB337D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8DBE0-F072-4BF2-B684-A48FC6D9D3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9646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BB3A6-D7B8-4ED5-98F9-9BC884BB337D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8DBE0-F072-4BF2-B684-A48FC6D9D3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57995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BB3A6-D7B8-4ED5-98F9-9BC884BB337D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8DBE0-F072-4BF2-B684-A48FC6D9D3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7439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BB3A6-D7B8-4ED5-98F9-9BC884BB337D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8DBE0-F072-4BF2-B684-A48FC6D9D3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15700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BB3A6-D7B8-4ED5-98F9-9BC884BB337D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8DBE0-F072-4BF2-B684-A48FC6D9D3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7193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BB3A6-D7B8-4ED5-98F9-9BC884BB337D}" type="datetimeFigureOut">
              <a:rPr lang="vi-VN" smtClean="0"/>
              <a:t>24/06/2023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28DBE0-F072-4BF2-B684-A48FC6D9D31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76983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80137" y="2475187"/>
            <a:ext cx="7330966" cy="788274"/>
          </a:xfrm>
        </p:spPr>
        <p:txBody>
          <a:bodyPr>
            <a:normAutofit fontScale="90000"/>
          </a:bodyPr>
          <a:lstStyle/>
          <a:p>
            <a:r>
              <a:rPr lang="en-US" sz="5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TẠO HÌNH</a:t>
            </a:r>
            <a:endParaRPr lang="vi-VN" sz="5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25614" y="3468414"/>
            <a:ext cx="6006661" cy="1970689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tài: Tô màu “Rau, củ, quả”</a:t>
            </a:r>
          </a:p>
          <a:p>
            <a:pPr algn="l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 tuổi: 24 – 36 tháng</a:t>
            </a:r>
          </a:p>
          <a:p>
            <a:pPr algn="l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 gian: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15 - 20 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</a:p>
          <a:p>
            <a:pPr algn="l"/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viên: Đặng Thị Thu Tuyết</a:t>
            </a:r>
            <a:endParaRPr lang="en-US" sz="3200" b="1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55380" y="507913"/>
            <a:ext cx="8875986" cy="110016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Phòng GD&amp;ĐT Quận Long Biên</a:t>
            </a:r>
            <a:endParaRPr lang="en-US" sz="5400" b="0" cap="none" spc="0" dirty="0">
              <a:ln w="0"/>
              <a:solidFill>
                <a:srgbClr val="7030A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058" y="1057997"/>
            <a:ext cx="1220629" cy="119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00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9697" y="2096814"/>
            <a:ext cx="9144000" cy="961696"/>
          </a:xfrm>
        </p:spPr>
        <p:txBody>
          <a:bodyPr>
            <a:normAutofit fontScale="90000"/>
          </a:bodyPr>
          <a:lstStyle/>
          <a:p>
            <a:r>
              <a:rPr lang="vi-VN" dirty="0" smtClean="0">
                <a:solidFill>
                  <a:srgbClr val="FF0000"/>
                </a:solidFill>
              </a:rPr>
              <a:t>3. Kết thúc:</a:t>
            </a:r>
            <a:r>
              <a:rPr lang="vi-VN" dirty="0" smtClean="0"/>
              <a:t/>
            </a:r>
            <a:br>
              <a:rPr lang="vi-VN" dirty="0" smtClean="0"/>
            </a:br>
            <a:r>
              <a:rPr lang="vi-VN" dirty="0" smtClean="0"/>
              <a:t/>
            </a:r>
            <a:br>
              <a:rPr lang="vi-VN" dirty="0" smtClean="0"/>
            </a:br>
            <a:endParaRPr lang="vi-V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7104" y="2222938"/>
            <a:ext cx="8355724" cy="961696"/>
          </a:xfrm>
        </p:spPr>
        <p:txBody>
          <a:bodyPr>
            <a:normAutofit/>
          </a:bodyPr>
          <a:lstStyle/>
          <a:p>
            <a:r>
              <a:rPr lang="vi-VN" sz="3000" dirty="0" smtClean="0"/>
              <a:t>- Cô nhận xét tiết học động viên khen ngợi trẻ.</a:t>
            </a:r>
            <a:endParaRPr lang="vi-VN" sz="3000" dirty="0"/>
          </a:p>
        </p:txBody>
      </p:sp>
    </p:spTree>
    <p:extLst>
      <p:ext uri="{BB962C8B-B14F-4D97-AF65-F5344CB8AC3E}">
        <p14:creationId xmlns:p14="http://schemas.microsoft.com/office/powerpoint/2010/main" val="304124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3434255" cy="848820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rgbClr val="00B050"/>
                </a:solidFill>
              </a:rPr>
              <a:t>I. Mục đích yêu cầu:</a:t>
            </a:r>
            <a:endParaRPr lang="vi-VN" sz="3000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6311" y="1352660"/>
            <a:ext cx="10907110" cy="4351338"/>
          </a:xfrm>
        </p:spPr>
        <p:txBody>
          <a:bodyPr/>
          <a:lstStyle/>
          <a:p>
            <a:pPr marL="0" indent="0">
              <a:buNone/>
            </a:pPr>
            <a:r>
              <a:rPr lang="vi-VN" dirty="0" smtClean="0"/>
              <a:t>* Kiến thức:</a:t>
            </a:r>
          </a:p>
          <a:p>
            <a:pPr marL="0" indent="0">
              <a:buNone/>
            </a:pPr>
            <a:r>
              <a:rPr lang="vi-VN" dirty="0" smtClean="0"/>
              <a:t>-Trẻ biết tên bài tập, biết cảm nhận cái đẹp qua sản phẩm của mình.</a:t>
            </a:r>
          </a:p>
          <a:p>
            <a:pPr marL="0" indent="0">
              <a:buNone/>
            </a:pPr>
            <a:r>
              <a:rPr lang="vi-VN" dirty="0" smtClean="0"/>
              <a:t>* Kỹ năng:</a:t>
            </a:r>
          </a:p>
          <a:p>
            <a:pPr marL="0" indent="0">
              <a:buNone/>
            </a:pPr>
            <a:r>
              <a:rPr lang="vi-VN" dirty="0" smtClean="0"/>
              <a:t>- Rèn kỹ năng cầm bút, tô màu không chườm ra ngoài, rèn tư thế ngồi thẳng lưng, không cúi mặt thấp.</a:t>
            </a:r>
          </a:p>
          <a:p>
            <a:pPr marL="0" indent="0">
              <a:buNone/>
            </a:pPr>
            <a:r>
              <a:rPr lang="vi-VN" dirty="0" smtClean="0"/>
              <a:t>* Thái độ:</a:t>
            </a:r>
          </a:p>
          <a:p>
            <a:pPr marL="0" indent="0">
              <a:buNone/>
            </a:pPr>
            <a:r>
              <a:rPr lang="vi-VN" dirty="0" smtClean="0"/>
              <a:t>-Trẻ hứng thú tham gia hoạt động.</a:t>
            </a:r>
          </a:p>
          <a:p>
            <a:pPr marL="0" indent="0">
              <a:buNone/>
            </a:pPr>
            <a:r>
              <a:rPr lang="vi-VN" dirty="0" smtClean="0"/>
              <a:t>- Biết giữ gìn vở sạch sẽ</a:t>
            </a:r>
          </a:p>
          <a:p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337337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1258" y="503261"/>
            <a:ext cx="3765331" cy="801523"/>
          </a:xfrm>
        </p:spPr>
        <p:txBody>
          <a:bodyPr>
            <a:normAutofit/>
          </a:bodyPr>
          <a:lstStyle/>
          <a:p>
            <a:r>
              <a:rPr lang="vi-VN" dirty="0" smtClean="0">
                <a:solidFill>
                  <a:srgbClr val="0070C0"/>
                </a:solidFill>
              </a:rPr>
              <a:t>II. Chuẩn bị: </a:t>
            </a:r>
            <a:endParaRPr lang="vi-VN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6407" y="1611087"/>
            <a:ext cx="5452241" cy="454185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vi-VN" dirty="0" smtClean="0"/>
              <a:t>*  Đồ dùng của cô:</a:t>
            </a:r>
          </a:p>
          <a:p>
            <a:pPr marL="0" indent="0">
              <a:buNone/>
            </a:pPr>
            <a:r>
              <a:rPr lang="vi-VN" dirty="0" smtClean="0"/>
              <a:t>- Tranh mẫu</a:t>
            </a:r>
          </a:p>
          <a:p>
            <a:pPr marL="0" indent="0">
              <a:buNone/>
            </a:pPr>
            <a:r>
              <a:rPr lang="vi-VN" dirty="0" smtClean="0"/>
              <a:t>- Nhạc bài hát: “Quả”</a:t>
            </a:r>
          </a:p>
          <a:p>
            <a:pPr marL="0" indent="0">
              <a:buNone/>
            </a:pPr>
            <a:r>
              <a:rPr lang="vi-VN" dirty="0" smtClean="0"/>
              <a:t>- Bút màu.</a:t>
            </a:r>
          </a:p>
          <a:p>
            <a:pPr marL="0" indent="0">
              <a:buNone/>
            </a:pPr>
            <a:r>
              <a:rPr lang="vi-VN" dirty="0" smtClean="0"/>
              <a:t>- Giáo án điện tử, que chỉ.</a:t>
            </a:r>
          </a:p>
          <a:p>
            <a:pPr marL="0" indent="0">
              <a:buNone/>
            </a:pPr>
            <a:r>
              <a:rPr lang="vi-VN" dirty="0" smtClean="0"/>
              <a:t>- Bảng tương tác.</a:t>
            </a:r>
          </a:p>
          <a:p>
            <a:pPr marL="0" indent="0">
              <a:buNone/>
            </a:pPr>
            <a:r>
              <a:rPr lang="vi-VN" dirty="0" smtClean="0"/>
              <a:t> * Đồ dùng của trẻ:</a:t>
            </a:r>
          </a:p>
          <a:p>
            <a:pPr marL="0" indent="0">
              <a:buNone/>
            </a:pPr>
            <a:r>
              <a:rPr lang="vi-VN" dirty="0" smtClean="0"/>
              <a:t>- Vở bé tập tạo hình.</a:t>
            </a:r>
          </a:p>
          <a:p>
            <a:pPr marL="0" indent="0">
              <a:buNone/>
            </a:pPr>
            <a:r>
              <a:rPr lang="vi-VN" dirty="0" smtClean="0"/>
              <a:t>- Bút màu.</a:t>
            </a:r>
          </a:p>
          <a:p>
            <a:pPr marL="0" indent="0">
              <a:buNone/>
            </a:pPr>
            <a:r>
              <a:rPr lang="vi-VN" dirty="0" smtClean="0"/>
              <a:t>- Chỗ ngồi cho trẻ.</a:t>
            </a:r>
          </a:p>
          <a:p>
            <a:endParaRPr lang="vi-VN" dirty="0" smtClean="0"/>
          </a:p>
          <a:p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94698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250" autoRev="1" fill="remov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" dur="250" autoRev="1" fill="remov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50" autoRev="1" fill="remov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2" dur="250" autoRev="1" fill="remov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250" autoRev="1" fill="remov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50" autoRev="1" fill="remov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7" dur="250" autoRev="1" fill="remov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8" dur="250" autoRev="1" fill="remov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remov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50" autoRev="1" fill="remov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2" dur="250" autoRev="1" fill="remov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autoRev="1" fill="remov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250" autoRev="1" fill="remove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7" dur="250" autoRev="1" fill="remove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8" dur="250" autoRev="1" fill="remove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autoRev="1" fill="remove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91759" y="378371"/>
            <a:ext cx="4380186" cy="740981"/>
          </a:xfrm>
        </p:spPr>
        <p:txBody>
          <a:bodyPr>
            <a:normAutofit fontScale="90000"/>
          </a:bodyPr>
          <a:lstStyle/>
          <a:p>
            <a:r>
              <a:rPr lang="vi-VN" sz="4000" b="1" dirty="0" smtClean="0">
                <a:solidFill>
                  <a:srgbClr val="92D050"/>
                </a:solidFill>
              </a:rPr>
              <a:t>III. Cách tiến hành:</a:t>
            </a:r>
            <a:endParaRPr lang="vi-VN" sz="4000" b="1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532430"/>
          </a:xfrm>
        </p:spPr>
        <p:txBody>
          <a:bodyPr/>
          <a:lstStyle/>
          <a:p>
            <a:pPr marL="0" indent="0">
              <a:buNone/>
            </a:pPr>
            <a:r>
              <a:rPr lang="vi-VN" dirty="0" smtClean="0"/>
              <a:t>1. Ổn định tổ chức:</a:t>
            </a:r>
          </a:p>
          <a:p>
            <a:pPr marL="0" indent="0">
              <a:buNone/>
            </a:pPr>
            <a:r>
              <a:rPr lang="vi-VN" dirty="0" smtClean="0"/>
              <a:t>- Cô và trẻ cùng hát bài hát: “Quả”. Trò chuyện dẫn dắt vào bài.</a:t>
            </a:r>
          </a:p>
          <a:p>
            <a:endParaRPr lang="vi-VN" dirty="0"/>
          </a:p>
        </p:txBody>
      </p:sp>
      <p:pic>
        <p:nvPicPr>
          <p:cNvPr id="5" name="Quả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78965" y="35971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302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630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6815" y="522782"/>
            <a:ext cx="8056178" cy="1306017"/>
          </a:xfrm>
        </p:spPr>
        <p:txBody>
          <a:bodyPr>
            <a:normAutofit/>
          </a:bodyPr>
          <a:lstStyle/>
          <a:p>
            <a:r>
              <a:rPr lang="vi-VN" sz="3200" dirty="0" smtClean="0">
                <a:solidFill>
                  <a:srgbClr val="00B0F0"/>
                </a:solidFill>
              </a:rPr>
              <a:t>2. Phương pháp hình thức tổ chức:</a:t>
            </a:r>
            <a:endParaRPr lang="vi-VN" sz="3200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904" y="2207173"/>
            <a:ext cx="10515600" cy="44458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dirty="0" smtClean="0"/>
              <a:t>- Cô cho trẻ quan sát tranh mẫu và hướng dẫn trẻ nhận xét:</a:t>
            </a:r>
          </a:p>
          <a:p>
            <a:pPr marL="0" indent="0">
              <a:buNone/>
            </a:pPr>
            <a:r>
              <a:rPr lang="vi-VN" dirty="0" smtClean="0"/>
              <a:t>+ Cô có gì đây? ( Bức tranh)</a:t>
            </a:r>
          </a:p>
          <a:p>
            <a:pPr marL="0" indent="0">
              <a:buNone/>
            </a:pPr>
            <a:r>
              <a:rPr lang="vi-VN" dirty="0" smtClean="0"/>
              <a:t>+ Tranh tô màu gì đây?</a:t>
            </a:r>
          </a:p>
          <a:p>
            <a:pPr marL="0" indent="0">
              <a:buNone/>
            </a:pPr>
            <a:r>
              <a:rPr lang="vi-VN" dirty="0" smtClean="0"/>
              <a:t>+ Rau, củ, quả có màu gì?</a:t>
            </a:r>
          </a:p>
          <a:p>
            <a:pPr marL="0" indent="0">
              <a:buNone/>
            </a:pPr>
            <a:r>
              <a:rPr lang="vi-VN" dirty="0" smtClean="0"/>
              <a:t>* Cô làm mẫu: Tay trái (Tay giữ bát) cô giữ vở. Tay phải (Tay cầm thìa) cô cầm bút và tô kín hình không để chườm ra ngoài.</a:t>
            </a:r>
          </a:p>
          <a:p>
            <a:pPr marL="0" indent="0">
              <a:buNone/>
            </a:pPr>
            <a:r>
              <a:rPr lang="vi-VN" dirty="0" smtClean="0"/>
              <a:t>- Cô đang làm gì đây?</a:t>
            </a:r>
          </a:p>
          <a:p>
            <a:pPr marL="0" indent="0">
              <a:buNone/>
            </a:pPr>
            <a:r>
              <a:rPr lang="vi-VN" dirty="0" smtClean="0"/>
              <a:t>- Cô tô màu như thế nào?</a:t>
            </a:r>
          </a:p>
          <a:p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5443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9" y="-2666999"/>
            <a:ext cx="6857999" cy="12192001"/>
          </a:xfrm>
        </p:spPr>
      </p:pic>
    </p:spTree>
    <p:extLst>
      <p:ext uri="{BB962C8B-B14F-4D97-AF65-F5344CB8AC3E}">
        <p14:creationId xmlns:p14="http://schemas.microsoft.com/office/powerpoint/2010/main" val="190798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video-1551862925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rot="5400000">
            <a:off x="2667001" y="-2666999"/>
            <a:ext cx="6857997" cy="12192000"/>
          </a:xfrm>
        </p:spPr>
      </p:pic>
    </p:spTree>
    <p:extLst>
      <p:ext uri="{BB962C8B-B14F-4D97-AF65-F5344CB8AC3E}">
        <p14:creationId xmlns:p14="http://schemas.microsoft.com/office/powerpoint/2010/main" val="3563250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1000" b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6931" y="2724259"/>
            <a:ext cx="10515600" cy="2998623"/>
          </a:xfrm>
        </p:spPr>
        <p:txBody>
          <a:bodyPr/>
          <a:lstStyle/>
          <a:p>
            <a:pPr marL="0" indent="0">
              <a:buNone/>
            </a:pPr>
            <a:r>
              <a:rPr lang="vi-VN" dirty="0" smtClean="0"/>
              <a:t>* Trẻ thực hiện: Cô chú ý quan sát hướng dẫn, khuyến khích trẻ làm bài.</a:t>
            </a:r>
          </a:p>
          <a:p>
            <a:pPr marL="0" indent="0">
              <a:buNone/>
            </a:pPr>
            <a:r>
              <a:rPr lang="vi-VN" dirty="0" smtClean="0"/>
              <a:t>- Khi trẻ làm cô chú ý hỏi trẻ:</a:t>
            </a:r>
          </a:p>
          <a:p>
            <a:pPr marL="0" indent="0">
              <a:buNone/>
            </a:pPr>
            <a:r>
              <a:rPr lang="vi-VN" dirty="0" smtClean="0"/>
              <a:t>+ Con đang làm gì? </a:t>
            </a:r>
          </a:p>
          <a:p>
            <a:pPr marL="0" indent="0">
              <a:buNone/>
            </a:pPr>
            <a:r>
              <a:rPr lang="vi-VN" dirty="0" smtClean="0"/>
              <a:t>+ Con tô màu như thế nào?</a:t>
            </a:r>
          </a:p>
          <a:p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372710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028" y="2317531"/>
            <a:ext cx="10515600" cy="31215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dirty="0" smtClean="0"/>
              <a:t>* Nhận xét sản phẩm:</a:t>
            </a:r>
          </a:p>
          <a:p>
            <a:pPr marL="0" indent="0">
              <a:buNone/>
            </a:pPr>
            <a:r>
              <a:rPr lang="vi-VN" dirty="0" smtClean="0"/>
              <a:t>- Cô hướng dẫn trẻ nhận xét bài của mình của bạn.</a:t>
            </a:r>
          </a:p>
          <a:p>
            <a:pPr marL="0" indent="0">
              <a:buNone/>
            </a:pPr>
            <a:r>
              <a:rPr lang="vi-VN" dirty="0" smtClean="0"/>
              <a:t>+ Con thích bài nào? </a:t>
            </a:r>
          </a:p>
          <a:p>
            <a:pPr marL="0" indent="0">
              <a:buNone/>
            </a:pPr>
            <a:r>
              <a:rPr lang="vi-VN" dirty="0" smtClean="0"/>
              <a:t>+ Tranh của bạn như thế nào?</a:t>
            </a:r>
          </a:p>
          <a:p>
            <a:pPr marL="0" indent="0">
              <a:buNone/>
            </a:pPr>
            <a:r>
              <a:rPr lang="vi-VN" dirty="0" smtClean="0"/>
              <a:t>+ Rau, củ, quả có màu gì?</a:t>
            </a:r>
          </a:p>
          <a:p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352933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422</Words>
  <Application>Microsoft Office PowerPoint</Application>
  <PresentationFormat>Widescreen</PresentationFormat>
  <Paragraphs>47</Paragraphs>
  <Slides>10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HOẠT ĐỘNG TẠO HÌNH</vt:lpstr>
      <vt:lpstr>I. Mục đích yêu cầu:</vt:lpstr>
      <vt:lpstr>II. Chuẩn bị: </vt:lpstr>
      <vt:lpstr>III. Cách tiến hành:</vt:lpstr>
      <vt:lpstr>2. Phương pháp hình thức tổ chức:</vt:lpstr>
      <vt:lpstr>PowerPoint Presentation</vt:lpstr>
      <vt:lpstr>PowerPoint Presentation</vt:lpstr>
      <vt:lpstr>PowerPoint Presentation</vt:lpstr>
      <vt:lpstr>PowerPoint Presentation</vt:lpstr>
      <vt:lpstr>3. Kết thúc: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HOẠT ĐỘNG TẠO HÌNH</dc:title>
  <dc:creator>MyPC</dc:creator>
  <cp:lastModifiedBy>Admin</cp:lastModifiedBy>
  <cp:revision>12</cp:revision>
  <dcterms:created xsi:type="dcterms:W3CDTF">2019-03-13T09:43:20Z</dcterms:created>
  <dcterms:modified xsi:type="dcterms:W3CDTF">2023-06-24T04:21:03Z</dcterms:modified>
</cp:coreProperties>
</file>