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931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42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976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318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74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275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10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582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52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473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507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56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3.mp3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0"/>
            <a:ext cx="88392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PHÒNG GIÁO DỤC VÀ ĐÀO TẠO QUẬN LONG BIÊN</a:t>
            </a:r>
          </a:p>
          <a:p>
            <a:pPr algn="ctr"/>
            <a:r>
              <a:rPr lang="vi-VN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TRƯỜNG MẦM NON GIA THƯỢNG</a:t>
            </a:r>
            <a:endParaRPr lang="en-US" sz="2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pic>
        <p:nvPicPr>
          <p:cNvPr id="7" name="Picture 13" descr="F:\ảnh nền powerpoint\lô gô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0" y="1066800"/>
            <a:ext cx="20193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47800" y="3200400"/>
            <a:ext cx="6585394" cy="80021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bliqueBottomLeft"/>
              <a:lightRig rig="threePt" dir="t"/>
            </a:scene3d>
          </a:bodyPr>
          <a:lstStyle/>
          <a:p>
            <a:pPr algn="ctr"/>
            <a:r>
              <a:rPr lang="vi-VN" sz="2300" b="1" dirty="0" smtClean="0">
                <a:solidFill>
                  <a:srgbClr val="00B050"/>
                </a:solidFill>
                <a:latin typeface="+mj-lt"/>
              </a:rPr>
              <a:t>TẠO HÌNH</a:t>
            </a:r>
          </a:p>
          <a:p>
            <a:pPr algn="ctr"/>
            <a:r>
              <a:rPr lang="vi-VN" sz="2300" b="1" dirty="0" smtClean="0">
                <a:solidFill>
                  <a:srgbClr val="00B050"/>
                </a:solidFill>
                <a:latin typeface="+mj-lt"/>
              </a:rPr>
              <a:t>ĐỀ TÀI : </a:t>
            </a:r>
            <a:r>
              <a:rPr lang="en-US" sz="2300" b="1" dirty="0" smtClean="0">
                <a:solidFill>
                  <a:srgbClr val="00B050"/>
                </a:solidFill>
                <a:latin typeface="+mj-lt"/>
              </a:rPr>
              <a:t>TÔ MÀU TRANG PHỤC BẠN TRAI, BẠN GÁI</a:t>
            </a:r>
            <a:endParaRPr lang="en-US" sz="23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28800" y="4495800"/>
            <a:ext cx="503054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20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 Lứa tuổi : Mẫu giáo bé ( 3-4 tuổi)</a:t>
            </a:r>
          </a:p>
          <a:p>
            <a:r>
              <a:rPr lang="vi-VN" sz="2000" b="1" spc="50" dirty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vi-VN" sz="20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Thời gian : 15-20 phút</a:t>
            </a:r>
          </a:p>
          <a:p>
            <a:pPr algn="ctr"/>
            <a:r>
              <a:rPr lang="vi-VN" sz="20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</a:t>
            </a:r>
            <a:r>
              <a:rPr lang="vi-VN" sz="20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Người </a:t>
            </a:r>
            <a:r>
              <a:rPr lang="vi-VN" sz="20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thực hiện </a:t>
            </a:r>
            <a:r>
              <a:rPr lang="vi-VN" sz="20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:</a:t>
            </a:r>
            <a:r>
              <a:rPr lang="en-US" sz="2000" b="1" spc="50" dirty="0" err="1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Đặng</a:t>
            </a:r>
            <a:r>
              <a:rPr lang="en-US" sz="20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2000" b="1" spc="50" dirty="0" err="1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Thị</a:t>
            </a:r>
            <a:r>
              <a:rPr lang="en-US" sz="20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2000" b="1" spc="50" dirty="0" err="1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Chinh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95495" y="6432328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b="1" dirty="0" smtClean="0">
                <a:latin typeface="+mj-lt"/>
              </a:rPr>
              <a:t>Năm học : </a:t>
            </a:r>
            <a:r>
              <a:rPr lang="vi-VN" b="1" dirty="0" smtClean="0">
                <a:latin typeface="+mj-lt"/>
              </a:rPr>
              <a:t>20</a:t>
            </a:r>
            <a:r>
              <a:rPr lang="en-US" b="1" dirty="0" smtClean="0">
                <a:latin typeface="+mj-lt"/>
              </a:rPr>
              <a:t>21</a:t>
            </a:r>
            <a:r>
              <a:rPr lang="vi-VN" b="1" dirty="0" smtClean="0">
                <a:latin typeface="+mj-lt"/>
              </a:rPr>
              <a:t> </a:t>
            </a:r>
            <a:r>
              <a:rPr lang="vi-VN" b="1" dirty="0" smtClean="0">
                <a:latin typeface="+mj-lt"/>
              </a:rPr>
              <a:t>- </a:t>
            </a:r>
            <a:r>
              <a:rPr lang="vi-VN" b="1" dirty="0" smtClean="0">
                <a:latin typeface="+mj-lt"/>
              </a:rPr>
              <a:t>20</a:t>
            </a:r>
            <a:r>
              <a:rPr lang="en-US" b="1" dirty="0" smtClean="0">
                <a:latin typeface="+mj-lt"/>
              </a:rPr>
              <a:t>22</a:t>
            </a:r>
            <a:endParaRPr lang="en-US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1530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838200"/>
            <a:ext cx="3603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I. Mục đích - Yêu cầu:</a:t>
            </a:r>
            <a:endParaRPr lang="en-US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5469" y="2285999"/>
            <a:ext cx="73502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1, Kiến thức :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Trẻ biết tô màu không chờm ra ngoài, tô đúng màu và biết phối </a:t>
            </a:r>
          </a:p>
          <a:p>
            <a:r>
              <a:rPr lang="vi-VN" sz="2000" dirty="0">
                <a:latin typeface="+mj-lt"/>
              </a:rPr>
              <a:t> </a:t>
            </a:r>
            <a:r>
              <a:rPr lang="vi-VN" sz="2000" dirty="0" smtClean="0">
                <a:latin typeface="+mj-lt"/>
              </a:rPr>
              <a:t>    hợp các màu phù hợp.</a:t>
            </a:r>
          </a:p>
          <a:p>
            <a:r>
              <a:rPr lang="vi-VN" sz="2000" dirty="0" smtClean="0">
                <a:latin typeface="+mj-lt"/>
              </a:rPr>
              <a:t>-    Trẻ biết kể tên các bộ phận của người như : đầu, chân, tay, mình....</a:t>
            </a:r>
            <a:endParaRPr lang="en-US" sz="2000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469" y="3886200"/>
            <a:ext cx="84770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2, Kỹ năng: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Trẻ tô màu không chờm ra ngoài.</a:t>
            </a:r>
          </a:p>
          <a:p>
            <a:r>
              <a:rPr lang="vi-VN" sz="2000" dirty="0" smtClean="0">
                <a:latin typeface="+mj-lt"/>
              </a:rPr>
              <a:t>-    Rèn tư thế ngồi, cách cầm bút của trẻ. Rèn trẻ cách sử dụng màu cho phù hợp</a:t>
            </a:r>
            <a:endParaRPr lang="en-US" sz="20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469" y="5181600"/>
            <a:ext cx="82515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3, Thái độ: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Trẻ hứng thú tham gia vào giờ học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Trẻ ngoan, biết nghe lời cô giáo, biết giữ gìn sản phẩm của mình và của bạn</a:t>
            </a: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913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772180"/>
            <a:ext cx="21932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+mj-lt"/>
              </a:rPr>
              <a:t>II, Chuẩn bị:</a:t>
            </a:r>
            <a:endParaRPr lang="en-US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11052" y="1600200"/>
            <a:ext cx="351891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1, Đồ dùng của cô: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Giáo án điện tử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Bảng tương tác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Tranh mẫu của cô, que chỉ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Nhạc các bài hát trong chủ đề</a:t>
            </a:r>
          </a:p>
          <a:p>
            <a:pPr marL="285750" indent="-285750">
              <a:buFontTx/>
              <a:buChar char="-"/>
            </a:pPr>
            <a:endParaRPr lang="en-US" sz="20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11052" y="3770376"/>
            <a:ext cx="31037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2, Đồ dùng của trẻ :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Vở vẽ, bút màu cho trẻ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Bảng trưng bày sản phẩm</a:t>
            </a: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5817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2286000"/>
            <a:ext cx="6737742" cy="10464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1,Ổn định tổ chức:</a:t>
            </a:r>
          </a:p>
          <a:p>
            <a:r>
              <a:rPr lang="vi-VN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Cô và trẻ cùng hát bài 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“</a:t>
            </a:r>
            <a:r>
              <a:rPr lang="vi-VN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Tìm bạn thân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”</a:t>
            </a:r>
            <a:endParaRPr lang="en-US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pic>
        <p:nvPicPr>
          <p:cNvPr id="4" name="TimBanThan-V.A-416595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391400" y="54864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7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46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783336"/>
            <a:ext cx="7919156" cy="353943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2,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200000"/>
              </a:lnSpc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a,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endParaRPr lang="en-US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con?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tóc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măt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1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2667000"/>
            <a:ext cx="697498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b,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thích</a:t>
            </a:r>
            <a:endParaRPr lang="en-US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3545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2108213"/>
            <a:ext cx="7391400" cy="2123658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d, </a:t>
            </a:r>
            <a:r>
              <a:rPr lang="en-US" sz="3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haoNgayMoi-Dangcapnhat_34pv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95579" y="6096000"/>
            <a:ext cx="487363" cy="487363"/>
          </a:xfrm>
          <a:prstGeom prst="rect">
            <a:avLst/>
          </a:prstGeom>
        </p:spPr>
      </p:pic>
      <p:pic>
        <p:nvPicPr>
          <p:cNvPr id="5" name="VuiDenTruong-XuanMai_3dmy6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467600" y="633653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67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56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5" repeatCount="2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457200"/>
            <a:ext cx="8458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e,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nữa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70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2438400"/>
            <a:ext cx="69337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3,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400" b="1" dirty="0">
              <a:solidFill>
                <a:schemeClr val="bg2">
                  <a:lumMod val="9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84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438</Words>
  <Application>Microsoft Office PowerPoint</Application>
  <PresentationFormat>On-screen Show (4:3)</PresentationFormat>
  <Paragraphs>44</Paragraphs>
  <Slides>9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27</cp:revision>
  <dcterms:created xsi:type="dcterms:W3CDTF">2018-10-01T14:03:25Z</dcterms:created>
  <dcterms:modified xsi:type="dcterms:W3CDTF">2022-06-07T07:42:29Z</dcterms:modified>
</cp:coreProperties>
</file>