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72" r:id="rId5"/>
    <p:sldId id="274" r:id="rId6"/>
    <p:sldId id="273" r:id="rId7"/>
    <p:sldId id="283" r:id="rId8"/>
    <p:sldId id="285" r:id="rId9"/>
    <p:sldId id="287" r:id="rId10"/>
    <p:sldId id="288" r:id="rId11"/>
    <p:sldId id="286" r:id="rId12"/>
    <p:sldId id="284" r:id="rId13"/>
    <p:sldId id="271" r:id="rId14"/>
    <p:sldId id="281" r:id="rId15"/>
    <p:sldId id="28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94660"/>
  </p:normalViewPr>
  <p:slideViewPr>
    <p:cSldViewPr>
      <p:cViewPr varScale="1">
        <p:scale>
          <a:sx n="72" d="100"/>
          <a:sy n="72" d="100"/>
        </p:scale>
        <p:origin x="154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7DE65-6775-425E-9F65-A2BA779E9F61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432;a%20R&#417;i%20(D&#226;n%20Ca%20X&#225;)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n&#259;m%20h&#7885;c%202018%20-%202019\B&#7843;ng%20t&#432;&#417;ng%20t&#225;c\&#272;o&#224;n%20Trang\&#226;m%20nh&#7841;c%20m&#249;a%20h&#232;%20&#273;&#7871;n\M&#432;a%20R&#417;i%20-%20B&#233;%20Phan%20Hi&#7871;u%20Ki&#234;n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&#272;o&#224;n%20Trang\&#226;m%20nh&#7841;c%20m&#249;a%20h&#232;%20&#273;&#7871;n\V.A%20&#8211;%20M&#249;a%20H&#232;%20&#272;&#7871;n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676400" y="2971800"/>
            <a:ext cx="5943600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- DH: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-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rơi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- TCAN: Ai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0700" y="19812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ÁN ÂM NHẠC</a:t>
            </a:r>
          </a:p>
        </p:txBody>
      </p:sp>
      <p:pic>
        <p:nvPicPr>
          <p:cNvPr id="14" name="Picture 13" descr="LOGO_fina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3276600" y="6096000"/>
            <a:ext cx="2385811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2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457200"/>
            <a:ext cx="53851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NGHE HÁT: </a:t>
            </a:r>
            <a:r>
              <a:rPr lang="en-US" sz="4800" b="1" dirty="0" err="1" smtClean="0">
                <a:solidFill>
                  <a:srgbClr val="FF0000"/>
                </a:solidFill>
                <a:latin typeface="+mj-lt"/>
              </a:rPr>
              <a:t>Mưa</a:t>
            </a:r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+mj-lt"/>
              </a:rPr>
              <a:t>rơi</a:t>
            </a:r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 </a:t>
            </a: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4800" b="1" dirty="0" err="1" smtClean="0">
                <a:solidFill>
                  <a:srgbClr val="FF0000"/>
                </a:solidFill>
                <a:latin typeface="+mj-lt"/>
              </a:rPr>
              <a:t>Dân</a:t>
            </a:r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 ca </a:t>
            </a:r>
            <a:r>
              <a:rPr lang="en-US" sz="4800" b="1" dirty="0" err="1" smtClean="0">
                <a:solidFill>
                  <a:srgbClr val="FF0000"/>
                </a:solidFill>
                <a:latin typeface="+mj-lt"/>
              </a:rPr>
              <a:t>Xá</a:t>
            </a:r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V.A – Mưa Rơi (Dân Ca Xá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81400" y="38100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ưa Rơi - Bé Phan Hiếu Kiê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152400"/>
            <a:ext cx="8686800" cy="651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0"/>
            <a:ext cx="525727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+mj-lt"/>
              </a:rPr>
              <a:t>TRÒ CHƠI ÂM NHẠC: </a:t>
            </a: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+mj-lt"/>
              </a:rPr>
              <a:t>AI NHANH NHẤT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2133600"/>
          <a:ext cx="7467600" cy="3118218"/>
        </p:xfrm>
        <a:graphic>
          <a:graphicData uri="http://schemas.openxmlformats.org/drawingml/2006/table">
            <a:tbl>
              <a:tblPr/>
              <a:tblGrid>
                <a:gridCol w="7467600"/>
              </a:tblGrid>
              <a:tr h="20725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Cách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chơi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Cô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chuẩn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5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cái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vòng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và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mời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6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lên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chơi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,cô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cho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vừa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đi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vừa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hát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khi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nghe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hiệu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lệnh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tìm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vòng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tìm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vòng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nào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nhanh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chân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nhẩy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vào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vòng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là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người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chiến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thắng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Cô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cho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chơi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làm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3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lượt</a:t>
                      </a:r>
                      <a:endParaRPr lang="en-US" sz="2400" baseline="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Luật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chơi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Bạn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nào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chậm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chân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hơn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nhảy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vào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vòng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thì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bạn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đó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phải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hát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tặng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cả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lớp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1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bài</a:t>
                      </a:r>
                      <a:r>
                        <a:rPr lang="en-US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hát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44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667000" y="609600"/>
            <a:ext cx="4113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447800" y="1981200"/>
          <a:ext cx="6324600" cy="2243328"/>
        </p:xfrm>
        <a:graphic>
          <a:graphicData uri="http://schemas.openxmlformats.org/drawingml/2006/table">
            <a:tbl>
              <a:tblPr/>
              <a:tblGrid>
                <a:gridCol w="6324600"/>
              </a:tblGrid>
              <a:tr h="12816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3200" dirty="0" err="1" smtClean="0">
                          <a:latin typeface="Times New Roman"/>
                          <a:ea typeface="Calibri"/>
                          <a:cs typeface="Times New Roman"/>
                        </a:rPr>
                        <a:t>Trò</a:t>
                      </a: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chuyện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về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mùa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hè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en-US" sz="3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3200" dirty="0" err="1" smtClean="0">
                          <a:latin typeface="Times New Roman"/>
                          <a:ea typeface="Calibri"/>
                          <a:cs typeface="Times New Roman"/>
                        </a:rPr>
                        <a:t>Thời</a:t>
                      </a: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tiết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mùa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hè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như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thế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nào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3200" dirty="0" err="1" smtClean="0">
                          <a:latin typeface="Times New Roman"/>
                          <a:ea typeface="Calibri"/>
                          <a:cs typeface="Times New Roman"/>
                        </a:rPr>
                        <a:t>Mùa</a:t>
                      </a: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hè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mưa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 smtClean="0">
                          <a:latin typeface="Times New Roman"/>
                          <a:ea typeface="Calibri"/>
                          <a:cs typeface="Times New Roman"/>
                        </a:rPr>
                        <a:t>Mưa</a:t>
                      </a:r>
                      <a:r>
                        <a:rPr lang="en-US" sz="3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mùa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hè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như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thế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latin typeface="Times New Roman"/>
                          <a:ea typeface="Calibri"/>
                          <a:cs typeface="Times New Roman"/>
                        </a:rPr>
                        <a:t>nào</a:t>
                      </a: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685800"/>
            <a:ext cx="61868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HÁT CHO TRẺ NGHE LẦN 1: 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HỢP NÉT MẶT, CỬ CHỈ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038600" y="3733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685800"/>
            <a:ext cx="61868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HÁT CHO TRẺ NGHE LẦN 2: 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HỢP NÉT MẶT, CỬ CHỈ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62400" y="32766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133600"/>
            <a:ext cx="678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HỎI TRẺ: </a:t>
            </a:r>
          </a:p>
          <a:p>
            <a:pPr marL="742950" indent="-742950">
              <a:buAutoNum type="arabicPeriod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742950" indent="-742950">
              <a:buAutoNum type="arabicPeriod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3798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.A – Mùa Hè Đế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733800" y="2590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224</Words>
  <Application>Microsoft Office PowerPoint</Application>
  <PresentationFormat>On-screen Show (4:3)</PresentationFormat>
  <Paragraphs>37</Paragraphs>
  <Slides>15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Windows User</cp:lastModifiedBy>
  <cp:revision>15</cp:revision>
  <dcterms:created xsi:type="dcterms:W3CDTF">2018-11-16T01:21:43Z</dcterms:created>
  <dcterms:modified xsi:type="dcterms:W3CDTF">2022-06-09T15:56:43Z</dcterms:modified>
</cp:coreProperties>
</file>