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2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11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4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20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1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1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73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2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7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42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87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F489-5580-4927-B285-D5EABD732892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9C2D5-6F87-4B7E-A30B-EE3D512E3C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0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Welcome\Desktop\BGTT%20PTV&#272;%20T9%20Hoa\Tr&#7901;i%20N&#7855;ng%20Tr&#7901;i%20M&#432;a%20-%20Nh&#7841;c%20Thi&#7871;u%20Nhi%20C&#243;%20L&#7901;i.mp4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esktop\NH&#7840;C\nh&#7841;c%20th&#7875;%20d&#7909;c\2-%20BAO%20TAP%20TD\TD%20NGOAI%20SAN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Welcome\Desktop\BGTT%20PTV&#272;%20T9%20Hoa\-nhac%20thi%20dua%20(1).wav" TargetMode="Externa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esktop\NH&#7840;C\Nh&#224;%20c&#7911;a%20t&#244;i%20Beat%20Nh&#7841;c%20beat%20b&#224;i%20Nh&#224;%20c&#7911;a%20t&#244;i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Welcome\Desktop\NH&#7840;C\NheNhangBeat-V.A-3823825.mp3" TargetMode="External"/><Relationship Id="rId7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Kết quả hình ảnh cho hinh nen power poin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" y="0"/>
            <a:ext cx="9178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3770" y="2446645"/>
            <a:ext cx="5830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 học: Giáo Dục Thể Chất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latin typeface="+mj-lt"/>
              </a:rPr>
              <a:t>PHÒNG GIÁO DỤC VÀ ĐÀO TẠO QUẬN LONG BIÊN</a:t>
            </a:r>
            <a:endParaRPr lang="en-US" sz="20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latin typeface="+mj-lt"/>
              </a:rPr>
              <a:t>TRƯỜNG MẦM NON GIA THƯỢNG</a:t>
            </a:r>
            <a:endParaRPr lang="en-US" sz="2000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5162" y="3068261"/>
            <a:ext cx="6795655" cy="3780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 - VĐCB: Bật tại chỗ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- TCVĐ: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MGB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trẻ:20-25 trẻ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gian:20 – 25 phút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Năm học: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2021- 2022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C:\Users\Welcome\Desktop\LOGO MNG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1219200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40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Administrator\Desktop\hoa anh pp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068"/>
            <a:ext cx="9164782" cy="69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50656" y="2318266"/>
            <a:ext cx="7242688" cy="21013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chân thành cảm ơn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515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28800" y="685800"/>
            <a:ext cx="6786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Kiến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tập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vận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cơ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bản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chỗ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hiểu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chỗ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Nhún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dùng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sức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chân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nhảy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TCVĐ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pt-BR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Kĩ năng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thực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vận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cỗ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sv-SE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Trẻ  chơi TCVĐ đúng luật.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Thái độ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 hứng thú tham gia vào bài tập.</a:t>
            </a:r>
            <a:endParaRPr kumimoji="0" lang="sv-SE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66800" y="1475837"/>
            <a:ext cx="6934200" cy="2595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600"/>
              </a:spcBef>
            </a:pPr>
            <a:r>
              <a:rPr lang="pt-BR" sz="44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Ổn </a:t>
            </a:r>
            <a:r>
              <a:rPr lang="pt-BR" sz="4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định tổ chức:</a:t>
            </a:r>
            <a:endParaRPr lang="en-US" sz="44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Cô và trẻ cùng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hát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“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Đàm thoại dẫn dắt vào bài.</a:t>
            </a:r>
          </a:p>
        </p:txBody>
      </p:sp>
      <p:pic>
        <p:nvPicPr>
          <p:cNvPr id="6" name="Trời Nắng Trời Mưa - Nhạc Thiếu Nhi Có Lờ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19500" y="4648200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2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66800" y="1475837"/>
            <a:ext cx="6934200" cy="768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pt-BR" sz="44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KHỞI ĐỘNG</a:t>
            </a:r>
            <a:endParaRPr lang="en-US" sz="44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7" name="TD NGOAI S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71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" y="1580613"/>
            <a:ext cx="8153400" cy="156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BÀI TẬP 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PHÁT TRIỂN CHUNG</a:t>
            </a:r>
            <a:endParaRPr lang="en-US" sz="4400" b="1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7" name="LoiChaoBuoiSang-XuanMai_3jn3u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409.4016" end="76496.7726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00800" y="6054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6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2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1"/>
            <a:ext cx="9144000" cy="679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19200" y="1686998"/>
            <a:ext cx="6934200" cy="1618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VẬN ĐỘNG CƠ BẢN: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BẬT TẠI CHỖ</a:t>
            </a:r>
            <a:endParaRPr lang="en-US" sz="4400" b="1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Anpan-Man-s-March-Various-Artist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96300" y="6248400"/>
            <a:ext cx="609600" cy="609600"/>
          </a:xfrm>
          <a:prstGeom prst="rect">
            <a:avLst/>
          </a:prstGeom>
        </p:spPr>
      </p:pic>
      <p:pic>
        <p:nvPicPr>
          <p:cNvPr id="7" name="-nhac thi dua (1)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3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24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07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58761"/>
            <a:ext cx="9144000" cy="679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43000" y="685800"/>
            <a:ext cx="6934200" cy="383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TRÒ CHƠI:</a:t>
            </a:r>
          </a:p>
          <a:p>
            <a:r>
              <a:rPr lang="pt-BR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Về đúng nhà mình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( 1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9" name="Nhà của tôi Beat Nhạc beat bài Nhà của tô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51054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6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11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066800" y="1475837"/>
            <a:ext cx="6934200" cy="768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HỒI TĨNH</a:t>
            </a:r>
            <a:endParaRPr lang="en-US" sz="4400" b="1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9200" y="1628237"/>
            <a:ext cx="6934200" cy="768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endParaRPr lang="en-US" sz="44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1" name="Chim mẹ chim con b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95800" y="3386138"/>
            <a:ext cx="152400" cy="85725"/>
          </a:xfrm>
          <a:prstGeom prst="rect">
            <a:avLst/>
          </a:prstGeom>
        </p:spPr>
      </p:pic>
      <p:pic>
        <p:nvPicPr>
          <p:cNvPr id="10" name="NheNhangBeat-V.A-3823825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9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0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309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89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3618" y="990600"/>
            <a:ext cx="6934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4400" b="1" dirty="0" smtClean="0">
                <a:solidFill>
                  <a:srgbClr val="FF00FF"/>
                </a:solidFill>
                <a:latin typeface="Times New Roman"/>
                <a:ea typeface="Times New Roman"/>
              </a:rPr>
              <a:t>Kết </a:t>
            </a:r>
            <a:r>
              <a:rPr lang="pt-BR" sz="4400" b="1" dirty="0">
                <a:solidFill>
                  <a:srgbClr val="FF00FF"/>
                </a:solidFill>
                <a:latin typeface="Times New Roman"/>
                <a:ea typeface="Times New Roman"/>
              </a:rPr>
              <a:t>t</a:t>
            </a:r>
            <a:r>
              <a:rPr lang="pt-BR" sz="4400" b="1" dirty="0" smtClean="0">
                <a:solidFill>
                  <a:srgbClr val="FF00FF"/>
                </a:solidFill>
                <a:latin typeface="Times New Roman"/>
                <a:ea typeface="Times New Roman"/>
              </a:rPr>
              <a:t>húc</a:t>
            </a:r>
            <a:r>
              <a:rPr lang="pt-BR" sz="4400" b="1" dirty="0">
                <a:solidFill>
                  <a:srgbClr val="FF00FF"/>
                </a:solidFill>
                <a:latin typeface="Times New Roman"/>
                <a:ea typeface="Times New Roman"/>
              </a:rPr>
              <a:t>:</a:t>
            </a:r>
            <a:r>
              <a:rPr lang="pt-BR" sz="4400" dirty="0">
                <a:solidFill>
                  <a:srgbClr val="FF00FF"/>
                </a:solidFill>
                <a:latin typeface="Times New Roman"/>
                <a:ea typeface="Times New Roman"/>
              </a:rPr>
              <a:t> </a:t>
            </a:r>
            <a:endParaRPr lang="pt-BR" sz="4400" dirty="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 algn="ctr"/>
            <a:endParaRPr lang="pt-BR" sz="2400" dirty="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/>
            <a:r>
              <a:rPr lang="pt-BR" sz="3600" dirty="0" smtClean="0">
                <a:solidFill>
                  <a:srgbClr val="FF00FF"/>
                </a:solidFill>
                <a:latin typeface="Times New Roman"/>
                <a:ea typeface="Times New Roman"/>
              </a:rPr>
              <a:t>- Cô </a:t>
            </a:r>
            <a:r>
              <a:rPr lang="pt-BR" sz="3600" dirty="0">
                <a:solidFill>
                  <a:srgbClr val="FF00FF"/>
                </a:solidFill>
                <a:latin typeface="Times New Roman"/>
                <a:ea typeface="Times New Roman"/>
              </a:rPr>
              <a:t>nhận xét động </a:t>
            </a:r>
            <a:r>
              <a:rPr lang="pt-BR" sz="3600" dirty="0" smtClean="0">
                <a:solidFill>
                  <a:srgbClr val="FF00FF"/>
                </a:solidFill>
                <a:latin typeface="Times New Roman"/>
                <a:ea typeface="Times New Roman"/>
              </a:rPr>
              <a:t>viên, khuyến </a:t>
            </a:r>
            <a:r>
              <a:rPr lang="pt-BR" sz="3600" dirty="0">
                <a:solidFill>
                  <a:srgbClr val="FF00FF"/>
                </a:solidFill>
                <a:latin typeface="Times New Roman"/>
                <a:ea typeface="Times New Roman"/>
              </a:rPr>
              <a:t>khích trẻ</a:t>
            </a:r>
            <a:r>
              <a:rPr lang="pt-BR" sz="3600" dirty="0" smtClean="0">
                <a:solidFill>
                  <a:srgbClr val="FF00FF"/>
                </a:solidFill>
                <a:latin typeface="Times New Roman"/>
                <a:ea typeface="Times New Roman"/>
              </a:rPr>
              <a:t>.</a:t>
            </a:r>
          </a:p>
        </p:txBody>
      </p:sp>
      <p:pic>
        <p:nvPicPr>
          <p:cNvPr id="6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8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53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139</Words>
  <Application>Microsoft Office PowerPoint</Application>
  <PresentationFormat>On-screen Show (4:3)</PresentationFormat>
  <Paragraphs>34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C3</cp:lastModifiedBy>
  <cp:revision>16</cp:revision>
  <dcterms:created xsi:type="dcterms:W3CDTF">2018-11-12T10:38:26Z</dcterms:created>
  <dcterms:modified xsi:type="dcterms:W3CDTF">2022-06-08T06:51:15Z</dcterms:modified>
</cp:coreProperties>
</file>