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2" r:id="rId3"/>
    <p:sldId id="289" r:id="rId4"/>
    <p:sldId id="284" r:id="rId5"/>
    <p:sldId id="281" r:id="rId6"/>
    <p:sldId id="286" r:id="rId7"/>
    <p:sldId id="285" r:id="rId8"/>
    <p:sldId id="28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85" autoAdjust="0"/>
  </p:normalViewPr>
  <p:slideViewPr>
    <p:cSldViewPr>
      <p:cViewPr varScale="1">
        <p:scale>
          <a:sx n="67" d="100"/>
          <a:sy n="67" d="100"/>
        </p:scale>
        <p:origin x="6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4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0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6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2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3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6982F-BC4F-4104-A6E0-F5F68390F786}" type="datetimeFigureOut">
              <a:rPr lang="en-US" smtClean="0"/>
              <a:pPr/>
              <a:t>16/10/2020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257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28661" y="285729"/>
            <a:ext cx="7000925" cy="2786082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1751" y="2786058"/>
            <a:ext cx="4985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 QUEN VĂN HỌC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2020 - 2021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prstClr val="black"/>
                </a:solidFill>
                <a:latin typeface="Times New Roman"/>
              </a:rPr>
              <a:t>PHÒNG GIÁO DỤC VÀ ĐÀO TẠO QUẬN LONG BIÊN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6079" y="65889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solidFill>
                  <a:prstClr val="black"/>
                </a:solidFill>
                <a:latin typeface="Times New Roman"/>
              </a:rPr>
              <a:t>TRƯỜNG MẦM NON GIA THƯỢNG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76080" y="3916506"/>
            <a:ext cx="4869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D1</a:t>
            </a:r>
          </a:p>
        </p:txBody>
      </p:sp>
      <p:pic>
        <p:nvPicPr>
          <p:cNvPr id="15" name="Picture 14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405" y="1285860"/>
            <a:ext cx="1792165" cy="163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1"/>
          <p:cNvSpPr>
            <a:spLocks noChangeArrowheads="1"/>
          </p:cNvSpPr>
          <p:nvPr/>
        </p:nvSpPr>
        <p:spPr bwMode="auto">
          <a:xfrm>
            <a:off x="1043608" y="548680"/>
            <a:ext cx="75608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vi-VN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Ổn định tổ chức: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vi-VN" sz="4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Bé Khánh Linh – Một Con Vị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196752"/>
            <a:ext cx="74034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Phương pháp, hình thức tổ chức</a:t>
            </a:r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17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692696"/>
            <a:ext cx="68225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minh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400" dirty="0" smtClean="0"/>
              <a:t>)</a:t>
            </a:r>
            <a:endParaRPr lang="vi-VN" dirty="0">
              <a:latin typeface="+mj-lt"/>
            </a:endParaRPr>
          </a:p>
          <a:p>
            <a:endParaRPr lang="en-US" dirty="0">
              <a:latin typeface="Time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79712" y="908720"/>
            <a:ext cx="4770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836712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dục: Trẻ ngoan khi biết chơi cùng bạn, biết giúp đỡ bạn khi cần.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9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22817" y="332656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kể lần 3: Cho trẻ xem phim hoạt hình “Đôi bạn nhỏ”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Đôi bạn nh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980728"/>
            <a:ext cx="8352928" cy="554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7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764704"/>
            <a:ext cx="784887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thúc: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làm những chú Gà con, Vịt con đi kiếm mồi</a:t>
            </a:r>
            <a:r>
              <a:rPr lang="pt-BR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867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163</Words>
  <Application>Microsoft Office PowerPoint</Application>
  <PresentationFormat>On-screen Show (4:3)</PresentationFormat>
  <Paragraphs>19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Admin</cp:lastModifiedBy>
  <cp:revision>49</cp:revision>
  <dcterms:created xsi:type="dcterms:W3CDTF">2018-10-20T05:57:48Z</dcterms:created>
  <dcterms:modified xsi:type="dcterms:W3CDTF">2020-10-16T08:03:54Z</dcterms:modified>
</cp:coreProperties>
</file>