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vi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23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t>23/06/2023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t>23/06/2023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t>23/06/2023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t>23/06/2023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t>23/06/2023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t>23/06/2023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t>23/06/2023</a:t>
            </a:fld>
            <a:endParaRPr lang="vi-V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t>23/06/2023</a:t>
            </a:fld>
            <a:endParaRPr lang="vi-V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t>23/06/2023</a:t>
            </a:fld>
            <a:endParaRPr lang="vi-V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t>23/06/2023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t>23/06/2023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1FEA09-064F-4D95-8FD7-620F9D349C4C}" type="datetimeFigureOut">
              <a:rPr lang="vi-VN" smtClean="0"/>
              <a:t>23/06/2023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47E460-B2B0-4AEA-A99B-F75CA73B2A63}" type="slidenum">
              <a:rPr lang="vi-VN" smtClean="0"/>
              <a:t>‹#›</a:t>
            </a:fld>
            <a:endParaRPr lang="vi-V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5.pn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7.png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57158" y="214290"/>
            <a:ext cx="8501122" cy="1084261"/>
          </a:xfrm>
        </p:spPr>
        <p:txBody>
          <a:bodyPr>
            <a:norm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PHÒNG GIÁO DỤC ĐÀO TẠO QUẬN LONG BIÊN</a:t>
            </a:r>
            <a:b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TRƯỜNG MẦM NON GIA THƯỢNG</a:t>
            </a:r>
            <a:endParaRPr lang="vi-VN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0034" y="3286124"/>
            <a:ext cx="8358246" cy="3286148"/>
          </a:xfrm>
        </p:spPr>
        <p:txBody>
          <a:bodyPr>
            <a:normAutofit/>
          </a:bodyPr>
          <a:lstStyle/>
          <a:p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Giờ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endParaRPr lang="en-US" sz="36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TÔ MÀU QUẢ CÀ CHUA</a:t>
            </a:r>
          </a:p>
          <a:p>
            <a:pPr algn="l"/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tượng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endParaRPr lang="en-US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15-20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phút</a:t>
            </a:r>
            <a:endParaRPr lang="en-US" sz="2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Nguyễn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Dung</a:t>
            </a:r>
          </a:p>
          <a:p>
            <a:endParaRPr lang="en-US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vi-VN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 descr="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0430" y="1357298"/>
            <a:ext cx="1357322" cy="169212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500430" y="6457890"/>
            <a:ext cx="1847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vi-VN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 dirty="0" smtClean="0"/>
              <a:t>3.Kết thúc:</a:t>
            </a:r>
            <a:endParaRPr lang="vi-V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thúc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giờ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xem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video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vườn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quà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chua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vi-VN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I. MỤC ĐÍCH YÊU CẦU</a:t>
            </a:r>
            <a:endParaRPr lang="vi-VN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Kiến thức:</a:t>
            </a:r>
            <a:endParaRPr lang="vi-V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Trẻ cảm nhận được vẻ đẹp của quả cà chua qua màu sắc đã tô.</a:t>
            </a:r>
          </a:p>
          <a:p>
            <a:pPr marL="0" indent="0">
              <a:buNone/>
            </a:pP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Gọi được tên sản phẩm của mình.</a:t>
            </a:r>
          </a:p>
          <a:p>
            <a:pPr marL="0" indent="0">
              <a:buNone/>
            </a:pP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Biết di màu theo sự hướng dẫn của cô.</a:t>
            </a:r>
          </a:p>
          <a:p>
            <a:pPr marL="0" indent="0">
              <a:buNone/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vi-V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Kỹ năng:</a:t>
            </a:r>
            <a:endParaRPr lang="vi-V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Trẻ di màu đều tay, mịn, không di màu ra ngoài hình.</a:t>
            </a:r>
          </a:p>
          <a:p>
            <a:pPr marL="0" indent="0">
              <a:buNone/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Thái độ:</a:t>
            </a:r>
            <a:endParaRPr lang="vi-V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Trẻ hứng thú tham gia hoạt động.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solidFill>
                  <a:srgbClr val="FF0000"/>
                </a:solidFill>
              </a:rPr>
              <a:t>II.CHUẨN BỊ</a:t>
            </a:r>
            <a:endParaRPr lang="vi-VN" sz="36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 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mẫu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Bút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sáp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thống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đàm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thoại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buNone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Vở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phục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gọn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gàng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Chỗ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ngồi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23728" y="190675"/>
            <a:ext cx="4402832" cy="850106"/>
          </a:xfrm>
        </p:spPr>
        <p:txBody>
          <a:bodyPr>
            <a:normAutofit fontScale="90000"/>
          </a:bodyPr>
          <a:lstStyle/>
          <a:p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III. CÁCH TIẾN HÀNH</a:t>
            </a:r>
            <a:endParaRPr lang="vi-VN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568" y="1059475"/>
            <a:ext cx="7848872" cy="1721453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Ổn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514350" indent="-51435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 “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chua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”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dẫn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dắt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vi-VN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Bài Hát - Quả Cà Chua - Trịnh Nguyễn Hồng Minh 3 tuổ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259632" y="2636912"/>
            <a:ext cx="6886006" cy="422108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sát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ảnh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mẫu</a:t>
            </a:r>
            <a:endParaRPr lang="vi-VN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1628800"/>
            <a:ext cx="5904656" cy="5407419"/>
          </a:xfrm>
          <a:prstGeom prst="rect">
            <a:avLst/>
          </a:prstGeom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Trong tranh có </a:t>
            </a: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gì? 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Quả </a:t>
            </a: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cà chua màu gì?</a:t>
            </a:r>
          </a:p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Màu sắc trong tranh như thế nào?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857356" y="571480"/>
            <a:ext cx="541423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latin typeface="Times New Roman" pitchFamily="18" charset="0"/>
                <a:cs typeface="Times New Roman" pitchFamily="18" charset="0"/>
              </a:rPr>
              <a:t>đàm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latin typeface="Times New Roman" pitchFamily="18" charset="0"/>
                <a:cs typeface="Times New Roman" pitchFamily="18" charset="0"/>
              </a:rPr>
              <a:t>thoại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4400" dirty="0" smtClean="0"/>
              <a:t>.</a:t>
            </a:r>
            <a:endParaRPr lang="vi-VN" sz="44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404664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vi-VN" sz="4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video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hướng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dẫn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</a:t>
            </a:r>
            <a:endParaRPr lang="vi-VN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vi-VN" dirty="0"/>
          </a:p>
        </p:txBody>
      </p:sp>
      <p:pic>
        <p:nvPicPr>
          <p:cNvPr id="2" name="video qua ca chua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67544" y="1340768"/>
            <a:ext cx="8373616" cy="5517232"/>
          </a:xfrm>
          <a:prstGeom prst="rect">
            <a:avLst/>
          </a:prstGeom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fr-FR" dirty="0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fr-FR" dirty="0" err="1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fr-FR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dirty="0" err="1"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fr-FR" dirty="0"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fr-FR" dirty="0" err="1">
                <a:latin typeface="Times New Roman" pitchFamily="18" charset="0"/>
                <a:cs typeface="Times New Roman" pitchFamily="18" charset="0"/>
              </a:rPr>
              <a:t>tưởng</a:t>
            </a:r>
            <a:r>
              <a:rPr lang="fr-FR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dirty="0" err="1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fr-FR" dirty="0">
                <a:latin typeface="Times New Roman" pitchFamily="18" charset="0"/>
                <a:cs typeface="Times New Roman" pitchFamily="18" charset="0"/>
              </a:rPr>
              <a:t> :</a:t>
            </a:r>
            <a:endParaRPr lang="vi-VN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fr-FR" dirty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đang làm gì đấy? </a:t>
            </a: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húng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 màu như thế nào?</a:t>
            </a:r>
          </a:p>
          <a:p>
            <a:pPr marL="0" indent="0">
              <a:buNone/>
            </a:pP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Cho trẻ làm động tác di màu bằng tay không?</a:t>
            </a:r>
          </a:p>
          <a:p>
            <a:pPr marL="0" indent="0">
              <a:buNone/>
            </a:pP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Cô củng cố cách ngồi, cách cầm bút di màu cho trẻ.</a:t>
            </a:r>
          </a:p>
          <a:p>
            <a:pPr marL="0" indent="0">
              <a:buNone/>
            </a:pP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GD trẻ biết giữ gìn sản phẩm của mình, của bạn.</a:t>
            </a:r>
          </a:p>
          <a:p>
            <a:pPr>
              <a:buNone/>
            </a:pPr>
            <a:endParaRPr lang="vi-VN" dirty="0"/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082924"/>
          </a:xfrm>
        </p:spPr>
        <p:txBody>
          <a:bodyPr>
            <a:normAutofit/>
          </a:bodyPr>
          <a:lstStyle/>
          <a:p>
            <a:pPr algn="l"/>
            <a:r>
              <a:rPr lang="vi-VN" dirty="0" smtClean="0"/>
              <a:t>* Trẻ thực hiện.</a:t>
            </a:r>
            <a:br>
              <a:rPr lang="vi-VN" dirty="0" smtClean="0"/>
            </a:br>
            <a:r>
              <a:rPr lang="vi-VN" dirty="0" smtClean="0"/>
              <a:t>* Nhận xét sản phẩm của trẻ.</a:t>
            </a:r>
            <a:br>
              <a:rPr lang="vi-VN" dirty="0" smtClean="0"/>
            </a:br>
            <a:endParaRPr lang="vi-VN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</TotalTime>
  <Words>203</Words>
  <Application>Microsoft Office PowerPoint</Application>
  <PresentationFormat>On-screen Show (4:3)</PresentationFormat>
  <Paragraphs>42</Paragraphs>
  <Slides>10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Times New Roman</vt:lpstr>
      <vt:lpstr>Office Theme</vt:lpstr>
      <vt:lpstr>PHÒNG GIÁO DỤC ĐÀO TẠO QUẬN LONG BIÊN TRƯỜNG MẦM NON GIA THƯỢNG</vt:lpstr>
      <vt:lpstr>I. MỤC ĐÍCH YÊU CẦU</vt:lpstr>
      <vt:lpstr>II.CHUẨN BỊ</vt:lpstr>
      <vt:lpstr>III. CÁCH TIẾN HÀNH</vt:lpstr>
      <vt:lpstr>2. Phương pháp và hình thức tổ chức Cô cho trẻ quan sát ảnh mẫu</vt:lpstr>
      <vt:lpstr>PowerPoint Presentation</vt:lpstr>
      <vt:lpstr>PowerPoint Presentation</vt:lpstr>
      <vt:lpstr>PowerPoint Presentation</vt:lpstr>
      <vt:lpstr>* Trẻ thực hiện. * Nhận xét sản phẩm của trẻ. </vt:lpstr>
      <vt:lpstr>3.Kết thúc:</vt:lpstr>
    </vt:vector>
  </TitlesOfParts>
  <Company>00000001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PHÒNG GIÁO DỤC ĐÀO TẠO QUẬN LONG BIÊN TRƯỜNG MẦM NON GIA THƯỢNG</dc:title>
  <dc:creator>MyPC</dc:creator>
  <cp:lastModifiedBy>Admin</cp:lastModifiedBy>
  <cp:revision>16</cp:revision>
  <dcterms:created xsi:type="dcterms:W3CDTF">2019-09-25T06:07:30Z</dcterms:created>
  <dcterms:modified xsi:type="dcterms:W3CDTF">2023-06-23T05:45:12Z</dcterms:modified>
</cp:coreProperties>
</file>