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60" r:id="rId5"/>
    <p:sldId id="259" r:id="rId6"/>
    <p:sldId id="262" r:id="rId7"/>
    <p:sldId id="264" r:id="rId8"/>
    <p:sldId id="265" r:id="rId9"/>
    <p:sldId id="267" r:id="rId10"/>
    <p:sldId id="261" r:id="rId11"/>
    <p:sldId id="268" r:id="rId12"/>
    <p:sldId id="269" r:id="rId13"/>
    <p:sldId id="270" r:id="rId14"/>
    <p:sldId id="271" r:id="rId15"/>
    <p:sldId id="272" r:id="rId16"/>
    <p:sldId id="274" r:id="rId17"/>
    <p:sldId id="275" r:id="rId18"/>
    <p:sldId id="276" r:id="rId19"/>
    <p:sldId id="277" r:id="rId20"/>
    <p:sldId id="279" r:id="rId21"/>
    <p:sldId id="280" r:id="rId22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49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F1D96B-C3A0-4827-8D3D-7D2F7ECDCDF1}" type="datetimeFigureOut">
              <a:rPr lang="en-US" smtClean="0"/>
              <a:pPr/>
              <a:t>06/10/2022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DC7758-F161-4DEA-947F-3E746205FD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971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C7758-F161-4DEA-947F-3E746205FD65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885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06/10/2022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06/10/2022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06/10/2022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D6766A-1C80-4A7C-976A-71D2DB9A1AE5}" type="datetimeFigureOut">
              <a:rPr lang="en-US" smtClean="0"/>
              <a:pPr/>
              <a:t>06/10/2022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20.jpeg"/><Relationship Id="rId7" Type="http://schemas.openxmlformats.org/officeDocument/2006/relationships/slide" Target="slide1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9" Type="http://schemas.openxmlformats.org/officeDocument/2006/relationships/slide" Target="slide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audio" Target="file:///D:\Lan%20Anh\H&#7897;i%20gi&#7843;ng%202019%20A6\Tr&#232;o%20&#273;&#232;o%20l&#7897;i%20su&#7889;i%20k&#237;ch.m4a" TargetMode="External"/><Relationship Id="rId7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audio" Target="file:///D:\Lan%20Anh\H&#7897;i%20gi&#7843;ng%202019%20A6\nh&#7841;c%20rung%20chu&#244;ng%20v&#224;ng.m4a" TargetMode="Externa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10" Type="http://schemas.openxmlformats.org/officeDocument/2006/relationships/image" Target="../media/image24.png"/><Relationship Id="rId4" Type="http://schemas.openxmlformats.org/officeDocument/2006/relationships/slideLayout" Target="../slideLayouts/slideLayout2.xml"/><Relationship Id="rId9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audio" Target="file:///D:\Lan%20Anh\H&#7897;i%20gi&#7843;ng%202019%20A6\C&#7901;%20&#273;&#7887;%20sao%20v&#224;ng%20k&#237;ch.m4a" TargetMode="External"/><Relationship Id="rId7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audio" Target="file:///D:\Lan%20Anh\H&#7897;i%20gi&#7843;ng%202019%20A6\nh&#7841;c%20rung%20chu&#244;ng%20v&#224;ng.m4a" TargetMode="Externa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28.png"/><Relationship Id="rId4" Type="http://schemas.openxmlformats.org/officeDocument/2006/relationships/slideLayout" Target="../slideLayouts/slideLayout2.xml"/><Relationship Id="rId9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audio" Target="file:///D:\Lan%20Anh\H&#7897;i%20gi&#7843;ng%202019%20A6\Ch&#250;ng%20t&#244;i%20l&#224;%20cs%20k&#237;ch.m4a" TargetMode="External"/><Relationship Id="rId7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audio" Target="file:///D:\Lan%20Anh\H&#7897;i%20gi&#7843;ng%202019%20A6\nh&#7841;c%20rung%20chu&#244;ng%20v&#224;ng.m4a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29.png"/><Relationship Id="rId10" Type="http://schemas.openxmlformats.org/officeDocument/2006/relationships/image" Target="../media/image3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audio" Target="file:///D:\Lan%20Anh\H&#7897;i%20gi&#7843;ng%202019%20A6\Xe%20k&#233;o%20ph&#225;o%20k&#237;ch.m4a" TargetMode="External"/><Relationship Id="rId7" Type="http://schemas.openxmlformats.org/officeDocument/2006/relationships/image" Target="../media/image33.jpeg"/><Relationship Id="rId2" Type="http://schemas.openxmlformats.org/officeDocument/2006/relationships/audio" Target="../media/audio1.wav"/><Relationship Id="rId1" Type="http://schemas.openxmlformats.org/officeDocument/2006/relationships/audio" Target="file:///D:\Lan%20Anh\H&#7897;i%20gi&#7843;ng%202019%20A6\nh&#7841;c%20rung%20chu&#244;ng%20v&#224;ng.m4a" TargetMode="External"/><Relationship Id="rId6" Type="http://schemas.openxmlformats.org/officeDocument/2006/relationships/image" Target="../media/image26.png"/><Relationship Id="rId5" Type="http://schemas.openxmlformats.org/officeDocument/2006/relationships/image" Target="../media/image32.png"/><Relationship Id="rId10" Type="http://schemas.openxmlformats.org/officeDocument/2006/relationships/image" Target="../media/image34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audio" Target="file:///D:\Lan%20Anh\H&#7897;i%20gi&#7843;ng%202019%20A6\Thanh%20ni&#234;n%20xkich%20k&#237;ch.m4a" TargetMode="External"/><Relationship Id="rId7" Type="http://schemas.openxmlformats.org/officeDocument/2006/relationships/image" Target="../media/image36.jpeg"/><Relationship Id="rId2" Type="http://schemas.openxmlformats.org/officeDocument/2006/relationships/audio" Target="../media/audio1.wav"/><Relationship Id="rId1" Type="http://schemas.openxmlformats.org/officeDocument/2006/relationships/audio" Target="file:///D:\Lan%20Anh\H&#7897;i%20gi&#7843;ng%202019%20A6\nh&#7841;c%20rung%20chu&#244;ng%20v&#224;ng.m4a" TargetMode="External"/><Relationship Id="rId6" Type="http://schemas.openxmlformats.org/officeDocument/2006/relationships/image" Target="../media/image26.png"/><Relationship Id="rId5" Type="http://schemas.openxmlformats.org/officeDocument/2006/relationships/image" Target="../media/image35.png"/><Relationship Id="rId10" Type="http://schemas.openxmlformats.org/officeDocument/2006/relationships/image" Target="../media/image37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Lan%20Anh\H&#7897;i%20gi&#7843;ng%202019%20A6\Chi&#7871;n%20s&#297;%20t&#259;ng%20gia%20s&#7843;n%20xu&#7845;t.mp4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an%20Anh\H&#7897;i%20gi&#7843;ng%202019%20A6\tr&#242;%20ch&#417;i%20chi&#7871;n%20s&#297;%20kh&#7887;e.m4a" TargetMode="External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an%20Anh\H&#7897;i%20gi&#7843;ng%202019%20A6\Ch&#250;ng%20t&#244;i%20l&#224;%20chi&#7871;n%20s&#297;%20gi&#7843;m%20&#226;m.m4a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Lan%20Anh\H&#7897;i%20gi&#7843;ng%202019%20A6\tr&#242;%20ch&#417;i%20chi&#7871;n%20s&#297;%20kh&#7887;e.m4a" TargetMode="Externa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an%20Anh\H&#7897;i%20gi&#7843;ng%202019%20A6\t&#236;nh%20y&#234;u%20chi&#7871;n%20s&#297;%20(Ch&#250;ng%20t&#244;i%20l&#224;%20chi&#7871;n%20s&#297;).mp3" TargetMode="Externa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an%20Anh\H&#7897;i%20gi&#7843;ng%202019%20A6\chicken%20dance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gif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audio" Target="../media/audio2.wav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Relationship Id="rId9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audio" Target="../media/audio2.wav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Relationship Id="rId9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audio" Target="../media/audio2.wav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Relationship Id="rId9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10" Type="http://schemas.openxmlformats.org/officeDocument/2006/relationships/image" Target="../media/image12.gif"/><Relationship Id="rId4" Type="http://schemas.openxmlformats.org/officeDocument/2006/relationships/audio" Target="../media/audio3.wav"/><Relationship Id="rId9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Ã¬nh áº£nh cÃ³ liÃªn qu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8" y="0"/>
            <a:ext cx="9211732" cy="7391400"/>
          </a:xfrm>
          <a:prstGeom prst="rect">
            <a:avLst/>
          </a:prstGeom>
          <a:noFill/>
        </p:spPr>
      </p:pic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2971800" y="127582"/>
            <a:ext cx="4040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latin typeface="Times New Roman" pitchFamily="18" charset="0"/>
                <a:cs typeface="Times New Roman" pitchFamily="18" charset="0"/>
              </a:rPr>
              <a:t>PHÒNG GD&amp;ĐT QUẬN LONG BIÊN</a:t>
            </a:r>
          </a:p>
          <a:p>
            <a:pPr algn="ctr"/>
            <a:r>
              <a:rPr lang="en-US" b="1" dirty="0"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pic>
        <p:nvPicPr>
          <p:cNvPr id="7" name="Picture 14" descr="C:\Users\Administrator\Desktop\lô gô MNG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8724" y="796377"/>
            <a:ext cx="1011958" cy="1176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838200" y="2174675"/>
            <a:ext cx="876300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LÀM QUEN CHỮ CÁI</a:t>
            </a:r>
            <a:endParaRPr lang="en-US" sz="44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2347694" y="2865934"/>
            <a:ext cx="560422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s – x </a:t>
            </a:r>
            <a:endParaRPr lang="en-US" sz="3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endParaRPr lang="en-US" sz="3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Đào</a:t>
            </a:r>
            <a:endParaRPr lang="en-US" sz="3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</a:p>
          <a:p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</a:p>
          <a:p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2021 – 2022</a:t>
            </a:r>
            <a:endParaRPr lang="en-US" sz="3200" b="1" dirty="0">
              <a:solidFill>
                <a:srgbClr val="002060"/>
              </a:solidFill>
              <a:latin typeface=".Vn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Ã¬nh áº£nh cÃ³ liÃªn qu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5-Point Star 4">
            <a:hlinkClick r:id="rId4" action="ppaction://hlinksldjump"/>
          </p:cNvPr>
          <p:cNvSpPr/>
          <p:nvPr/>
        </p:nvSpPr>
        <p:spPr>
          <a:xfrm>
            <a:off x="457200" y="685800"/>
            <a:ext cx="2438400" cy="2667000"/>
          </a:xfrm>
          <a:prstGeom prst="star5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-Point Star 5">
            <a:hlinkClick r:id="rId5" action="ppaction://hlinksldjump"/>
          </p:cNvPr>
          <p:cNvSpPr/>
          <p:nvPr/>
        </p:nvSpPr>
        <p:spPr>
          <a:xfrm>
            <a:off x="3657600" y="228600"/>
            <a:ext cx="2438400" cy="26670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5-Point Star 6">
            <a:hlinkClick r:id="rId6" action="ppaction://hlinksldjump"/>
          </p:cNvPr>
          <p:cNvSpPr/>
          <p:nvPr/>
        </p:nvSpPr>
        <p:spPr>
          <a:xfrm>
            <a:off x="1371600" y="3810000"/>
            <a:ext cx="2438400" cy="266700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5-Point Star 7">
            <a:hlinkClick r:id="rId7" action="ppaction://hlinksldjump"/>
          </p:cNvPr>
          <p:cNvSpPr/>
          <p:nvPr/>
        </p:nvSpPr>
        <p:spPr>
          <a:xfrm>
            <a:off x="4648200" y="3962400"/>
            <a:ext cx="2438400" cy="2667000"/>
          </a:xfrm>
          <a:prstGeom prst="star5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5-Point Star 8">
            <a:hlinkClick r:id="rId8" action="ppaction://hlinksldjump"/>
          </p:cNvPr>
          <p:cNvSpPr/>
          <p:nvPr/>
        </p:nvSpPr>
        <p:spPr>
          <a:xfrm>
            <a:off x="6477000" y="1371600"/>
            <a:ext cx="2438400" cy="2667000"/>
          </a:xfrm>
          <a:prstGeom prst="star5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Heart 9">
            <a:hlinkClick r:id="rId9" action="ppaction://hlinksldjump"/>
          </p:cNvPr>
          <p:cNvSpPr/>
          <p:nvPr/>
        </p:nvSpPr>
        <p:spPr>
          <a:xfrm>
            <a:off x="8610600" y="5867400"/>
            <a:ext cx="533400" cy="533400"/>
          </a:xfrm>
          <a:prstGeom prst="hear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143000" y="2743200"/>
            <a:ext cx="667734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TRÒ CHƠI KẾT THÚC</a:t>
            </a:r>
            <a:endParaRPr lang="en-US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nhạc rung chuông vàng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05800" y="2895600"/>
            <a:ext cx="304800" cy="304800"/>
          </a:xfrm>
          <a:prstGeom prst="rect">
            <a:avLst/>
          </a:prstGeom>
        </p:spPr>
      </p:pic>
      <p:pic>
        <p:nvPicPr>
          <p:cNvPr id="4098" name="Picture 2" descr="Káº¿t quáº£ hÃ¬nh áº£nh cho váº½ Äá»ng há» bÃ¡o thá»©c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91449" y="2362200"/>
            <a:ext cx="1352551" cy="1371600"/>
          </a:xfrm>
          <a:prstGeom prst="rect">
            <a:avLst/>
          </a:prstGeom>
          <a:noFill/>
        </p:spPr>
      </p:pic>
      <p:pic>
        <p:nvPicPr>
          <p:cNvPr id="8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34400" y="6324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HÃ¬nh áº£nh cÃ³ liÃªn quan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" y="152400"/>
            <a:ext cx="7620000" cy="51816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85800" y="5334000"/>
            <a:ext cx="680186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err="1" smtClean="0">
                <a:latin typeface=".VnAvant" pitchFamily="34" charset="0"/>
              </a:rPr>
              <a:t>trÌo</a:t>
            </a:r>
            <a:r>
              <a:rPr lang="en-US" sz="6600" b="1" dirty="0" smtClean="0">
                <a:latin typeface=".VnAvant" pitchFamily="34" charset="0"/>
              </a:rPr>
              <a:t> ®</a:t>
            </a:r>
            <a:r>
              <a:rPr lang="en-US" sz="6600" b="1" dirty="0" err="1" smtClean="0">
                <a:latin typeface=".VnAvant" pitchFamily="34" charset="0"/>
              </a:rPr>
              <a:t>Ìo</a:t>
            </a:r>
            <a:r>
              <a:rPr lang="en-US" sz="6600" b="1" dirty="0" smtClean="0">
                <a:latin typeface=".VnAvant" pitchFamily="34" charset="0"/>
              </a:rPr>
              <a:t> </a:t>
            </a:r>
            <a:r>
              <a:rPr lang="en-US" sz="6600" b="1" dirty="0" err="1" smtClean="0">
                <a:latin typeface=".VnAvant" pitchFamily="34" charset="0"/>
              </a:rPr>
              <a:t>léi</a:t>
            </a:r>
            <a:r>
              <a:rPr lang="en-US" sz="6600" b="1" dirty="0" smtClean="0">
                <a:latin typeface=".VnAvant" pitchFamily="34" charset="0"/>
              </a:rPr>
              <a:t> </a:t>
            </a:r>
            <a:r>
              <a:rPr lang="en-US" sz="8000" b="1" dirty="0" err="1" smtClean="0">
                <a:solidFill>
                  <a:srgbClr val="FF0000"/>
                </a:solidFill>
                <a:latin typeface=".VnAvant" pitchFamily="34" charset="0"/>
              </a:rPr>
              <a:t>s</a:t>
            </a:r>
            <a:r>
              <a:rPr lang="en-US" sz="6600" b="1" dirty="0" err="1" smtClean="0">
                <a:latin typeface=".VnAvant" pitchFamily="34" charset="0"/>
              </a:rPr>
              <a:t>uèi</a:t>
            </a:r>
            <a:endParaRPr lang="en-US" sz="6600" b="1" dirty="0">
              <a:latin typeface=".VnAvant" pitchFamily="34" charset="0"/>
            </a:endParaRPr>
          </a:p>
        </p:txBody>
      </p:sp>
      <p:sp>
        <p:nvSpPr>
          <p:cNvPr id="6" name="Right Arrow 5">
            <a:hlinkClick r:id="rId9" action="ppaction://hlinksldjump"/>
          </p:cNvPr>
          <p:cNvSpPr/>
          <p:nvPr/>
        </p:nvSpPr>
        <p:spPr>
          <a:xfrm>
            <a:off x="8305800" y="304800"/>
            <a:ext cx="762000" cy="6858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Trèo đèo lội suối kích.m4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8305800" y="6019800"/>
            <a:ext cx="8382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78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nhạc rung chuông vàng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458200" y="3124200"/>
            <a:ext cx="304800" cy="304800"/>
          </a:xfrm>
          <a:prstGeom prst="rect">
            <a:avLst/>
          </a:prstGeom>
        </p:spPr>
      </p:pic>
      <p:pic>
        <p:nvPicPr>
          <p:cNvPr id="1026" name="Picture 2" descr="D:\Lan Anh\Hội giảng 2019 A6\image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39159" y="2590800"/>
            <a:ext cx="1304841" cy="1228725"/>
          </a:xfrm>
          <a:prstGeom prst="rect">
            <a:avLst/>
          </a:prstGeom>
          <a:noFill/>
        </p:spPr>
      </p:pic>
      <p:pic>
        <p:nvPicPr>
          <p:cNvPr id="10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34400" y="6019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 descr="HÃ¬nh áº£nh cÃ³ liÃªn quan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" y="76200"/>
            <a:ext cx="7848600" cy="5562600"/>
          </a:xfrm>
          <a:prstGeom prst="rect">
            <a:avLst/>
          </a:prstGeom>
          <a:noFill/>
        </p:spPr>
      </p:pic>
      <p:sp>
        <p:nvSpPr>
          <p:cNvPr id="5" name="Right Arrow 4">
            <a:hlinkClick r:id="rId9" action="ppaction://hlinksldjump"/>
          </p:cNvPr>
          <p:cNvSpPr/>
          <p:nvPr/>
        </p:nvSpPr>
        <p:spPr>
          <a:xfrm>
            <a:off x="8229600" y="228600"/>
            <a:ext cx="762000" cy="6096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62000" y="5534561"/>
            <a:ext cx="67361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err="1" smtClean="0">
                <a:latin typeface=".VnAvant" pitchFamily="34" charset="0"/>
              </a:rPr>
              <a:t>cê</a:t>
            </a:r>
            <a:r>
              <a:rPr lang="en-US" sz="6600" b="1" dirty="0" smtClean="0">
                <a:latin typeface=".VnAvant" pitchFamily="34" charset="0"/>
              </a:rPr>
              <a:t> ®á </a:t>
            </a:r>
            <a:r>
              <a:rPr lang="en-US" sz="8000" b="1" dirty="0" err="1" smtClean="0">
                <a:solidFill>
                  <a:srgbClr val="FF0000"/>
                </a:solidFill>
                <a:latin typeface=".VnAvant" pitchFamily="34" charset="0"/>
              </a:rPr>
              <a:t>s</a:t>
            </a:r>
            <a:r>
              <a:rPr lang="en-US" sz="6600" b="1" dirty="0" err="1" smtClean="0">
                <a:latin typeface=".VnAvant" pitchFamily="34" charset="0"/>
              </a:rPr>
              <a:t>ao</a:t>
            </a:r>
            <a:r>
              <a:rPr lang="en-US" sz="6600" b="1" dirty="0" smtClean="0">
                <a:latin typeface=".VnAvant" pitchFamily="34" charset="0"/>
              </a:rPr>
              <a:t> </a:t>
            </a:r>
            <a:r>
              <a:rPr lang="en-US" sz="6600" b="1" dirty="0" err="1" smtClean="0">
                <a:latin typeface=".VnAvant" pitchFamily="34" charset="0"/>
              </a:rPr>
              <a:t>vµng</a:t>
            </a:r>
            <a:endParaRPr lang="en-US" sz="6600" b="1" dirty="0">
              <a:latin typeface=".VnAvant" pitchFamily="34" charset="0"/>
            </a:endParaRPr>
          </a:p>
        </p:txBody>
      </p:sp>
      <p:pic>
        <p:nvPicPr>
          <p:cNvPr id="11" name="Cờ đỏ sao vàng kích.m4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8153400" y="5715000"/>
            <a:ext cx="99060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4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74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nhạc rung chuông vàng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05800" y="3124200"/>
            <a:ext cx="304800" cy="304800"/>
          </a:xfrm>
          <a:prstGeom prst="rect">
            <a:avLst/>
          </a:prstGeom>
        </p:spPr>
      </p:pic>
      <p:pic>
        <p:nvPicPr>
          <p:cNvPr id="7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1060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ight Arrow 3">
            <a:hlinkClick r:id="rId7" action="ppaction://hlinksldjump"/>
          </p:cNvPr>
          <p:cNvSpPr/>
          <p:nvPr/>
        </p:nvSpPr>
        <p:spPr>
          <a:xfrm>
            <a:off x="8229600" y="228600"/>
            <a:ext cx="762000" cy="6096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626" name="Picture 2" descr="Káº¿t quáº£ hÃ¬nh áº£nh cho chien si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" y="76200"/>
            <a:ext cx="7546962" cy="5334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5410200"/>
            <a:ext cx="77300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err="1" smtClean="0">
                <a:latin typeface=".VnAvant" pitchFamily="34" charset="0"/>
              </a:rPr>
              <a:t>chóng</a:t>
            </a:r>
            <a:r>
              <a:rPr lang="en-US" sz="6000" b="1" dirty="0" smtClean="0">
                <a:latin typeface=".VnAvant" pitchFamily="34" charset="0"/>
              </a:rPr>
              <a:t> </a:t>
            </a:r>
            <a:r>
              <a:rPr lang="en-US" sz="6000" b="1" dirty="0" err="1" smtClean="0">
                <a:latin typeface=".VnAvant" pitchFamily="34" charset="0"/>
              </a:rPr>
              <a:t>t«i</a:t>
            </a:r>
            <a:r>
              <a:rPr lang="en-US" sz="6000" b="1" dirty="0" smtClean="0">
                <a:latin typeface=".VnAvant" pitchFamily="34" charset="0"/>
              </a:rPr>
              <a:t> lµ </a:t>
            </a:r>
            <a:r>
              <a:rPr lang="en-US" sz="6000" b="1" dirty="0" err="1" smtClean="0">
                <a:latin typeface=".VnAvant" pitchFamily="34" charset="0"/>
              </a:rPr>
              <a:t>chiÕn</a:t>
            </a:r>
            <a:r>
              <a:rPr lang="en-US" sz="6000" b="1" dirty="0" smtClean="0">
                <a:latin typeface=".VnAvant" pitchFamily="34" charset="0"/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  <a:latin typeface=".VnAvant" pitchFamily="34" charset="0"/>
              </a:rPr>
              <a:t>s</a:t>
            </a:r>
            <a:r>
              <a:rPr lang="en-US" sz="6000" b="1" dirty="0" err="1" smtClean="0">
                <a:latin typeface=".VnAvant" pitchFamily="34" charset="0"/>
              </a:rPr>
              <a:t>Ü</a:t>
            </a:r>
            <a:endParaRPr lang="en-US" sz="6000" b="1" dirty="0">
              <a:latin typeface=".VnAvant" pitchFamily="34" charset="0"/>
            </a:endParaRPr>
          </a:p>
        </p:txBody>
      </p:sp>
      <p:pic>
        <p:nvPicPr>
          <p:cNvPr id="9" name="Picture 2" descr="D:\Lan Anh\Hội giảng 2019 A6\images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20000" y="2438400"/>
            <a:ext cx="1524000" cy="1600200"/>
          </a:xfrm>
          <a:prstGeom prst="rect">
            <a:avLst/>
          </a:prstGeom>
          <a:noFill/>
        </p:spPr>
      </p:pic>
      <p:pic>
        <p:nvPicPr>
          <p:cNvPr id="11" name="Chúng tôi là cs kích.m4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8229600" y="5943600"/>
            <a:ext cx="9144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78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9000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nhạc rung chuông vàng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05800" y="3048000"/>
            <a:ext cx="304800" cy="304800"/>
          </a:xfrm>
          <a:prstGeom prst="rect">
            <a:avLst/>
          </a:prstGeom>
        </p:spPr>
      </p:pic>
      <p:pic>
        <p:nvPicPr>
          <p:cNvPr id="8" name="Picture 2" descr="D:\Lan Anh\Hội giảng 2019 A6\image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0" y="2438400"/>
            <a:ext cx="1524000" cy="1600200"/>
          </a:xfrm>
          <a:prstGeom prst="rect">
            <a:avLst/>
          </a:prstGeom>
          <a:noFill/>
        </p:spPr>
      </p:pic>
      <p:pic>
        <p:nvPicPr>
          <p:cNvPr id="1026" name="Picture 2" descr="HÃ¬nh áº£nh cÃ³ liÃªn qua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200" y="61151"/>
            <a:ext cx="7772400" cy="5577649"/>
          </a:xfrm>
          <a:prstGeom prst="rect">
            <a:avLst/>
          </a:prstGeom>
          <a:noFill/>
        </p:spPr>
      </p:pic>
      <p:sp>
        <p:nvSpPr>
          <p:cNvPr id="5" name="Right Arrow 4">
            <a:hlinkClick r:id="rId8" action="ppaction://hlinksldjump"/>
          </p:cNvPr>
          <p:cNvSpPr/>
          <p:nvPr/>
        </p:nvSpPr>
        <p:spPr>
          <a:xfrm>
            <a:off x="8153400" y="228600"/>
            <a:ext cx="762000" cy="6096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06743" y="5410200"/>
            <a:ext cx="551785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 err="1" smtClean="0">
                <a:solidFill>
                  <a:srgbClr val="FF0000"/>
                </a:solidFill>
                <a:latin typeface=".VnAvant" pitchFamily="34" charset="0"/>
              </a:rPr>
              <a:t>x</a:t>
            </a:r>
            <a:r>
              <a:rPr lang="en-US" sz="6600" b="1" dirty="0" err="1" smtClean="0">
                <a:latin typeface=".VnAvant" pitchFamily="34" charset="0"/>
              </a:rPr>
              <a:t>e</a:t>
            </a:r>
            <a:r>
              <a:rPr lang="en-US" sz="6600" b="1" dirty="0" smtClean="0">
                <a:latin typeface=".VnAvant" pitchFamily="34" charset="0"/>
              </a:rPr>
              <a:t> </a:t>
            </a:r>
            <a:r>
              <a:rPr lang="en-US" sz="6600" b="1" dirty="0" err="1" smtClean="0">
                <a:latin typeface=".VnAvant" pitchFamily="34" charset="0"/>
              </a:rPr>
              <a:t>kÐo</a:t>
            </a:r>
            <a:r>
              <a:rPr lang="en-US" sz="6600" b="1" dirty="0" smtClean="0">
                <a:latin typeface=".VnAvant" pitchFamily="34" charset="0"/>
              </a:rPr>
              <a:t> </a:t>
            </a:r>
            <a:r>
              <a:rPr lang="en-US" sz="6600" b="1" dirty="0" err="1" smtClean="0">
                <a:latin typeface=".VnAvant" pitchFamily="34" charset="0"/>
              </a:rPr>
              <a:t>ph¸o</a:t>
            </a:r>
            <a:endParaRPr lang="en-US" sz="6600" b="1" dirty="0">
              <a:latin typeface=".VnAvant" pitchFamily="34" charset="0"/>
            </a:endParaRPr>
          </a:p>
        </p:txBody>
      </p:sp>
      <p:pic>
        <p:nvPicPr>
          <p:cNvPr id="7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534400" y="6400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Xe kéo pháo kích.m4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8229600" y="5943600"/>
            <a:ext cx="9144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nhạc rung chuông vàng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229600" y="2819400"/>
            <a:ext cx="381000" cy="381000"/>
          </a:xfrm>
          <a:prstGeom prst="rect">
            <a:avLst/>
          </a:prstGeom>
        </p:spPr>
      </p:pic>
      <p:pic>
        <p:nvPicPr>
          <p:cNvPr id="9" name="Picture 2" descr="D:\Lan Anh\Hội giảng 2019 A6\image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0" y="2209800"/>
            <a:ext cx="1524000" cy="1600200"/>
          </a:xfrm>
          <a:prstGeom prst="rect">
            <a:avLst/>
          </a:prstGeom>
          <a:noFill/>
        </p:spPr>
      </p:pic>
      <p:pic>
        <p:nvPicPr>
          <p:cNvPr id="27650" name="Picture 2" descr="Káº¿t quáº£ hÃ¬nh áº£nh cho thanh nien xung kich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95249"/>
            <a:ext cx="7620000" cy="546735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-49772" y="5458361"/>
            <a:ext cx="888897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.VnAvant" pitchFamily="34" charset="0"/>
              </a:rPr>
              <a:t>thanh</a:t>
            </a:r>
            <a:r>
              <a:rPr lang="en-US" sz="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.VnAvant" pitchFamily="34" charset="0"/>
              </a:rPr>
              <a:t> </a:t>
            </a:r>
            <a:r>
              <a:rPr lang="en-US" sz="6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.VnAvant" pitchFamily="34" charset="0"/>
              </a:rPr>
              <a:t>niªn</a:t>
            </a:r>
            <a:r>
              <a:rPr lang="en-US" sz="6600" b="1" dirty="0" smtClean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8000" b="1" dirty="0" err="1" smtClean="0">
                <a:solidFill>
                  <a:srgbClr val="FF0000"/>
                </a:solidFill>
                <a:latin typeface=".VnAvant" pitchFamily="34" charset="0"/>
              </a:rPr>
              <a:t>x</a:t>
            </a:r>
            <a:r>
              <a:rPr lang="en-US" sz="6600" b="1" dirty="0" err="1" smtClean="0">
                <a:latin typeface=".VnAvant" pitchFamily="34" charset="0"/>
              </a:rPr>
              <a:t>ung</a:t>
            </a:r>
            <a:r>
              <a:rPr lang="en-US" sz="6600" b="1" dirty="0" smtClean="0">
                <a:latin typeface=".VnAvant" pitchFamily="34" charset="0"/>
              </a:rPr>
              <a:t> </a:t>
            </a:r>
            <a:r>
              <a:rPr lang="en-US" sz="6600" b="1" dirty="0" err="1" smtClean="0">
                <a:latin typeface=".VnAvant" pitchFamily="34" charset="0"/>
              </a:rPr>
              <a:t>kÝch</a:t>
            </a:r>
            <a:endParaRPr lang="en-US" sz="6600" b="1" dirty="0">
              <a:latin typeface=".VnAvant" pitchFamily="34" charset="0"/>
            </a:endParaRPr>
          </a:p>
        </p:txBody>
      </p:sp>
      <p:sp>
        <p:nvSpPr>
          <p:cNvPr id="6" name="Right Arrow 5">
            <a:hlinkClick r:id="rId8" action="ppaction://hlinksldjump"/>
          </p:cNvPr>
          <p:cNvSpPr/>
          <p:nvPr/>
        </p:nvSpPr>
        <p:spPr>
          <a:xfrm>
            <a:off x="8153400" y="228600"/>
            <a:ext cx="762000" cy="6096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82000" y="5029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Thanh niên xkich kích.m4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8077200" y="4648200"/>
            <a:ext cx="9144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7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51625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52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716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390650" y="-4762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295650" y="-4762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353050" y="-4762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7334250" y="-3238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1543050" y="5638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11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3829050" y="5638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Picture 12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5962650" y="5638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13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7715250" y="5638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8" name="Picture 14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8401050" y="3810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9" name="Picture 15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8229600" y="23622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0" name="Picture 16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8401050" y="42672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61" name="WordArt 22"/>
          <p:cNvSpPr>
            <a:spLocks noChangeArrowheads="1" noChangeShapeType="1" noTextEdit="1"/>
          </p:cNvSpPr>
          <p:nvPr/>
        </p:nvSpPr>
        <p:spPr bwMode="auto">
          <a:xfrm>
            <a:off x="914400" y="1143000"/>
            <a:ext cx="7267575" cy="441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2000" b="1" i="1" kern="10">
              <a:ln w="19050">
                <a:solidFill>
                  <a:srgbClr val="FF0000"/>
                </a:solidFill>
                <a:round/>
                <a:headEnd/>
                <a:tailEnd/>
              </a:ln>
              <a:solidFill>
                <a:srgbClr val="FFCC00"/>
              </a:solidFill>
              <a:effectLst>
                <a:outerShdw dist="107763" dir="13500000" algn="ctr" rotWithShape="0">
                  <a:schemeClr val="tx1">
                    <a:alpha val="50000"/>
                  </a:schemeClr>
                </a:outerShdw>
              </a:effectLst>
              <a:latin typeface="VNI-Avo"/>
            </a:endParaRPr>
          </a:p>
        </p:txBody>
      </p:sp>
      <p:sp>
        <p:nvSpPr>
          <p:cNvPr id="6162" name="TextBox 22"/>
          <p:cNvSpPr txBox="1">
            <a:spLocks noChangeArrowheads="1"/>
          </p:cNvSpPr>
          <p:nvPr/>
        </p:nvSpPr>
        <p:spPr bwMode="auto">
          <a:xfrm>
            <a:off x="533400" y="914400"/>
            <a:ext cx="775231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Video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sĩ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endParaRPr lang="en-US" sz="5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63" name="AutoShape 25" descr="Hình ảnh có liên qua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6164" name="Picture 27" descr="Hình ảnh có liên qu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1676400"/>
            <a:ext cx="533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iến sĩ tăng gia sản xuấ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2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Káº¿t quáº£ hÃ¬nh áº£nh cho sÃ¢n kháº¥u chÃºng tÃ´i lÃ  chiáº¿n sÄ©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" y="-228600"/>
            <a:ext cx="9448799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Káº¿t quáº£ hÃ¬nh áº£nh cho vÆ°á»n rau cÃ  rá»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95400"/>
            <a:ext cx="9144000" cy="56007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066800" y="143470"/>
            <a:ext cx="69557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Phần</a:t>
            </a:r>
            <a:r>
              <a:rPr lang="en-US" sz="54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3: </a:t>
            </a:r>
            <a:r>
              <a:rPr lang="en-US" sz="5400" b="1" cap="all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chiến</a:t>
            </a:r>
            <a:r>
              <a:rPr lang="en-US" sz="54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5400" b="1" cap="all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sĩ</a:t>
            </a:r>
            <a:r>
              <a:rPr lang="en-US" sz="54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5400" b="1" cap="all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khỏe</a:t>
            </a:r>
            <a:endParaRPr lang="en-US" sz="5400" b="1" cap="all" spc="0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8" name="trò chơi chiến sĩ khỏe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7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Káº¿t quáº£ hÃ¬nh áº£nh cho sÃ¢n kháº¥u chÃºng tÃ´i lÃ  chiáº¿n sÄ©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2400" y="-228600"/>
            <a:ext cx="9448799" cy="7315200"/>
          </a:xfrm>
          <a:prstGeom prst="rect">
            <a:avLst/>
          </a:prstGeom>
          <a:noFill/>
        </p:spPr>
      </p:pic>
      <p:pic>
        <p:nvPicPr>
          <p:cNvPr id="5" name="Chúng tôi là chiến sĩ giảm âm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705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720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34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76250" y="-4762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7467600" y="-4000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400000">
            <a:off x="476250" y="5638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13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400000">
            <a:off x="7715250" y="5638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8" name="Picture 14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8401050" y="3810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0" name="Picture 16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8401050" y="4476749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61" name="WordArt 22"/>
          <p:cNvSpPr>
            <a:spLocks noChangeArrowheads="1" noChangeShapeType="1" noTextEdit="1"/>
          </p:cNvSpPr>
          <p:nvPr/>
        </p:nvSpPr>
        <p:spPr bwMode="auto">
          <a:xfrm>
            <a:off x="914400" y="1143000"/>
            <a:ext cx="7267575" cy="441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2000" b="1" i="1" kern="10">
              <a:ln w="19050">
                <a:solidFill>
                  <a:srgbClr val="FF0000"/>
                </a:solidFill>
                <a:round/>
                <a:headEnd/>
                <a:tailEnd/>
              </a:ln>
              <a:solidFill>
                <a:srgbClr val="FFCC00"/>
              </a:solidFill>
              <a:effectLst>
                <a:outerShdw dist="107763" dir="13500000" algn="ctr" rotWithShape="0">
                  <a:schemeClr val="tx1">
                    <a:alpha val="50000"/>
                  </a:schemeClr>
                </a:outerShdw>
              </a:effectLst>
              <a:latin typeface="VNI-Avo"/>
            </a:endParaRPr>
          </a:p>
        </p:txBody>
      </p:sp>
      <p:sp>
        <p:nvSpPr>
          <p:cNvPr id="6163" name="AutoShape 25" descr="Hình ảnh có liên qua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2971800"/>
            <a:ext cx="1613418" cy="2969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/>
          <p:cNvSpPr/>
          <p:nvPr/>
        </p:nvSpPr>
        <p:spPr>
          <a:xfrm>
            <a:off x="1399859" y="1676400"/>
            <a:ext cx="667734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000" b="1" cap="none" spc="0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effectLst/>
              </a:rPr>
              <a:t>TRÒ CHƠI KẾT THÚC</a:t>
            </a:r>
            <a:endParaRPr lang="en-US" sz="6000" b="1" cap="none" spc="0" dirty="0">
              <a:ln>
                <a:solidFill>
                  <a:sysClr val="windowText" lastClr="000000"/>
                </a:solidFill>
              </a:ln>
              <a:solidFill>
                <a:schemeClr val="accent3"/>
              </a:solidFill>
              <a:effectLst/>
            </a:endParaRPr>
          </a:p>
        </p:txBody>
      </p:sp>
      <p:pic>
        <p:nvPicPr>
          <p:cNvPr id="23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838200" y="2898104"/>
            <a:ext cx="1815582" cy="2969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trò chơi chiến sĩ khỏe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839200" y="6172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8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Káº¿t quáº£ hÃ¬nh áº£nh cho sÃ¢n kháº¥u chÃºng tÃ´i lÃ  chiáº¿n sÄ©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2400" y="-228600"/>
            <a:ext cx="9448799" cy="7315200"/>
          </a:xfrm>
          <a:prstGeom prst="rect">
            <a:avLst/>
          </a:prstGeom>
          <a:noFill/>
        </p:spPr>
      </p:pic>
      <p:pic>
        <p:nvPicPr>
          <p:cNvPr id="3" name="tình yêu chiến sĩ (Chúng tôi là chiến sĩ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915400" y="6705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63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1905000" y="685800"/>
            <a:ext cx="5867400" cy="6248400"/>
            <a:chOff x="1752600" y="533400"/>
            <a:chExt cx="5867400" cy="6400800"/>
          </a:xfrm>
        </p:grpSpPr>
        <p:sp>
          <p:nvSpPr>
            <p:cNvPr id="9" name="Right Arrow 8"/>
            <p:cNvSpPr/>
            <p:nvPr/>
          </p:nvSpPr>
          <p:spPr>
            <a:xfrm rot="16200000">
              <a:off x="3390900" y="2781301"/>
              <a:ext cx="1143000" cy="457200"/>
            </a:xfrm>
            <a:prstGeom prst="rightArrow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390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52600" y="533400"/>
              <a:ext cx="5867400" cy="6400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4393712" y="536222"/>
              <a:ext cx="1156952" cy="124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s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3270379">
              <a:off x="6193873" y="2040455"/>
              <a:ext cx="1106311" cy="1301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s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8840745">
              <a:off x="4960343" y="5176056"/>
              <a:ext cx="1156952" cy="124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s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 rot="16200000">
              <a:off x="2004780" y="2733460"/>
              <a:ext cx="1106311" cy="1301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s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 rot="12527662">
              <a:off x="2817627" y="5107644"/>
              <a:ext cx="1156952" cy="124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s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5658546">
              <a:off x="6351133" y="3238093"/>
              <a:ext cx="1106311" cy="1301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x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 rot="17940076">
              <a:off x="2376383" y="1628500"/>
              <a:ext cx="1106311" cy="1301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x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14626726">
              <a:off x="2118230" y="4092509"/>
              <a:ext cx="1106311" cy="1301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x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1694705">
              <a:off x="5476794" y="1039981"/>
              <a:ext cx="1156952" cy="124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x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7239704">
              <a:off x="5963695" y="4561549"/>
              <a:ext cx="110631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s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10800000">
              <a:off x="3810001" y="5435600"/>
              <a:ext cx="1156952" cy="124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x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rot="19724859">
              <a:off x="3134561" y="831410"/>
              <a:ext cx="1156952" cy="124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s</a:t>
              </a:r>
              <a:endParaRPr lang="en-US" sz="7200" b="1" dirty="0">
                <a:latin typeface=".VnAvant" pitchFamily="34" charset="0"/>
              </a:endParaRPr>
            </a:p>
          </p:txBody>
        </p:sp>
      </p:grpSp>
      <p:sp>
        <p:nvSpPr>
          <p:cNvPr id="24" name="Right Arrow 23"/>
          <p:cNvSpPr/>
          <p:nvPr/>
        </p:nvSpPr>
        <p:spPr>
          <a:xfrm rot="16200000">
            <a:off x="4229101" y="3009900"/>
            <a:ext cx="1219200" cy="380998"/>
          </a:xfrm>
          <a:prstGeom prst="rightArrow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chicken danc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763000" y="6324600"/>
            <a:ext cx="381000" cy="381000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1757292" y="54114"/>
            <a:ext cx="57506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00B050"/>
                </a:solidFill>
              </a:rPr>
              <a:t>Phần</a:t>
            </a:r>
            <a:r>
              <a:rPr lang="en-US" sz="4000" b="1" dirty="0" smtClean="0">
                <a:solidFill>
                  <a:srgbClr val="00B050"/>
                </a:solidFill>
              </a:rPr>
              <a:t> 1: </a:t>
            </a:r>
            <a:r>
              <a:rPr lang="en-US" sz="4000" b="1" dirty="0" err="1" smtClean="0">
                <a:solidFill>
                  <a:srgbClr val="00B050"/>
                </a:solidFill>
              </a:rPr>
              <a:t>Điệu</a:t>
            </a:r>
            <a:r>
              <a:rPr lang="en-US" sz="4000" b="1" dirty="0" smtClean="0">
                <a:solidFill>
                  <a:srgbClr val="00B050"/>
                </a:solidFill>
              </a:rPr>
              <a:t> </a:t>
            </a:r>
            <a:r>
              <a:rPr lang="en-US" sz="4000" b="1" dirty="0" err="1" smtClean="0">
                <a:solidFill>
                  <a:srgbClr val="00B050"/>
                </a:solidFill>
              </a:rPr>
              <a:t>nhảy</a:t>
            </a:r>
            <a:r>
              <a:rPr lang="en-US" sz="4000" b="1" dirty="0" smtClean="0">
                <a:solidFill>
                  <a:srgbClr val="00B050"/>
                </a:solidFill>
              </a:rPr>
              <a:t> </a:t>
            </a:r>
            <a:r>
              <a:rPr lang="en-US" sz="4000" b="1" dirty="0" err="1" smtClean="0">
                <a:solidFill>
                  <a:srgbClr val="00B050"/>
                </a:solidFill>
              </a:rPr>
              <a:t>chiến</a:t>
            </a:r>
            <a:r>
              <a:rPr lang="en-US" sz="4000" b="1" dirty="0" smtClean="0">
                <a:solidFill>
                  <a:srgbClr val="00B050"/>
                </a:solidFill>
              </a:rPr>
              <a:t> </a:t>
            </a:r>
            <a:r>
              <a:rPr lang="en-US" sz="4000" b="1" dirty="0" err="1" smtClean="0">
                <a:solidFill>
                  <a:srgbClr val="00B050"/>
                </a:solidFill>
              </a:rPr>
              <a:t>sĩ</a:t>
            </a:r>
            <a:endParaRPr lang="en-US" sz="4000" b="1" dirty="0">
              <a:solidFill>
                <a:srgbClr val="00B05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717348">
            <a:off x="331073" y="593433"/>
            <a:ext cx="909511" cy="1217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24800" y="3733800"/>
            <a:ext cx="8286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8470079">
            <a:off x="578163" y="2557195"/>
            <a:ext cx="1023838" cy="1041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72400" y="838200"/>
            <a:ext cx="9810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15200" y="5562600"/>
            <a:ext cx="75149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16" descr="s_f_01_589_01_02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0" y="4038600"/>
            <a:ext cx="1905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audio>
              <p:cMediaNode vol="7800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8064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066800" y="2362200"/>
            <a:ext cx="707909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Trò</a:t>
            </a:r>
            <a:r>
              <a:rPr lang="en-US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chơi</a:t>
            </a:r>
            <a:r>
              <a:rPr lang="en-US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kết</a:t>
            </a:r>
            <a:r>
              <a:rPr lang="en-US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thúc</a:t>
            </a:r>
            <a:endParaRPr lang="en-US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07979" y="1905000"/>
            <a:ext cx="6799810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Phần</a:t>
            </a:r>
            <a:r>
              <a:rPr lang="en-US" sz="72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2: </a:t>
            </a:r>
          </a:p>
          <a:p>
            <a:pPr algn="ctr"/>
            <a:r>
              <a:rPr lang="en-US" sz="72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THỬ TÀI CHIẾN SĨ</a:t>
            </a:r>
            <a:endParaRPr lang="en-US" sz="7200" b="1" cap="none" spc="0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j0214098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24600" y="3048000"/>
            <a:ext cx="447040" cy="447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oup 9"/>
          <p:cNvGrpSpPr/>
          <p:nvPr/>
        </p:nvGrpSpPr>
        <p:grpSpPr>
          <a:xfrm>
            <a:off x="152400" y="228600"/>
            <a:ext cx="6858000" cy="4495800"/>
            <a:chOff x="1524000" y="228600"/>
            <a:chExt cx="6858000" cy="4495800"/>
          </a:xfrm>
        </p:grpSpPr>
        <p:sp>
          <p:nvSpPr>
            <p:cNvPr id="6" name="Rectangle 5"/>
            <p:cNvSpPr/>
            <p:nvPr/>
          </p:nvSpPr>
          <p:spPr>
            <a:xfrm>
              <a:off x="1524000" y="228600"/>
              <a:ext cx="6858000" cy="4495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905000" y="457200"/>
              <a:ext cx="6172200" cy="3838039"/>
              <a:chOff x="1143000" y="-381000"/>
              <a:chExt cx="6172200" cy="4828639"/>
            </a:xfrm>
          </p:grpSpPr>
          <p:pic>
            <p:nvPicPr>
              <p:cNvPr id="16386" name="Picture 2" descr="Káº¿t quáº£ hÃ¬nh áº£nh cho xe tÄng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143000" y="-381000"/>
                <a:ext cx="6172200" cy="4648200"/>
              </a:xfrm>
              <a:prstGeom prst="rect">
                <a:avLst/>
              </a:prstGeom>
              <a:noFill/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2514600" y="3124200"/>
                <a:ext cx="3982180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0" b="1" dirty="0" err="1" smtClean="0">
                    <a:latin typeface=".VnAvant" pitchFamily="34" charset="0"/>
                  </a:rPr>
                  <a:t>xe</a:t>
                </a:r>
                <a:r>
                  <a:rPr lang="en-US" sz="8000" b="1" dirty="0" smtClean="0">
                    <a:latin typeface=".VnAvant" pitchFamily="34" charset="0"/>
                  </a:rPr>
                  <a:t> </a:t>
                </a:r>
                <a:r>
                  <a:rPr lang="en-US" sz="8000" b="1" dirty="0" err="1" smtClean="0">
                    <a:latin typeface=".VnAvant" pitchFamily="34" charset="0"/>
                  </a:rPr>
                  <a:t>t¨ng</a:t>
                </a:r>
                <a:endParaRPr lang="en-US" sz="8000" b="1" dirty="0">
                  <a:latin typeface=".VnAvant" pitchFamily="34" charset="0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304800" y="4876800"/>
            <a:ext cx="711284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 smtClean="0">
                <a:solidFill>
                  <a:srgbClr val="002060"/>
                </a:solidFill>
                <a:latin typeface=".VnAvant" pitchFamily="34" charset="0"/>
              </a:rPr>
              <a:t>…..e </a:t>
            </a:r>
            <a:r>
              <a:rPr lang="en-US" sz="11500" b="1" dirty="0" err="1" smtClean="0">
                <a:solidFill>
                  <a:srgbClr val="002060"/>
                </a:solidFill>
                <a:latin typeface=".VnAvant" pitchFamily="34" charset="0"/>
              </a:rPr>
              <a:t>t¨ng</a:t>
            </a:r>
            <a:endParaRPr lang="en-US" sz="11500" b="1" dirty="0">
              <a:solidFill>
                <a:srgbClr val="002060"/>
              </a:solidFill>
              <a:latin typeface=".VnAvan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5400" y="4191000"/>
            <a:ext cx="137730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 smtClean="0">
                <a:solidFill>
                  <a:srgbClr val="FF0000"/>
                </a:solidFill>
                <a:latin typeface=".VnAvant" pitchFamily="34" charset="0"/>
              </a:rPr>
              <a:t>x</a:t>
            </a:r>
            <a:endParaRPr lang="en-US" sz="166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7696200" y="457200"/>
            <a:ext cx="914400" cy="1143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5" name="WordArt 10"/>
          <p:cNvSpPr>
            <a:spLocks noChangeArrowheads="1" noChangeShapeType="1" noTextEdit="1"/>
          </p:cNvSpPr>
          <p:nvPr/>
        </p:nvSpPr>
        <p:spPr bwMode="auto">
          <a:xfrm>
            <a:off x="7924800" y="685800"/>
            <a:ext cx="4572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01</a:t>
            </a:r>
          </a:p>
        </p:txBody>
      </p:sp>
      <p:sp>
        <p:nvSpPr>
          <p:cNvPr id="16" name="WordArt 13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02</a:t>
            </a:r>
          </a:p>
        </p:txBody>
      </p:sp>
      <p:sp>
        <p:nvSpPr>
          <p:cNvPr id="17" name="WordArt 11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03</a:t>
            </a:r>
          </a:p>
        </p:txBody>
      </p:sp>
      <p:sp>
        <p:nvSpPr>
          <p:cNvPr id="18" name="WordArt 14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04</a:t>
            </a:r>
          </a:p>
        </p:txBody>
      </p:sp>
      <p:sp>
        <p:nvSpPr>
          <p:cNvPr id="19" name="WordArt 12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05</a:t>
            </a:r>
          </a:p>
        </p:txBody>
      </p:sp>
      <p:sp>
        <p:nvSpPr>
          <p:cNvPr id="20" name="TextBox 84"/>
          <p:cNvSpPr txBox="1">
            <a:spLocks noChangeArrowheads="1"/>
          </p:cNvSpPr>
          <p:nvPr/>
        </p:nvSpPr>
        <p:spPr bwMode="auto">
          <a:xfrm>
            <a:off x="8382000" y="1066800"/>
            <a:ext cx="76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7086600" y="-76200"/>
            <a:ext cx="2209800" cy="2133600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HÕt</a:t>
            </a:r>
            <a:r>
              <a:rPr lang="en-US" sz="2800" b="1" dirty="0">
                <a:solidFill>
                  <a:srgbClr val="7030A0"/>
                </a:solidFill>
                <a:latin typeface=".VnBlack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giê</a:t>
            </a:r>
            <a:endParaRPr lang="en-US" sz="2800" b="1" dirty="0">
              <a:solidFill>
                <a:srgbClr val="7030A0"/>
              </a:solidFill>
              <a:latin typeface=".VnBlack" pitchFamily="34" charset="0"/>
            </a:endParaRPr>
          </a:p>
        </p:txBody>
      </p:sp>
      <p:pic>
        <p:nvPicPr>
          <p:cNvPr id="22" name="Picture 16" descr="s_f_01_589_01_02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43800" y="4038600"/>
            <a:ext cx="1600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74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11" grpId="0"/>
      <p:bldP spid="13" grpId="0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j0214098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86400" y="2514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oup 9"/>
          <p:cNvGrpSpPr/>
          <p:nvPr/>
        </p:nvGrpSpPr>
        <p:grpSpPr>
          <a:xfrm>
            <a:off x="228600" y="228600"/>
            <a:ext cx="6858000" cy="4523839"/>
            <a:chOff x="0" y="228600"/>
            <a:chExt cx="6858000" cy="4523839"/>
          </a:xfrm>
        </p:grpSpPr>
        <p:pic>
          <p:nvPicPr>
            <p:cNvPr id="19458" name="Picture 2" descr="Káº¿t quáº£ hÃ¬nh áº£nh cho cai su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838200" y="228601"/>
              <a:ext cx="4991100" cy="3276600"/>
            </a:xfrm>
            <a:prstGeom prst="rect">
              <a:avLst/>
            </a:prstGeom>
            <a:noFill/>
          </p:spPr>
        </p:pic>
        <p:grpSp>
          <p:nvGrpSpPr>
            <p:cNvPr id="4" name="Group 3"/>
            <p:cNvGrpSpPr/>
            <p:nvPr/>
          </p:nvGrpSpPr>
          <p:grpSpPr>
            <a:xfrm>
              <a:off x="0" y="228600"/>
              <a:ext cx="6858000" cy="4523839"/>
              <a:chOff x="1524000" y="228600"/>
              <a:chExt cx="6858000" cy="4523839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1524000" y="228600"/>
                <a:ext cx="6858000" cy="44958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2743200" y="3429000"/>
                <a:ext cx="4414991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0" b="1" dirty="0" err="1" smtClean="0">
                    <a:latin typeface=".VnAvant" pitchFamily="34" charset="0"/>
                  </a:rPr>
                  <a:t>c¸i</a:t>
                </a:r>
                <a:r>
                  <a:rPr lang="en-US" sz="8000" b="1" dirty="0" smtClean="0">
                    <a:latin typeface=".VnAvant" pitchFamily="34" charset="0"/>
                  </a:rPr>
                  <a:t> </a:t>
                </a:r>
                <a:r>
                  <a:rPr lang="en-US" sz="8000" b="1" dirty="0" err="1" smtClean="0">
                    <a:latin typeface=".VnAvant" pitchFamily="34" charset="0"/>
                  </a:rPr>
                  <a:t>sóng</a:t>
                </a:r>
                <a:endParaRPr lang="en-US" sz="8000" b="1" dirty="0">
                  <a:latin typeface=".VnAvant" pitchFamily="34" charset="0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15262" y="4843552"/>
            <a:ext cx="725871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 err="1" smtClean="0">
                <a:solidFill>
                  <a:srgbClr val="002060"/>
                </a:solidFill>
                <a:latin typeface=".VnAvant" pitchFamily="34" charset="0"/>
              </a:rPr>
              <a:t>c¸i</a:t>
            </a:r>
            <a:r>
              <a:rPr lang="en-US" sz="11500" b="1" dirty="0" smtClean="0">
                <a:solidFill>
                  <a:srgbClr val="002060"/>
                </a:solidFill>
                <a:latin typeface=".VnAvant" pitchFamily="34" charset="0"/>
              </a:rPr>
              <a:t> ....</a:t>
            </a:r>
            <a:r>
              <a:rPr lang="en-US" sz="11500" b="1" dirty="0" err="1" smtClean="0">
                <a:solidFill>
                  <a:srgbClr val="002060"/>
                </a:solidFill>
                <a:latin typeface=".VnAvant" pitchFamily="34" charset="0"/>
              </a:rPr>
              <a:t>óng</a:t>
            </a:r>
            <a:endParaRPr lang="en-US" sz="11500" b="1" dirty="0">
              <a:solidFill>
                <a:srgbClr val="002060"/>
              </a:solidFill>
              <a:latin typeface=".VnAvant" pitchFamily="34" charset="0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7696200" y="457200"/>
            <a:ext cx="914400" cy="1143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28" name="WordArt 10"/>
          <p:cNvSpPr>
            <a:spLocks noChangeArrowheads="1" noChangeShapeType="1" noTextEdit="1"/>
          </p:cNvSpPr>
          <p:nvPr/>
        </p:nvSpPr>
        <p:spPr bwMode="auto">
          <a:xfrm>
            <a:off x="7924800" y="685800"/>
            <a:ext cx="4572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01</a:t>
            </a:r>
          </a:p>
        </p:txBody>
      </p:sp>
      <p:sp>
        <p:nvSpPr>
          <p:cNvPr id="29" name="WordArt 13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02</a:t>
            </a:r>
          </a:p>
        </p:txBody>
      </p:sp>
      <p:sp>
        <p:nvSpPr>
          <p:cNvPr id="30" name="WordArt 11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03</a:t>
            </a:r>
          </a:p>
        </p:txBody>
      </p:sp>
      <p:sp>
        <p:nvSpPr>
          <p:cNvPr id="31" name="WordArt 14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04</a:t>
            </a:r>
          </a:p>
        </p:txBody>
      </p:sp>
      <p:sp>
        <p:nvSpPr>
          <p:cNvPr id="32" name="WordArt 12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05</a:t>
            </a:r>
          </a:p>
        </p:txBody>
      </p:sp>
      <p:sp>
        <p:nvSpPr>
          <p:cNvPr id="33" name="TextBox 84"/>
          <p:cNvSpPr txBox="1">
            <a:spLocks noChangeArrowheads="1"/>
          </p:cNvSpPr>
          <p:nvPr/>
        </p:nvSpPr>
        <p:spPr bwMode="auto">
          <a:xfrm>
            <a:off x="8382000" y="1066800"/>
            <a:ext cx="76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4" name="AutoShape 2"/>
          <p:cNvSpPr>
            <a:spLocks noChangeArrowheads="1"/>
          </p:cNvSpPr>
          <p:nvPr/>
        </p:nvSpPr>
        <p:spPr bwMode="auto">
          <a:xfrm>
            <a:off x="7010400" y="0"/>
            <a:ext cx="2209800" cy="2133600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HÕt</a:t>
            </a:r>
            <a:r>
              <a:rPr lang="en-US" sz="2800" b="1" dirty="0">
                <a:solidFill>
                  <a:srgbClr val="7030A0"/>
                </a:solidFill>
                <a:latin typeface=".VnBlack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giê</a:t>
            </a:r>
            <a:endParaRPr lang="en-US" sz="2800" b="1" dirty="0">
              <a:solidFill>
                <a:srgbClr val="7030A0"/>
              </a:solidFill>
              <a:latin typeface=".VnBlack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298780" y="4114800"/>
            <a:ext cx="112082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 smtClean="0">
                <a:solidFill>
                  <a:srgbClr val="FF0000"/>
                </a:solidFill>
                <a:latin typeface=".VnAvant" pitchFamily="34" charset="0"/>
              </a:rPr>
              <a:t>s</a:t>
            </a:r>
            <a:endParaRPr lang="en-US" sz="166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36" name="Picture 16" descr="s_f_01_589_01_02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7010400" y="3962400"/>
            <a:ext cx="2133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745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  <p:bldLst>
      <p:bldP spid="11" grpId="0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j0214098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86200" y="1905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76200" y="4876800"/>
            <a:ext cx="805701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 smtClean="0">
                <a:solidFill>
                  <a:srgbClr val="002060"/>
                </a:solidFill>
                <a:latin typeface=".VnAvant" pitchFamily="34" charset="0"/>
              </a:rPr>
              <a:t>….</a:t>
            </a:r>
            <a:r>
              <a:rPr lang="en-US" sz="11500" b="1" dirty="0" err="1" smtClean="0">
                <a:solidFill>
                  <a:srgbClr val="002060"/>
                </a:solidFill>
                <a:latin typeface=".VnAvant" pitchFamily="34" charset="0"/>
              </a:rPr>
              <a:t>ao</a:t>
            </a:r>
            <a:r>
              <a:rPr lang="en-US" sz="11500" b="1" dirty="0" smtClean="0">
                <a:solidFill>
                  <a:srgbClr val="002060"/>
                </a:solidFill>
                <a:latin typeface=".VnAvant" pitchFamily="34" charset="0"/>
              </a:rPr>
              <a:t> </a:t>
            </a:r>
            <a:r>
              <a:rPr lang="en-US" sz="11500" b="1" dirty="0" err="1" smtClean="0">
                <a:solidFill>
                  <a:srgbClr val="002060"/>
                </a:solidFill>
                <a:latin typeface=".VnAvant" pitchFamily="34" charset="0"/>
              </a:rPr>
              <a:t>vµng</a:t>
            </a:r>
            <a:endParaRPr lang="en-US" sz="11500" b="1" dirty="0">
              <a:solidFill>
                <a:srgbClr val="002060"/>
              </a:solidFill>
              <a:latin typeface=".VnAvan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60380" y="4191000"/>
            <a:ext cx="112082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 smtClean="0">
                <a:solidFill>
                  <a:srgbClr val="FF0000"/>
                </a:solidFill>
                <a:latin typeface=".VnAvant" pitchFamily="34" charset="0"/>
              </a:rPr>
              <a:t>s</a:t>
            </a:r>
            <a:endParaRPr lang="en-US" sz="166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20482" name="AutoShape 2" descr="Káº¿t quáº£ hÃ¬nh áº£nh cho sao vÃ 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152400" y="228600"/>
            <a:ext cx="6858000" cy="4495800"/>
            <a:chOff x="152400" y="228600"/>
            <a:chExt cx="6858000" cy="4495800"/>
          </a:xfrm>
        </p:grpSpPr>
        <p:sp>
          <p:nvSpPr>
            <p:cNvPr id="6" name="Rectangle 5"/>
            <p:cNvSpPr/>
            <p:nvPr/>
          </p:nvSpPr>
          <p:spPr>
            <a:xfrm>
              <a:off x="152400" y="228600"/>
              <a:ext cx="6858000" cy="4495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143000" y="3324761"/>
              <a:ext cx="480452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0" b="1" dirty="0" err="1" smtClean="0">
                  <a:latin typeface=".VnAvant" pitchFamily="34" charset="0"/>
                </a:rPr>
                <a:t>sao</a:t>
              </a:r>
              <a:r>
                <a:rPr lang="en-US" sz="8000" b="1" dirty="0" smtClean="0">
                  <a:latin typeface=".VnAvant" pitchFamily="34" charset="0"/>
                </a:rPr>
                <a:t> </a:t>
              </a:r>
              <a:r>
                <a:rPr lang="en-US" sz="8000" b="1" dirty="0" err="1" smtClean="0">
                  <a:latin typeface=".VnAvant" pitchFamily="34" charset="0"/>
                </a:rPr>
                <a:t>vµng</a:t>
              </a:r>
              <a:endParaRPr lang="en-US" sz="8000" b="1" dirty="0">
                <a:latin typeface=".VnAvant" pitchFamily="34" charset="0"/>
              </a:endParaRPr>
            </a:p>
          </p:txBody>
        </p:sp>
        <p:pic>
          <p:nvPicPr>
            <p:cNvPr id="20486" name="Picture 6" descr="Káº¿t quáº£ hÃ¬nh áº£nh cho sao vÃ 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676400" y="304800"/>
              <a:ext cx="3505200" cy="3200400"/>
            </a:xfrm>
            <a:prstGeom prst="rect">
              <a:avLst/>
            </a:prstGeom>
            <a:noFill/>
          </p:spPr>
        </p:pic>
      </p:grpSp>
      <p:sp>
        <p:nvSpPr>
          <p:cNvPr id="23" name="Oval 22"/>
          <p:cNvSpPr/>
          <p:nvPr/>
        </p:nvSpPr>
        <p:spPr>
          <a:xfrm>
            <a:off x="7696200" y="457200"/>
            <a:ext cx="914400" cy="1143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24" name="WordArt 10"/>
          <p:cNvSpPr>
            <a:spLocks noChangeArrowheads="1" noChangeShapeType="1" noTextEdit="1"/>
          </p:cNvSpPr>
          <p:nvPr/>
        </p:nvSpPr>
        <p:spPr bwMode="auto">
          <a:xfrm>
            <a:off x="7924800" y="685800"/>
            <a:ext cx="4572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01</a:t>
            </a:r>
          </a:p>
        </p:txBody>
      </p:sp>
      <p:sp>
        <p:nvSpPr>
          <p:cNvPr id="25" name="WordArt 13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02</a:t>
            </a:r>
          </a:p>
        </p:txBody>
      </p:sp>
      <p:sp>
        <p:nvSpPr>
          <p:cNvPr id="26" name="WordArt 11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03</a:t>
            </a:r>
          </a:p>
        </p:txBody>
      </p:sp>
      <p:sp>
        <p:nvSpPr>
          <p:cNvPr id="27" name="WordArt 14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04</a:t>
            </a:r>
          </a:p>
        </p:txBody>
      </p:sp>
      <p:sp>
        <p:nvSpPr>
          <p:cNvPr id="28" name="WordArt 12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05</a:t>
            </a:r>
          </a:p>
        </p:txBody>
      </p:sp>
      <p:sp>
        <p:nvSpPr>
          <p:cNvPr id="29" name="TextBox 84"/>
          <p:cNvSpPr txBox="1">
            <a:spLocks noChangeArrowheads="1"/>
          </p:cNvSpPr>
          <p:nvPr/>
        </p:nvSpPr>
        <p:spPr bwMode="auto">
          <a:xfrm>
            <a:off x="8382000" y="1066800"/>
            <a:ext cx="76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0" name="AutoShape 2"/>
          <p:cNvSpPr>
            <a:spLocks noChangeArrowheads="1"/>
          </p:cNvSpPr>
          <p:nvPr/>
        </p:nvSpPr>
        <p:spPr bwMode="auto">
          <a:xfrm>
            <a:off x="7010400" y="-76200"/>
            <a:ext cx="2209800" cy="2133600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HÕt</a:t>
            </a:r>
            <a:r>
              <a:rPr lang="en-US" sz="2800" b="1" dirty="0">
                <a:solidFill>
                  <a:srgbClr val="7030A0"/>
                </a:solidFill>
                <a:latin typeface=".VnBlack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giê</a:t>
            </a:r>
            <a:endParaRPr lang="en-US" sz="2800" b="1" dirty="0">
              <a:solidFill>
                <a:srgbClr val="7030A0"/>
              </a:solidFill>
              <a:latin typeface=".VnBlack" pitchFamily="34" charset="0"/>
            </a:endParaRPr>
          </a:p>
        </p:txBody>
      </p:sp>
      <p:pic>
        <p:nvPicPr>
          <p:cNvPr id="31" name="Picture 16" descr="s_f_01_589_01_02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7162800" y="3733800"/>
            <a:ext cx="2133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"/>
                                            </p:cond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"/>
                                            </p:cond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"/>
                                            </p:cond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474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11" grpId="0"/>
      <p:bldP spid="13" grpId="0"/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j0214098.wav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72200" y="2819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Group 10"/>
          <p:cNvGrpSpPr/>
          <p:nvPr/>
        </p:nvGrpSpPr>
        <p:grpSpPr>
          <a:xfrm>
            <a:off x="228600" y="76200"/>
            <a:ext cx="6705600" cy="4800600"/>
            <a:chOff x="228600" y="228600"/>
            <a:chExt cx="6705600" cy="4800600"/>
          </a:xfrm>
        </p:grpSpPr>
        <p:sp>
          <p:nvSpPr>
            <p:cNvPr id="7" name="Rectangle 6"/>
            <p:cNvSpPr/>
            <p:nvPr/>
          </p:nvSpPr>
          <p:spPr>
            <a:xfrm>
              <a:off x="228600" y="228600"/>
              <a:ext cx="6705600" cy="47244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658080" y="3705761"/>
              <a:ext cx="3189934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0" b="1" dirty="0" smtClean="0">
                  <a:latin typeface=".VnAvant" pitchFamily="34" charset="0"/>
                </a:rPr>
                <a:t>x¹ </a:t>
              </a:r>
              <a:r>
                <a:rPr lang="en-US" sz="8000" b="1" dirty="0" err="1" smtClean="0">
                  <a:latin typeface=".VnAvant" pitchFamily="34" charset="0"/>
                </a:rPr>
                <a:t>thñ</a:t>
              </a:r>
              <a:endParaRPr lang="en-US" sz="8000" b="1" dirty="0">
                <a:latin typeface=".VnAvant" pitchFamily="34" charset="0"/>
              </a:endParaRPr>
            </a:p>
          </p:txBody>
        </p:sp>
        <p:pic>
          <p:nvPicPr>
            <p:cNvPr id="22532" name="Picture 4" descr="HÃ¬nh áº£nh cÃ³ liÃªn quan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33400" y="304800"/>
              <a:ext cx="6113721" cy="3505200"/>
            </a:xfrm>
            <a:prstGeom prst="rect">
              <a:avLst/>
            </a:prstGeom>
            <a:noFill/>
          </p:spPr>
        </p:pic>
      </p:grpSp>
      <p:sp>
        <p:nvSpPr>
          <p:cNvPr id="12" name="TextBox 11"/>
          <p:cNvSpPr txBox="1"/>
          <p:nvPr/>
        </p:nvSpPr>
        <p:spPr>
          <a:xfrm>
            <a:off x="427461" y="4843552"/>
            <a:ext cx="566853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 smtClean="0">
                <a:solidFill>
                  <a:srgbClr val="002060"/>
                </a:solidFill>
                <a:latin typeface=".VnAvant" pitchFamily="34" charset="0"/>
              </a:rPr>
              <a:t>….¹ </a:t>
            </a:r>
            <a:r>
              <a:rPr lang="en-US" sz="11500" b="1" dirty="0" err="1" smtClean="0">
                <a:solidFill>
                  <a:srgbClr val="002060"/>
                </a:solidFill>
                <a:latin typeface=".VnAvant" pitchFamily="34" charset="0"/>
              </a:rPr>
              <a:t>thñ</a:t>
            </a:r>
            <a:endParaRPr lang="en-US" sz="11500" b="1" dirty="0">
              <a:solidFill>
                <a:srgbClr val="002060"/>
              </a:solidFill>
              <a:latin typeface=".VnAvant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620000" y="457200"/>
            <a:ext cx="914400" cy="1143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4" name="WordArt 10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4572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01</a:t>
            </a:r>
          </a:p>
        </p:txBody>
      </p:sp>
      <p:sp>
        <p:nvSpPr>
          <p:cNvPr id="15" name="WordArt 13"/>
          <p:cNvSpPr>
            <a:spLocks noChangeArrowheads="1" noChangeShapeType="1" noTextEdit="1"/>
          </p:cNvSpPr>
          <p:nvPr/>
        </p:nvSpPr>
        <p:spPr bwMode="auto">
          <a:xfrm>
            <a:off x="77724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02</a:t>
            </a:r>
          </a:p>
        </p:txBody>
      </p:sp>
      <p:sp>
        <p:nvSpPr>
          <p:cNvPr id="16" name="WordArt 11"/>
          <p:cNvSpPr>
            <a:spLocks noChangeArrowheads="1" noChangeShapeType="1" noTextEdit="1"/>
          </p:cNvSpPr>
          <p:nvPr/>
        </p:nvSpPr>
        <p:spPr bwMode="auto">
          <a:xfrm>
            <a:off x="77724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03</a:t>
            </a:r>
          </a:p>
        </p:txBody>
      </p:sp>
      <p:sp>
        <p:nvSpPr>
          <p:cNvPr id="17" name="WordArt 14"/>
          <p:cNvSpPr>
            <a:spLocks noChangeArrowheads="1" noChangeShapeType="1" noTextEdit="1"/>
          </p:cNvSpPr>
          <p:nvPr/>
        </p:nvSpPr>
        <p:spPr bwMode="auto">
          <a:xfrm>
            <a:off x="77724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04</a:t>
            </a:r>
          </a:p>
        </p:txBody>
      </p:sp>
      <p:sp>
        <p:nvSpPr>
          <p:cNvPr id="18" name="WordArt 12"/>
          <p:cNvSpPr>
            <a:spLocks noChangeArrowheads="1" noChangeShapeType="1" noTextEdit="1"/>
          </p:cNvSpPr>
          <p:nvPr/>
        </p:nvSpPr>
        <p:spPr bwMode="auto">
          <a:xfrm>
            <a:off x="77724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05</a:t>
            </a:r>
          </a:p>
        </p:txBody>
      </p:sp>
      <p:sp>
        <p:nvSpPr>
          <p:cNvPr id="19" name="TextBox 84"/>
          <p:cNvSpPr txBox="1">
            <a:spLocks noChangeArrowheads="1"/>
          </p:cNvSpPr>
          <p:nvPr/>
        </p:nvSpPr>
        <p:spPr bwMode="auto">
          <a:xfrm>
            <a:off x="8305800" y="1066800"/>
            <a:ext cx="76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" name="AutoShape 2"/>
          <p:cNvSpPr>
            <a:spLocks noChangeArrowheads="1"/>
          </p:cNvSpPr>
          <p:nvPr/>
        </p:nvSpPr>
        <p:spPr bwMode="auto">
          <a:xfrm>
            <a:off x="6934200" y="-76200"/>
            <a:ext cx="2209800" cy="2133600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HÕt</a:t>
            </a:r>
            <a:r>
              <a:rPr lang="en-US" sz="2800" b="1" dirty="0">
                <a:solidFill>
                  <a:srgbClr val="7030A0"/>
                </a:solidFill>
                <a:latin typeface=".VnBlack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giê</a:t>
            </a:r>
            <a:endParaRPr lang="en-US" sz="2800" b="1" dirty="0">
              <a:solidFill>
                <a:srgbClr val="7030A0"/>
              </a:solidFill>
              <a:latin typeface=".Vn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66800" y="4191000"/>
            <a:ext cx="137730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 smtClean="0">
                <a:solidFill>
                  <a:srgbClr val="FF0000"/>
                </a:solidFill>
                <a:latin typeface=".VnAvant" pitchFamily="34" charset="0"/>
              </a:rPr>
              <a:t>x</a:t>
            </a:r>
            <a:endParaRPr lang="en-US" sz="166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22" name="Picture 16" descr="s_f_01_589_01_02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7010400" y="3810000"/>
            <a:ext cx="2133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74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đúng - nhạ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12" grpId="0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Lan Anh\phông nền đẹp\fe77d5ae9469ac0897d2adca1533429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48800" cy="685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066800" y="2362200"/>
            <a:ext cx="707909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Trò</a:t>
            </a:r>
            <a:r>
              <a:rPr lang="en-US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chơi</a:t>
            </a:r>
            <a:r>
              <a:rPr lang="en-US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kết</a:t>
            </a:r>
            <a:r>
              <a:rPr lang="en-US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thúc</a:t>
            </a:r>
            <a:endParaRPr lang="en-US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8200" y="2304871"/>
            <a:ext cx="734367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 err="1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Phần</a:t>
            </a:r>
            <a:r>
              <a:rPr lang="en-US" sz="7200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3: ĐỒNG ĐỘI</a:t>
            </a:r>
            <a:endParaRPr lang="en-US" sz="7200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713</TotalTime>
  <Words>180</Words>
  <Application>Microsoft Office PowerPoint</Application>
  <PresentationFormat>On-screen Show (4:3)</PresentationFormat>
  <Paragraphs>75</Paragraphs>
  <Slides>21</Slides>
  <Notes>1</Notes>
  <HiddenSlides>0</HiddenSlides>
  <MMClips>25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.VnAvant</vt:lpstr>
      <vt:lpstr>.VnBlack</vt:lpstr>
      <vt:lpstr>Arial</vt:lpstr>
      <vt:lpstr>Arial Black</vt:lpstr>
      <vt:lpstr>Calibri</vt:lpstr>
      <vt:lpstr>Times New Roman</vt:lpstr>
      <vt:lpstr>VNI-Avo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</dc:creator>
  <cp:lastModifiedBy>Windows User</cp:lastModifiedBy>
  <cp:revision>50</cp:revision>
  <dcterms:created xsi:type="dcterms:W3CDTF">2019-10-30T05:41:31Z</dcterms:created>
  <dcterms:modified xsi:type="dcterms:W3CDTF">2022-06-10T03:18:15Z</dcterms:modified>
</cp:coreProperties>
</file>