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48" d="100"/>
          <a:sy n="48" d="100"/>
        </p:scale>
        <p:origin x="216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9899-B24B-4F92-A437-181BA2E0BCF3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E9B2-0DF1-40C8-B283-A4D0BA7CB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836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9899-B24B-4F92-A437-181BA2E0BCF3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E9B2-0DF1-40C8-B283-A4D0BA7CB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471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9899-B24B-4F92-A437-181BA2E0BCF3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E9B2-0DF1-40C8-B283-A4D0BA7CB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790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9899-B24B-4F92-A437-181BA2E0BCF3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E9B2-0DF1-40C8-B283-A4D0BA7CB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186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9899-B24B-4F92-A437-181BA2E0BCF3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E9B2-0DF1-40C8-B283-A4D0BA7CB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489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9899-B24B-4F92-A437-181BA2E0BCF3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E9B2-0DF1-40C8-B283-A4D0BA7CB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6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9899-B24B-4F92-A437-181BA2E0BCF3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E9B2-0DF1-40C8-B283-A4D0BA7CB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421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9899-B24B-4F92-A437-181BA2E0BCF3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E9B2-0DF1-40C8-B283-A4D0BA7CB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079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9899-B24B-4F92-A437-181BA2E0BCF3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E9B2-0DF1-40C8-B283-A4D0BA7CB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766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9899-B24B-4F92-A437-181BA2E0BCF3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E9B2-0DF1-40C8-B283-A4D0BA7CB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062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19899-B24B-4F92-A437-181BA2E0BCF3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DE9B2-0DF1-40C8-B283-A4D0BA7CB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118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19899-B24B-4F92-A437-181BA2E0BCF3}" type="datetimeFigureOut">
              <a:rPr lang="en-US" smtClean="0"/>
              <a:t>11/30/2023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DE9B2-0DF1-40C8-B283-A4D0BA7CB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612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8" y="-869843"/>
            <a:ext cx="12192000" cy="7727843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3516868" y="2692744"/>
            <a:ext cx="387458" cy="369332"/>
            <a:chOff x="3436858" y="2676224"/>
            <a:chExt cx="387458" cy="369332"/>
          </a:xfrm>
        </p:grpSpPr>
        <p:sp>
          <p:nvSpPr>
            <p:cNvPr id="6" name="Oval 5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659953" y="3010598"/>
            <a:ext cx="387458" cy="369332"/>
            <a:chOff x="3436858" y="2676224"/>
            <a:chExt cx="387458" cy="369332"/>
          </a:xfrm>
        </p:grpSpPr>
        <p:sp>
          <p:nvSpPr>
            <p:cNvPr id="16" name="Oval 15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784105" y="3711638"/>
            <a:ext cx="387458" cy="369332"/>
            <a:chOff x="3436858" y="2676224"/>
            <a:chExt cx="387458" cy="369332"/>
          </a:xfrm>
        </p:grpSpPr>
        <p:sp>
          <p:nvSpPr>
            <p:cNvPr id="19" name="Oval 18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694162" y="5181856"/>
            <a:ext cx="387458" cy="369332"/>
            <a:chOff x="3436858" y="2676224"/>
            <a:chExt cx="387458" cy="369332"/>
          </a:xfrm>
        </p:grpSpPr>
        <p:sp>
          <p:nvSpPr>
            <p:cNvPr id="22" name="Oval 21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500986" y="5130378"/>
            <a:ext cx="387458" cy="369332"/>
            <a:chOff x="3436858" y="2676224"/>
            <a:chExt cx="387458" cy="369332"/>
          </a:xfrm>
        </p:grpSpPr>
        <p:sp>
          <p:nvSpPr>
            <p:cNvPr id="28" name="Oval 27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617223" y="4353598"/>
            <a:ext cx="387458" cy="369332"/>
            <a:chOff x="3436858" y="2676224"/>
            <a:chExt cx="387458" cy="369332"/>
          </a:xfrm>
        </p:grpSpPr>
        <p:sp>
          <p:nvSpPr>
            <p:cNvPr id="31" name="Oval 30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814383" y="3763116"/>
            <a:ext cx="387458" cy="369332"/>
            <a:chOff x="3436858" y="2676224"/>
            <a:chExt cx="387458" cy="369332"/>
          </a:xfrm>
        </p:grpSpPr>
        <p:sp>
          <p:nvSpPr>
            <p:cNvPr id="34" name="Oval 33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411592" y="2559556"/>
            <a:ext cx="387458" cy="369332"/>
            <a:chOff x="3436858" y="2676224"/>
            <a:chExt cx="387458" cy="369332"/>
          </a:xfrm>
        </p:grpSpPr>
        <p:sp>
          <p:nvSpPr>
            <p:cNvPr id="40" name="Oval 39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004681" y="1660906"/>
            <a:ext cx="387458" cy="369332"/>
            <a:chOff x="3436858" y="2676224"/>
            <a:chExt cx="387458" cy="369332"/>
          </a:xfrm>
        </p:grpSpPr>
        <p:sp>
          <p:nvSpPr>
            <p:cNvPr id="43" name="Oval 42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912257" y="1246315"/>
            <a:ext cx="387458" cy="369332"/>
            <a:chOff x="3436858" y="2676224"/>
            <a:chExt cx="387458" cy="369332"/>
          </a:xfrm>
        </p:grpSpPr>
        <p:sp>
          <p:nvSpPr>
            <p:cNvPr id="49" name="Oval 48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395356" y="2241702"/>
            <a:ext cx="387458" cy="369332"/>
            <a:chOff x="3436858" y="2676224"/>
            <a:chExt cx="387458" cy="369332"/>
          </a:xfrm>
        </p:grpSpPr>
        <p:sp>
          <p:nvSpPr>
            <p:cNvPr id="55" name="Oval 54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443106" y="1794094"/>
            <a:ext cx="387458" cy="369332"/>
            <a:chOff x="3436858" y="2676224"/>
            <a:chExt cx="387458" cy="369332"/>
          </a:xfrm>
        </p:grpSpPr>
        <p:sp>
          <p:nvSpPr>
            <p:cNvPr id="58" name="Oval 57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7565178" y="1493012"/>
            <a:ext cx="387458" cy="369332"/>
            <a:chOff x="3436858" y="2676224"/>
            <a:chExt cx="387458" cy="369332"/>
          </a:xfrm>
        </p:grpSpPr>
        <p:sp>
          <p:nvSpPr>
            <p:cNvPr id="61" name="Oval 60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832415" y="3393784"/>
            <a:ext cx="387458" cy="369332"/>
            <a:chOff x="3436858" y="2676224"/>
            <a:chExt cx="387458" cy="369332"/>
          </a:xfrm>
        </p:grpSpPr>
        <p:sp>
          <p:nvSpPr>
            <p:cNvPr id="67" name="Oval 66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8707775" y="1794094"/>
            <a:ext cx="387458" cy="369332"/>
            <a:chOff x="3436858" y="2676224"/>
            <a:chExt cx="387458" cy="369332"/>
          </a:xfrm>
        </p:grpSpPr>
        <p:sp>
          <p:nvSpPr>
            <p:cNvPr id="70" name="Oval 69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182427" y="2227203"/>
            <a:ext cx="387458" cy="369332"/>
            <a:chOff x="3436858" y="2676224"/>
            <a:chExt cx="387458" cy="369332"/>
          </a:xfrm>
        </p:grpSpPr>
        <p:sp>
          <p:nvSpPr>
            <p:cNvPr id="73" name="Oval 72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578906" y="2559556"/>
            <a:ext cx="387458" cy="369332"/>
            <a:chOff x="3436858" y="2676224"/>
            <a:chExt cx="387458" cy="369332"/>
          </a:xfrm>
        </p:grpSpPr>
        <p:sp>
          <p:nvSpPr>
            <p:cNvPr id="76" name="Oval 75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9708569" y="1742616"/>
            <a:ext cx="387458" cy="369332"/>
            <a:chOff x="3436858" y="2676224"/>
            <a:chExt cx="387458" cy="369332"/>
          </a:xfrm>
        </p:grpSpPr>
        <p:sp>
          <p:nvSpPr>
            <p:cNvPr id="79" name="Oval 78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207378" y="1716974"/>
            <a:ext cx="387458" cy="369332"/>
            <a:chOff x="3436858" y="2676224"/>
            <a:chExt cx="387458" cy="369332"/>
          </a:xfrm>
        </p:grpSpPr>
        <p:sp>
          <p:nvSpPr>
            <p:cNvPr id="85" name="Oval 84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443106" y="1105328"/>
            <a:ext cx="387458" cy="369332"/>
            <a:chOff x="3436858" y="2676224"/>
            <a:chExt cx="387458" cy="369332"/>
          </a:xfrm>
        </p:grpSpPr>
        <p:sp>
          <p:nvSpPr>
            <p:cNvPr id="88" name="Oval 87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951067" y="1615647"/>
            <a:ext cx="387458" cy="369332"/>
            <a:chOff x="3436858" y="2676224"/>
            <a:chExt cx="387458" cy="369332"/>
          </a:xfrm>
        </p:grpSpPr>
        <p:sp>
          <p:nvSpPr>
            <p:cNvPr id="94" name="Oval 93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8742537" y="2959120"/>
            <a:ext cx="387458" cy="369332"/>
            <a:chOff x="3436858" y="2676224"/>
            <a:chExt cx="387458" cy="369332"/>
          </a:xfrm>
        </p:grpSpPr>
        <p:sp>
          <p:nvSpPr>
            <p:cNvPr id="97" name="Oval 96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7599940" y="978829"/>
            <a:ext cx="387458" cy="369332"/>
            <a:chOff x="3436858" y="2676224"/>
            <a:chExt cx="387458" cy="369332"/>
          </a:xfrm>
        </p:grpSpPr>
        <p:sp>
          <p:nvSpPr>
            <p:cNvPr id="100" name="Oval 99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0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7263201" y="5389836"/>
            <a:ext cx="387458" cy="369332"/>
            <a:chOff x="3436858" y="2676224"/>
            <a:chExt cx="387458" cy="369332"/>
          </a:xfrm>
        </p:grpSpPr>
        <p:sp>
          <p:nvSpPr>
            <p:cNvPr id="118" name="Oval 117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.VnAvant" panose="020B7200000000000000" pitchFamily="34" charset="0"/>
                </a:rPr>
                <a:t>1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078189" y="5421503"/>
            <a:ext cx="387458" cy="369332"/>
            <a:chOff x="3436858" y="2676224"/>
            <a:chExt cx="387458" cy="369332"/>
          </a:xfrm>
        </p:grpSpPr>
        <p:sp>
          <p:nvSpPr>
            <p:cNvPr id="124" name="Oval 123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2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8081627" y="4864002"/>
            <a:ext cx="387458" cy="369332"/>
            <a:chOff x="3436858" y="2676224"/>
            <a:chExt cx="387458" cy="369332"/>
          </a:xfrm>
        </p:grpSpPr>
        <p:sp>
          <p:nvSpPr>
            <p:cNvPr id="127" name="Oval 126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.VnAvant" panose="020B7200000000000000" pitchFamily="34" charset="0"/>
                </a:rPr>
                <a:t>9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8376897" y="5894431"/>
            <a:ext cx="387458" cy="369332"/>
            <a:chOff x="3436858" y="2676224"/>
            <a:chExt cx="387458" cy="369332"/>
          </a:xfrm>
        </p:grpSpPr>
        <p:sp>
          <p:nvSpPr>
            <p:cNvPr id="130" name="Oval 129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2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6148742" y="5053792"/>
            <a:ext cx="387458" cy="646331"/>
            <a:chOff x="3436858" y="2676224"/>
            <a:chExt cx="387458" cy="646331"/>
          </a:xfrm>
        </p:grpSpPr>
        <p:sp>
          <p:nvSpPr>
            <p:cNvPr id="136" name="Oval 135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3436858" y="2676224"/>
              <a:ext cx="3874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.VnAvant" panose="020B7200000000000000" pitchFamily="34" charset="0"/>
                </a:rPr>
                <a:t>8</a:t>
              </a:r>
              <a:endParaRPr lang="en-US" b="1" dirty="0" smtClean="0">
                <a:latin typeface=".VnAvant" panose="020B7200000000000000" pitchFamily="34" charset="0"/>
              </a:endParaRPr>
            </a:p>
            <a:p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6278973" y="4365221"/>
            <a:ext cx="387458" cy="369332"/>
            <a:chOff x="3436858" y="2676224"/>
            <a:chExt cx="387458" cy="369332"/>
          </a:xfrm>
        </p:grpSpPr>
        <p:sp>
          <p:nvSpPr>
            <p:cNvPr id="139" name="Oval 138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.VnAvant" panose="020B7200000000000000" pitchFamily="34" charset="0"/>
                </a:rPr>
                <a:t>3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6725945" y="5441314"/>
            <a:ext cx="387458" cy="369332"/>
            <a:chOff x="3436858" y="2676224"/>
            <a:chExt cx="387458" cy="369332"/>
          </a:xfrm>
        </p:grpSpPr>
        <p:sp>
          <p:nvSpPr>
            <p:cNvPr id="142" name="Oval 141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6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8471316" y="3754530"/>
            <a:ext cx="387458" cy="369332"/>
            <a:chOff x="3436858" y="2676224"/>
            <a:chExt cx="387458" cy="369332"/>
          </a:xfrm>
        </p:grpSpPr>
        <p:sp>
          <p:nvSpPr>
            <p:cNvPr id="145" name="Oval 144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3436858" y="2676224"/>
              <a:ext cx="3874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8</a:t>
              </a:r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7863172" y="5418000"/>
            <a:ext cx="387458" cy="646331"/>
            <a:chOff x="3436858" y="2676224"/>
            <a:chExt cx="387458" cy="646331"/>
          </a:xfrm>
        </p:grpSpPr>
        <p:sp>
          <p:nvSpPr>
            <p:cNvPr id="148" name="Oval 147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3436858" y="2676224"/>
              <a:ext cx="3874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4</a:t>
              </a:r>
            </a:p>
            <a:p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8639057" y="4578647"/>
            <a:ext cx="387458" cy="646331"/>
            <a:chOff x="3436858" y="2676224"/>
            <a:chExt cx="387458" cy="646331"/>
          </a:xfrm>
        </p:grpSpPr>
        <p:sp>
          <p:nvSpPr>
            <p:cNvPr id="151" name="Oval 150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3436858" y="2676224"/>
              <a:ext cx="3874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.VnAvant" panose="020B7200000000000000" pitchFamily="34" charset="0"/>
                </a:rPr>
                <a:t>7</a:t>
              </a:r>
              <a:endParaRPr lang="en-US" b="1" dirty="0" smtClean="0">
                <a:latin typeface=".VnAvant" panose="020B7200000000000000" pitchFamily="34" charset="0"/>
              </a:endParaRPr>
            </a:p>
            <a:p>
              <a:endParaRPr lang="en-US" b="1" dirty="0">
                <a:latin typeface=".VnAvant" panose="020B7200000000000000" pitchFamily="34" charset="0"/>
              </a:endParaRPr>
            </a:p>
          </p:txBody>
        </p:sp>
      </p:grpSp>
      <p:sp>
        <p:nvSpPr>
          <p:cNvPr id="155" name="TextBox 154"/>
          <p:cNvSpPr txBox="1"/>
          <p:nvPr/>
        </p:nvSpPr>
        <p:spPr>
          <a:xfrm>
            <a:off x="6457055" y="2958957"/>
            <a:ext cx="3874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>
              <a:latin typeface=".VnAvant" panose="020B7200000000000000" pitchFamily="34" charset="0"/>
            </a:endParaRPr>
          </a:p>
          <a:p>
            <a:endParaRPr lang="en-US" b="1" dirty="0">
              <a:latin typeface=".VnAvant" panose="020B7200000000000000" pitchFamily="34" charset="0"/>
            </a:endParaRPr>
          </a:p>
        </p:txBody>
      </p:sp>
      <p:grpSp>
        <p:nvGrpSpPr>
          <p:cNvPr id="159" name="Group 158"/>
          <p:cNvGrpSpPr/>
          <p:nvPr/>
        </p:nvGrpSpPr>
        <p:grpSpPr>
          <a:xfrm>
            <a:off x="5563532" y="5366522"/>
            <a:ext cx="387458" cy="646331"/>
            <a:chOff x="3436858" y="2676224"/>
            <a:chExt cx="387458" cy="646331"/>
          </a:xfrm>
        </p:grpSpPr>
        <p:sp>
          <p:nvSpPr>
            <p:cNvPr id="160" name="Oval 159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3436858" y="2676224"/>
              <a:ext cx="3874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.VnAvant" panose="020B7200000000000000" pitchFamily="34" charset="0"/>
                </a:rPr>
                <a:t>5</a:t>
              </a:r>
              <a:endParaRPr lang="en-US" b="1" dirty="0" smtClean="0">
                <a:latin typeface=".VnAvant" panose="020B7200000000000000" pitchFamily="34" charset="0"/>
              </a:endParaRPr>
            </a:p>
            <a:p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8455137" y="5392019"/>
            <a:ext cx="387458" cy="646331"/>
            <a:chOff x="3436858" y="2676224"/>
            <a:chExt cx="387458" cy="646331"/>
          </a:xfrm>
        </p:grpSpPr>
        <p:sp>
          <p:nvSpPr>
            <p:cNvPr id="163" name="Oval 162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3436858" y="2676224"/>
              <a:ext cx="3874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.VnAvant" panose="020B7200000000000000" pitchFamily="34" charset="0"/>
                </a:rPr>
                <a:t>3</a:t>
              </a:r>
              <a:endParaRPr lang="en-US" b="1" dirty="0" smtClean="0">
                <a:latin typeface=".VnAvant" panose="020B7200000000000000" pitchFamily="34" charset="0"/>
              </a:endParaRPr>
            </a:p>
            <a:p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8936266" y="4181032"/>
            <a:ext cx="387458" cy="646331"/>
            <a:chOff x="3436858" y="2676224"/>
            <a:chExt cx="387458" cy="646331"/>
          </a:xfrm>
        </p:grpSpPr>
        <p:sp>
          <p:nvSpPr>
            <p:cNvPr id="166" name="Oval 165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3436858" y="2676224"/>
              <a:ext cx="3874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.VnAvant" panose="020B7200000000000000" pitchFamily="34" charset="0"/>
                </a:rPr>
                <a:t>4</a:t>
              </a:r>
            </a:p>
            <a:p>
              <a:endParaRPr lang="en-US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8816045" y="5283003"/>
            <a:ext cx="387458" cy="646331"/>
            <a:chOff x="3436858" y="2676224"/>
            <a:chExt cx="387458" cy="646331"/>
          </a:xfrm>
        </p:grpSpPr>
        <p:sp>
          <p:nvSpPr>
            <p:cNvPr id="169" name="Oval 168"/>
            <p:cNvSpPr/>
            <p:nvPr/>
          </p:nvSpPr>
          <p:spPr>
            <a:xfrm>
              <a:off x="3471620" y="2727702"/>
              <a:ext cx="232475" cy="26637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3436858" y="2676224"/>
              <a:ext cx="3874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latin typeface=".VnAvant" panose="020B7200000000000000" pitchFamily="34" charset="0"/>
                </a:rPr>
                <a:t>6</a:t>
              </a:r>
              <a:endParaRPr lang="en-US" b="1" dirty="0" smtClean="0">
                <a:latin typeface=".VnAvant" panose="020B7200000000000000" pitchFamily="34" charset="0"/>
              </a:endParaRPr>
            </a:p>
            <a:p>
              <a:endParaRPr lang="en-US" b="1" dirty="0">
                <a:latin typeface=".VnAvant" panose="020B720000000000000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5607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712" y="0"/>
            <a:ext cx="4703279" cy="667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61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94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756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575" y="258417"/>
            <a:ext cx="4207120" cy="6361044"/>
          </a:xfrm>
        </p:spPr>
      </p:pic>
    </p:spTree>
    <p:extLst>
      <p:ext uri="{BB962C8B-B14F-4D97-AF65-F5344CB8AC3E}">
        <p14:creationId xmlns:p14="http://schemas.microsoft.com/office/powerpoint/2010/main" val="1474236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69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557012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06786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331" y="0"/>
            <a:ext cx="63676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560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37</Words>
  <Application>Microsoft Office PowerPoint</Application>
  <PresentationFormat>Widescreen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.VnAvant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MsrLy</dc:creator>
  <cp:lastModifiedBy>MsrLy</cp:lastModifiedBy>
  <cp:revision>6</cp:revision>
  <dcterms:created xsi:type="dcterms:W3CDTF">2023-11-30T13:14:59Z</dcterms:created>
  <dcterms:modified xsi:type="dcterms:W3CDTF">2023-11-30T15:15:36Z</dcterms:modified>
</cp:coreProperties>
</file>