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59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9590-BD1C-4598-AD22-9ED24CE7BCC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0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9590-BD1C-4598-AD22-9ED24CE7BCC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0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9590-BD1C-4598-AD22-9ED24CE7BCC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9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9590-BD1C-4598-AD22-9ED24CE7BCC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1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9590-BD1C-4598-AD22-9ED24CE7BCC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0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9590-BD1C-4598-AD22-9ED24CE7BCC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7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9590-BD1C-4598-AD22-9ED24CE7BCC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4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9590-BD1C-4598-AD22-9ED24CE7BCC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8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9590-BD1C-4598-AD22-9ED24CE7BCC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4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9590-BD1C-4598-AD22-9ED24CE7BCC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61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9590-BD1C-4598-AD22-9ED24CE7BCC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5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09590-BD1C-4598-AD22-9ED24CE7BCC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3A811-3DE1-4CA4-814E-468AB175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4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ần thêm chính sách ưu đãi cho giáo viên mầm non | Báo dân si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7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ể “trẻ chơi mà học - học mà chơi” ở các trường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74"/>
            <a:ext cx="9144000" cy="681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78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0"/>
            <a:ext cx="91162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5 Bước rửa mặt cho trẻ mầm non đúng cách, nhẹ nhà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13855"/>
            <a:ext cx="9130145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hế độ trực trưa cho giáo viên mầm n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10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Một ngày của cô giáo mầm non - QTV - Đài Phát thanh và Truyền hình Quảng  N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123218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4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vinhyen.vinhphuc.gov.vn/ct/cms/tintuc/PublishingImages/TestTao/Nam%202017/T11/17.11-co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3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ó nên cho giáo viên mầm non nghỉ hưu sớm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" y="-7258"/>
            <a:ext cx="9125857" cy="686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2020-10-06T01:42:54Z</dcterms:created>
  <dcterms:modified xsi:type="dcterms:W3CDTF">2020-10-06T01:54:33Z</dcterms:modified>
</cp:coreProperties>
</file>