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75" r:id="rId3"/>
    <p:sldId id="281" r:id="rId4"/>
    <p:sldId id="270" r:id="rId5"/>
    <p:sldId id="268" r:id="rId6"/>
    <p:sldId id="272" r:id="rId7"/>
    <p:sldId id="271" r:id="rId8"/>
    <p:sldId id="273" r:id="rId9"/>
    <p:sldId id="278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BEFF"/>
    <a:srgbClr val="A6CAFE"/>
    <a:srgbClr val="FFCCFF"/>
    <a:srgbClr val="0000CC"/>
    <a:srgbClr val="FFFF99"/>
    <a:srgbClr val="DAFD59"/>
    <a:srgbClr val="A6EF75"/>
    <a:srgbClr val="83E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78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B4951-31E1-4F3E-8779-D23BCB5953AC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79788-9D16-4159-9B3E-255E6C6DC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79788-9D16-4159-9B3E-255E6C6DCB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24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EE7E-88C6-48AE-9176-82F41A5554CC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88FAB-4B32-4BB4-973A-31B8D3680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16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EE7E-88C6-48AE-9176-82F41A5554CC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88FAB-4B32-4BB4-973A-31B8D3680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92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EE7E-88C6-48AE-9176-82F41A5554CC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88FAB-4B32-4BB4-973A-31B8D3680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31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EE7E-88C6-48AE-9176-82F41A5554CC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88FAB-4B32-4BB4-973A-31B8D3680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9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EE7E-88C6-48AE-9176-82F41A5554CC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88FAB-4B32-4BB4-973A-31B8D3680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16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EE7E-88C6-48AE-9176-82F41A5554CC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88FAB-4B32-4BB4-973A-31B8D3680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84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EE7E-88C6-48AE-9176-82F41A5554CC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88FAB-4B32-4BB4-973A-31B8D3680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13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EE7E-88C6-48AE-9176-82F41A5554CC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88FAB-4B32-4BB4-973A-31B8D3680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7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EE7E-88C6-48AE-9176-82F41A5554CC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88FAB-4B32-4BB4-973A-31B8D3680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7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EE7E-88C6-48AE-9176-82F41A5554CC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88FAB-4B32-4BB4-973A-31B8D3680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35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6EE7E-88C6-48AE-9176-82F41A5554CC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88FAB-4B32-4BB4-973A-31B8D3680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4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6EE7E-88C6-48AE-9176-82F41A5554CC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88FAB-4B32-4BB4-973A-31B8D3680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2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Vẽ Tay Lễ Hội Trái Cây Nền Xanh Trái Cây, Nền Xanh, Nền, Vàng Hình nền 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0"/>
            <a:ext cx="91162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3400" y="130175"/>
            <a:ext cx="8077200" cy="1012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b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3200" y="4338935"/>
            <a:ext cx="411480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Anh</a:t>
            </a:r>
          </a:p>
        </p:txBody>
      </p:sp>
      <p:sp>
        <p:nvSpPr>
          <p:cNvPr id="10" name="Subtitle 5"/>
          <p:cNvSpPr txBox="1">
            <a:spLocks/>
          </p:cNvSpPr>
          <p:nvPr/>
        </p:nvSpPr>
        <p:spPr>
          <a:xfrm>
            <a:off x="1485900" y="3200400"/>
            <a:ext cx="6591300" cy="121920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5939" tIns="32969" rIns="65939" bIns="32969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NBPB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24 - 36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3400" y="2514599"/>
            <a:ext cx="8077200" cy="762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LĨNH VỰC PTNT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2" name="Picture 4" descr="D:\Downloads\3a662beacc323c6c652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068842"/>
            <a:ext cx="1282643" cy="134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oa thong bao">
            <a:hlinkClick r:id="" action="ppaction://media"/>
            <a:extLst>
              <a:ext uri="{FF2B5EF4-FFF2-40B4-BE49-F238E27FC236}">
                <a16:creationId xmlns:a16="http://schemas.microsoft.com/office/drawing/2014/main" id="{42465FEA-723E-90BA-B502-21553E714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6691" y="6118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3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EE39CC-2E4B-4772-CA3E-0AB08AE54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EA4A9B-4BFF-90E9-150B-5FA1AFE824AE}"/>
              </a:ext>
            </a:extLst>
          </p:cNvPr>
          <p:cNvSpPr txBox="1"/>
          <p:nvPr/>
        </p:nvSpPr>
        <p:spPr>
          <a:xfrm>
            <a:off x="819150" y="1828800"/>
            <a:ext cx="7505700" cy="2271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FF00"/>
                </a:solidFill>
                <a:latin typeface=".VnArabiaH" panose="020B7200000000000000" pitchFamily="34" charset="0"/>
              </a:rPr>
              <a:t>LÔ </a:t>
            </a:r>
            <a:r>
              <a:rPr lang="en-US" sz="5400" b="1" dirty="0" err="1">
                <a:solidFill>
                  <a:srgbClr val="FFFF00"/>
                </a:solidFill>
                <a:latin typeface=".VnArabiaH" panose="020B7200000000000000" pitchFamily="34" charset="0"/>
              </a:rPr>
              <a:t>HéI</a:t>
            </a:r>
            <a:r>
              <a:rPr lang="en-US" sz="5400" b="1" dirty="0">
                <a:solidFill>
                  <a:srgbClr val="FFFF00"/>
                </a:solidFill>
                <a:latin typeface=".VnArabiaH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.VnArabiaH" panose="020B7200000000000000" pitchFamily="34" charset="0"/>
              </a:rPr>
              <a:t>V¦ên</a:t>
            </a:r>
            <a:r>
              <a:rPr lang="en-US" sz="5400" b="1" dirty="0">
                <a:solidFill>
                  <a:srgbClr val="FFFF00"/>
                </a:solidFill>
                <a:latin typeface=".VnArabiaH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.VnArabiaH" panose="020B7200000000000000" pitchFamily="34" charset="0"/>
              </a:rPr>
              <a:t>xu©n</a:t>
            </a:r>
            <a:endParaRPr lang="en-US" sz="5400" b="1" dirty="0">
              <a:solidFill>
                <a:srgbClr val="FFFF00"/>
              </a:solidFill>
              <a:latin typeface=".VnArabiaH" panose="020B72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FF00"/>
                </a:solidFill>
                <a:latin typeface=".VnArabiaH" panose="020B7200000000000000" pitchFamily="34" charset="0"/>
              </a:rPr>
              <a:t> N¡M 2022</a:t>
            </a:r>
          </a:p>
        </p:txBody>
      </p:sp>
      <p:pic>
        <p:nvPicPr>
          <p:cNvPr id="6" name="mùa xuân ơi ODTC.wma">
            <a:hlinkClick r:id="" action="ppaction://media"/>
            <a:extLst>
              <a:ext uri="{FF2B5EF4-FFF2-40B4-BE49-F238E27FC236}">
                <a16:creationId xmlns:a16="http://schemas.microsoft.com/office/drawing/2014/main" id="{75EA9597-7975-A6BA-47BB-C530EFFD6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73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1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72EC9B-00F1-6E77-6B79-C52591023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109"/>
            <a:ext cx="9154805" cy="68603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6EFB37-3B3B-80EB-1524-9EE867299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37905" cy="6858000"/>
          </a:xfrm>
          <a:prstGeom prst="rect">
            <a:avLst/>
          </a:prstGeom>
        </p:spPr>
      </p:pic>
      <p:pic>
        <p:nvPicPr>
          <p:cNvPr id="4" name="Picture 2" descr="OLYMPUS DIGITAL CAMERA">
            <a:extLst>
              <a:ext uri="{FF2B5EF4-FFF2-40B4-BE49-F238E27FC236}">
                <a16:creationId xmlns:a16="http://schemas.microsoft.com/office/drawing/2014/main" id="{26EA84BD-56DB-A80A-8EDD-565DDA79A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5 lễ hội hoa mùa xuân Hàn Quốc - VnExpress Du lịch">
            <a:extLst>
              <a:ext uri="{FF2B5EF4-FFF2-40B4-BE49-F238E27FC236}">
                <a16:creationId xmlns:a16="http://schemas.microsoft.com/office/drawing/2014/main" id="{752BED0B-AD90-45FA-4169-BDFD0D9ED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63C06A-5704-3A44-37C3-27941A296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38725" cy="68544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5C627C-FBCF-C27A-5798-628A2471CB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15" y="3516"/>
            <a:ext cx="9144000" cy="701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F0F376-B2F8-5E37-D149-9C6FD6191A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442" y="-18366"/>
            <a:ext cx="9228406" cy="7010400"/>
          </a:xfrm>
          <a:prstGeom prst="rect">
            <a:avLst/>
          </a:prstGeom>
        </p:spPr>
      </p:pic>
      <p:pic>
        <p:nvPicPr>
          <p:cNvPr id="9" name="Karaoke Inh Lả Ơi -- Bé Thủy Vy -- Keyboard Duy Thắng -- Nhạc Sống Thái An Studio">
            <a:hlinkClick r:id="" action="ppaction://media"/>
            <a:extLst>
              <a:ext uri="{FF2B5EF4-FFF2-40B4-BE49-F238E27FC236}">
                <a16:creationId xmlns:a16="http://schemas.microsoft.com/office/drawing/2014/main" id="{14BA24B8-6065-1BA7-3139-D41B3EB3EB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32366" y="6386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38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ỊCH KHỞI HÀNH TẾT NGUYÊN ĐÁN TÂN SỬU 2021">
            <a:extLst>
              <a:ext uri="{FF2B5EF4-FFF2-40B4-BE49-F238E27FC236}">
                <a16:creationId xmlns:a16="http://schemas.microsoft.com/office/drawing/2014/main" id="{C8527D0A-93BF-80A1-C034-9E3652393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" y="8206"/>
            <a:ext cx="9145172" cy="669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607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Các hoạt động mừng Xuân 2022 của thành phố Cần Thơ">
            <a:extLst>
              <a:ext uri="{FF2B5EF4-FFF2-40B4-BE49-F238E27FC236}">
                <a16:creationId xmlns:a16="http://schemas.microsoft.com/office/drawing/2014/main" id="{FB4FC068-01F3-E69C-8A2A-88AADE70DF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5F86B7-6F85-A50B-DADC-49A0AB441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21F115-55DA-228D-DE8F-6047211F9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286000"/>
            <a:ext cx="315703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8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940E5A-CCEC-EB2C-7353-40AA30272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32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7D7012-B283-D334-217F-BFBD5DE41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533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45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F4F7E3-DA93-2DDB-EE0F-EE8D0721C0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092" b="573"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2" name="Karaoke Inh Lả Ơi -- Bé Thủy Vy -- Keyboard Duy Thắng -- Nhạc Sống Thái An Studio">
            <a:hlinkClick r:id="" action="ppaction://media"/>
            <a:extLst>
              <a:ext uri="{FF2B5EF4-FFF2-40B4-BE49-F238E27FC236}">
                <a16:creationId xmlns:a16="http://schemas.microsoft.com/office/drawing/2014/main" id="{90540B70-5501-9F15-2612-5A4D3DECF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366" y="6386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6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D75973-8F0C-9CF6-A20E-E6BF7E7D6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Vũ điệu TÂY BẮC- Vui khỏe tuổi TRUNG NIÊN 🌺">
            <a:hlinkClick r:id="" action="ppaction://media"/>
            <a:extLst>
              <a:ext uri="{FF2B5EF4-FFF2-40B4-BE49-F238E27FC236}">
                <a16:creationId xmlns:a16="http://schemas.microsoft.com/office/drawing/2014/main" id="{6A7ADA05-2D4B-F816-8364-AEF2483B21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295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9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50</Words>
  <Application>Microsoft Office PowerPoint</Application>
  <PresentationFormat>On-screen Show (4:3)</PresentationFormat>
  <Paragraphs>8</Paragraphs>
  <Slides>9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.VnArabiaH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2021-01-24T16:50:37Z</dcterms:created>
  <dcterms:modified xsi:type="dcterms:W3CDTF">2022-10-27T08:13:36Z</dcterms:modified>
</cp:coreProperties>
</file>