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5" r:id="rId2"/>
    <p:sldId id="258" r:id="rId3"/>
    <p:sldId id="262" r:id="rId4"/>
    <p:sldId id="259" r:id="rId5"/>
    <p:sldId id="267" r:id="rId6"/>
    <p:sldId id="261" r:id="rId7"/>
    <p:sldId id="260" r:id="rId8"/>
    <p:sldId id="263" r:id="rId9"/>
  </p:sldIdLst>
  <p:sldSz cx="9144000" cy="6858000" type="screen4x3"/>
  <p:notesSz cx="6858000" cy="9144000"/>
  <p:embeddedFontLst>
    <p:embeddedFont>
      <p:font typeface="Arial Rounded MT Bold" pitchFamily="34" charset="0"/>
      <p:regular r:id="rId10"/>
    </p:embeddedFont>
    <p:embeddedFont>
      <p:font typeface="Calibri" pitchFamily="34" charset="0"/>
      <p:regular r:id="rId11"/>
      <p:bold r:id="rId12"/>
      <p:italic r:id="rId13"/>
      <p:boldItalic r:id="rId14"/>
    </p:embeddedFont>
  </p:embeddedFontLst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4DE6"/>
    <a:srgbClr val="FF0000"/>
    <a:srgbClr val="3106E8"/>
    <a:srgbClr val="E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" y="-55722"/>
            <a:ext cx="90678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40" y="228600"/>
            <a:ext cx="58896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52240" y="1905506"/>
            <a:ext cx="6043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vi-VN" sz="3200" dirty="0" smtClean="0">
              <a:solidFill>
                <a:srgbClr val="FF00FF"/>
              </a:solidFill>
            </a:endParaRPr>
          </a:p>
          <a:p>
            <a:r>
              <a:rPr lang="vi-VN" sz="3200" dirty="0" smtClean="0">
                <a:solidFill>
                  <a:srgbClr val="FF00FF"/>
                </a:solidFill>
              </a:rPr>
              <a:t>Đề tài</a:t>
            </a:r>
            <a:r>
              <a:rPr lang="pt-BR" sz="32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:Vẽ Bông Hoa</a:t>
            </a:r>
            <a:endParaRPr lang="en-US" sz="32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24 – 36 </a:t>
            </a:r>
            <a:r>
              <a:rPr lang="en-US" sz="32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</a:t>
            </a:r>
            <a:r>
              <a:rPr lang="en-US" sz="3200" dirty="0" err="1">
                <a:solidFill>
                  <a:srgbClr val="FF00FF"/>
                </a:solidFill>
                <a:latin typeface="Arno Pro Smbd" pitchFamily="18" charset="0"/>
              </a:rPr>
              <a:t>ng</a:t>
            </a:r>
            <a:endParaRPr lang="en-US" sz="3200" dirty="0">
              <a:solidFill>
                <a:srgbClr val="FF00FF"/>
              </a:solidFill>
              <a:latin typeface="Arno Pro Smbd" pitchFamily="18" charset="0"/>
            </a:endParaRPr>
          </a:p>
          <a:p>
            <a:pPr lvl="0"/>
            <a:r>
              <a:rPr lang="en-US" sz="3200" dirty="0" err="1">
                <a:solidFill>
                  <a:srgbClr val="FF00FF"/>
                </a:solidFill>
                <a:latin typeface="Arno Pro Smbd" pitchFamily="18" charset="0"/>
              </a:rPr>
              <a:t>Giáo</a:t>
            </a:r>
            <a:r>
              <a:rPr lang="en-US" sz="3200" dirty="0">
                <a:solidFill>
                  <a:srgbClr val="FF00FF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Arno Pro Smbd" pitchFamily="18" charset="0"/>
              </a:rPr>
              <a:t>viên</a:t>
            </a:r>
            <a:r>
              <a:rPr lang="en-US" sz="3200" dirty="0">
                <a:solidFill>
                  <a:srgbClr val="FF00FF"/>
                </a:solidFill>
                <a:latin typeface="Arno Pro Smbd" pitchFamily="18" charset="0"/>
              </a:rPr>
              <a:t> : </a:t>
            </a:r>
            <a:r>
              <a:rPr lang="en-US" sz="3200" dirty="0" err="1">
                <a:solidFill>
                  <a:srgbClr val="FF00FF"/>
                </a:solidFill>
                <a:latin typeface="Arno Pro Smbd" pitchFamily="18" charset="0"/>
              </a:rPr>
              <a:t>Nguyễn</a:t>
            </a:r>
            <a:r>
              <a:rPr lang="en-US" sz="3200" dirty="0">
                <a:solidFill>
                  <a:srgbClr val="FF00FF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Arno Pro Smbd" pitchFamily="18" charset="0"/>
              </a:rPr>
              <a:t>Thị</a:t>
            </a:r>
            <a:r>
              <a:rPr lang="en-US" sz="3200" dirty="0">
                <a:solidFill>
                  <a:srgbClr val="FF00FF"/>
                </a:solidFill>
                <a:latin typeface="Arno Pro Smbd" pitchFamily="18" charset="0"/>
              </a:rPr>
              <a:t> </a:t>
            </a:r>
            <a:r>
              <a:rPr lang="vi-VN" sz="3200" dirty="0">
                <a:solidFill>
                  <a:srgbClr val="FF00FF"/>
                </a:solidFill>
                <a:latin typeface="Arno Pro Smbd" pitchFamily="18" charset="0"/>
              </a:rPr>
              <a:t>Hường</a:t>
            </a:r>
          </a:p>
          <a:p>
            <a:pPr lvl="0"/>
            <a:r>
              <a:rPr lang="vi-VN" sz="3200" dirty="0">
                <a:solidFill>
                  <a:srgbClr val="FF00FF"/>
                </a:solidFill>
                <a:latin typeface="Arno Pro Smbd" pitchFamily="18" charset="0"/>
              </a:rPr>
              <a:t>                   </a:t>
            </a:r>
            <a:r>
              <a:rPr lang="en-US" sz="3200" dirty="0" err="1" smtClean="0">
                <a:solidFill>
                  <a:srgbClr val="FF00FF"/>
                </a:solidFill>
                <a:latin typeface="Arno Pro Smbd" pitchFamily="18" charset="0"/>
              </a:rPr>
              <a:t>Nguyễn</a:t>
            </a:r>
            <a:r>
              <a:rPr lang="en-US" sz="3200" dirty="0" smtClean="0">
                <a:solidFill>
                  <a:srgbClr val="FF00FF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Arno Pro Smbd" pitchFamily="18" charset="0"/>
              </a:rPr>
              <a:t>Thị</a:t>
            </a:r>
            <a:r>
              <a:rPr lang="en-US" sz="3200" dirty="0" smtClean="0">
                <a:solidFill>
                  <a:srgbClr val="FF00FF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Arno Pro Smbd" pitchFamily="18" charset="0"/>
              </a:rPr>
              <a:t>Thanh</a:t>
            </a:r>
            <a:r>
              <a:rPr lang="en-US" sz="3200" dirty="0" smtClean="0">
                <a:solidFill>
                  <a:srgbClr val="FF00FF"/>
                </a:solidFill>
                <a:latin typeface="Arno Pro Smbd" pitchFamily="18" charset="0"/>
              </a:rPr>
              <a:t> </a:t>
            </a:r>
            <a:r>
              <a:rPr lang="en-US" sz="3200" smtClean="0">
                <a:solidFill>
                  <a:srgbClr val="FF00FF"/>
                </a:solidFill>
                <a:latin typeface="Arno Pro Smbd" pitchFamily="18" charset="0"/>
              </a:rPr>
              <a:t>Nga</a:t>
            </a:r>
            <a:endParaRPr lang="en-US" sz="3200" dirty="0">
              <a:solidFill>
                <a:srgbClr val="FF00FF"/>
              </a:solidFill>
              <a:latin typeface="Arno Pro Smbd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93" y="1069975"/>
            <a:ext cx="5688013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94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7800" y="2549604"/>
            <a:ext cx="73152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ED0303"/>
                </a:solidFill>
                <a:latin typeface="Arno Pro Smbd" pitchFamily="18" charset="0"/>
              </a:rPr>
              <a:t>1.</a:t>
            </a:r>
            <a:r>
              <a:rPr lang="vi-VN" sz="6600" b="1" dirty="0" smtClean="0">
                <a:solidFill>
                  <a:srgbClr val="ED0303"/>
                </a:solidFill>
                <a:latin typeface="Arno Pro Smbd" pitchFamily="18" charset="0"/>
              </a:rPr>
              <a:t>Ổn </a:t>
            </a:r>
            <a:r>
              <a:rPr lang="vi-VN" sz="6600" b="1" dirty="0" smtClean="0">
                <a:solidFill>
                  <a:srgbClr val="ED0303"/>
                </a:solidFill>
                <a:latin typeface="Arno Pro Smbd" pitchFamily="18" charset="0"/>
              </a:rPr>
              <a:t>định tổ </a:t>
            </a:r>
            <a:r>
              <a:rPr lang="vi-VN" sz="6600" b="1" dirty="0" smtClean="0">
                <a:solidFill>
                  <a:srgbClr val="ED0303"/>
                </a:solidFill>
                <a:latin typeface="Arno Pro Smbd" pitchFamily="18" charset="0"/>
              </a:rPr>
              <a:t>ch</a:t>
            </a:r>
            <a:r>
              <a:rPr lang="en-US" sz="6600" b="1" dirty="0" err="1" smtClean="0">
                <a:solidFill>
                  <a:srgbClr val="ED0303"/>
                </a:solidFill>
                <a:latin typeface="Arno Pro Smbd" pitchFamily="18" charset="0"/>
              </a:rPr>
              <a:t>ức</a:t>
            </a:r>
            <a:r>
              <a:rPr lang="en-US" sz="6600" b="1" dirty="0" smtClean="0">
                <a:solidFill>
                  <a:srgbClr val="ED0303"/>
                </a:solidFill>
                <a:latin typeface="Arno Pro Smbd" pitchFamily="18" charset="0"/>
              </a:rPr>
              <a:t>:</a:t>
            </a:r>
          </a:p>
          <a:p>
            <a:r>
              <a:rPr lang="en-US" sz="3200" b="1" dirty="0" smtClean="0">
                <a:solidFill>
                  <a:srgbClr val="ED0303"/>
                </a:solidFill>
                <a:latin typeface="Arno Pro Smbd" pitchFamily="18" charset="0"/>
              </a:rPr>
              <a:t>    </a:t>
            </a:r>
            <a:r>
              <a:rPr lang="en-US" sz="3200" b="1" dirty="0" err="1" smtClean="0">
                <a:solidFill>
                  <a:srgbClr val="ED0303"/>
                </a:solidFill>
                <a:latin typeface="Arno Pro Smbd" pitchFamily="18" charset="0"/>
              </a:rPr>
              <a:t>Cô</a:t>
            </a:r>
            <a:r>
              <a:rPr lang="en-US" sz="3200" b="1" dirty="0" smtClean="0">
                <a:solidFill>
                  <a:srgbClr val="ED0303"/>
                </a:solidFill>
                <a:latin typeface="Arno Pro Smbd" pitchFamily="18" charset="0"/>
              </a:rPr>
              <a:t> </a:t>
            </a:r>
            <a:r>
              <a:rPr lang="en-US" sz="3200" b="1" dirty="0" err="1" smtClean="0">
                <a:solidFill>
                  <a:srgbClr val="ED0303"/>
                </a:solidFill>
                <a:latin typeface="Arno Pro Smbd" pitchFamily="18" charset="0"/>
              </a:rPr>
              <a:t>và</a:t>
            </a:r>
            <a:r>
              <a:rPr lang="en-US" sz="3200" b="1" dirty="0" smtClean="0">
                <a:solidFill>
                  <a:srgbClr val="ED0303"/>
                </a:solidFill>
                <a:latin typeface="Arno Pro Smbd" pitchFamily="18" charset="0"/>
              </a:rPr>
              <a:t> </a:t>
            </a:r>
            <a:r>
              <a:rPr lang="en-US" sz="3200" b="1" dirty="0" err="1" smtClean="0">
                <a:solidFill>
                  <a:srgbClr val="ED0303"/>
                </a:solidFill>
                <a:latin typeface="Arno Pro Smbd" pitchFamily="18" charset="0"/>
              </a:rPr>
              <a:t>trẻ</a:t>
            </a:r>
            <a:r>
              <a:rPr lang="en-US" sz="3200" b="1" dirty="0" smtClean="0">
                <a:solidFill>
                  <a:srgbClr val="ED0303"/>
                </a:solidFill>
                <a:latin typeface="Arno Pro Smbd" pitchFamily="18" charset="0"/>
              </a:rPr>
              <a:t> </a:t>
            </a:r>
            <a:r>
              <a:rPr lang="en-US" sz="3200" b="1" dirty="0" err="1" smtClean="0">
                <a:solidFill>
                  <a:srgbClr val="ED0303"/>
                </a:solidFill>
                <a:latin typeface="Arno Pro Smbd" pitchFamily="18" charset="0"/>
              </a:rPr>
              <a:t>hát</a:t>
            </a:r>
            <a:r>
              <a:rPr lang="en-US" sz="3200" b="1" dirty="0" smtClean="0">
                <a:solidFill>
                  <a:srgbClr val="ED0303"/>
                </a:solidFill>
                <a:latin typeface="Arno Pro Smbd" pitchFamily="18" charset="0"/>
              </a:rPr>
              <a:t> </a:t>
            </a:r>
            <a:r>
              <a:rPr lang="en-US" sz="3200" b="1" dirty="0" err="1" smtClean="0">
                <a:solidFill>
                  <a:srgbClr val="ED0303"/>
                </a:solidFill>
                <a:latin typeface="Arno Pro Smbd" pitchFamily="18" charset="0"/>
              </a:rPr>
              <a:t>bài</a:t>
            </a:r>
            <a:r>
              <a:rPr lang="en-US" sz="3200" b="1" dirty="0" smtClean="0">
                <a:solidFill>
                  <a:srgbClr val="ED0303"/>
                </a:solidFill>
                <a:latin typeface="Arno Pro Smbd" pitchFamily="18" charset="0"/>
              </a:rPr>
              <a:t> </a:t>
            </a:r>
            <a:r>
              <a:rPr lang="en-US" sz="3200" b="1" dirty="0" err="1" smtClean="0">
                <a:solidFill>
                  <a:srgbClr val="ED0303"/>
                </a:solidFill>
                <a:latin typeface="Arno Pro Smbd" pitchFamily="18" charset="0"/>
              </a:rPr>
              <a:t>hát</a:t>
            </a:r>
            <a:r>
              <a:rPr lang="en-US" sz="3200" b="1" dirty="0" smtClean="0">
                <a:solidFill>
                  <a:srgbClr val="ED0303"/>
                </a:solidFill>
                <a:latin typeface="Arno Pro Smbd" pitchFamily="18" charset="0"/>
              </a:rPr>
              <a:t>: </a:t>
            </a:r>
            <a:r>
              <a:rPr lang="en-US" sz="3200" b="1" dirty="0" err="1" smtClean="0">
                <a:solidFill>
                  <a:srgbClr val="ED0303"/>
                </a:solidFill>
                <a:latin typeface="Arno Pro Smbd" pitchFamily="18" charset="0"/>
              </a:rPr>
              <a:t>Quà</a:t>
            </a:r>
            <a:r>
              <a:rPr lang="en-US" sz="3200" b="1" dirty="0" smtClean="0">
                <a:solidFill>
                  <a:srgbClr val="ED0303"/>
                </a:solidFill>
                <a:latin typeface="Arno Pro Smbd" pitchFamily="18" charset="0"/>
              </a:rPr>
              <a:t> 8/3</a:t>
            </a:r>
            <a:endParaRPr lang="en-US" sz="3200" b="1" dirty="0" smtClean="0">
              <a:solidFill>
                <a:srgbClr val="ED0303"/>
              </a:solidFill>
              <a:latin typeface="Arno Pro Smbd" pitchFamily="18" charset="0"/>
            </a:endParaRPr>
          </a:p>
          <a:p>
            <a:endParaRPr lang="en-US" sz="6600" b="1" dirty="0">
              <a:solidFill>
                <a:srgbClr val="ED0303"/>
              </a:solidFill>
              <a:latin typeface="Arno Pro Smb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Arial Rounded MT Bold" pitchFamily="34" charset="0"/>
              </a:rPr>
              <a:t>2.PHƯƠNG PHÁP HÌNH THỨC TỔ CHỨC.</a:t>
            </a:r>
          </a:p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Arial Rounded MT Bold" pitchFamily="34" charset="0"/>
              </a:rPr>
              <a:t>HĐ1: Quan sát tranh mẫu</a:t>
            </a:r>
            <a:endParaRPr lang="en-US" sz="48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10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8800" y="28194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FF"/>
                </a:solidFill>
                <a:latin typeface="Arial Rounded MT Bold" pitchFamily="34" charset="0"/>
              </a:rPr>
              <a:t>HĐ 2: Cô làm mẫu</a:t>
            </a:r>
            <a:endParaRPr lang="en-US" sz="4800" b="1" dirty="0">
              <a:solidFill>
                <a:srgbClr val="FF00FF"/>
              </a:solidFill>
              <a:latin typeface="Arial Rounded MT Bold" pitchFamily="34" charset="0"/>
            </a:endParaRPr>
          </a:p>
        </p:txBody>
      </p:sp>
      <p:pic>
        <p:nvPicPr>
          <p:cNvPr id="2" name="EM YEU CAY XANH GHE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22098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3: Trẻ thực hiện</a:t>
            </a:r>
            <a:endParaRPr lang="en-US" sz="4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3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2237363"/>
            <a:ext cx="6248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HĐ 4: Nhận xét</a:t>
            </a:r>
            <a:r>
              <a:rPr lang="en-US" sz="4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sản phẩm của trẻ</a:t>
            </a:r>
            <a:endParaRPr lang="en-US" sz="4000" b="1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US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3106E8"/>
                </a:solidFill>
                <a:latin typeface="Arno Pro Smbd" pitchFamily="18" charset="0"/>
              </a:rPr>
              <a:t>III. </a:t>
            </a:r>
            <a:r>
              <a:rPr lang="vi-VN" sz="8000" dirty="0" smtClean="0">
                <a:solidFill>
                  <a:srgbClr val="3106E8"/>
                </a:solidFill>
                <a:latin typeface="Arno Pro Smbd" pitchFamily="18" charset="0"/>
              </a:rPr>
              <a:t>KẾT THÚC</a:t>
            </a:r>
            <a:endParaRPr lang="en-US" sz="8000" dirty="0">
              <a:solidFill>
                <a:srgbClr val="3106E8"/>
              </a:solidFill>
              <a:latin typeface="Arno Pro Smbd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38"/>
            <a:ext cx="9218553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429470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.</a:t>
            </a:r>
          </a:p>
        </p:txBody>
      </p:sp>
    </p:spTree>
    <p:extLst>
      <p:ext uri="{BB962C8B-B14F-4D97-AF65-F5344CB8AC3E}">
        <p14:creationId xmlns:p14="http://schemas.microsoft.com/office/powerpoint/2010/main" val="7819912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0&quot;/&gt;&lt;/object&gt;&lt;object type=&quot;3&quot; unique_id=&quot;10018&quot;&gt;&lt;property id=&quot;20148&quot; value=&quot;5&quot;/&gt;&lt;property id=&quot;20300&quot; value=&quot;Slide 8&quot;/&gt;&lt;property id=&quot;20307&quot; value=&quot;263&quot;/&gt;&lt;/object&gt;&lt;object type=&quot;3&quot; unique_id=&quot;10020&quot;&gt;&lt;property id=&quot;20148&quot; value=&quot;5&quot;/&gt;&lt;property id=&quot;20300&quot; value=&quot;Slide 1&quot;/&gt;&lt;property id=&quot;20307&quot; value=&quot;265&quot;/&gt;&lt;/object&gt;&lt;object type=&quot;3&quot; unique_id=&quot;10021&quot;&gt;&lt;property id=&quot;20148&quot; value=&quot;5&quot;/&gt;&lt;property id=&quot;20300&quot; value=&quot;Slide 5&quot;/&gt;&lt;property id=&quot;20307&quot; value=&quot;26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90</Words>
  <Application>Microsoft Office PowerPoint</Application>
  <PresentationFormat>On-screen Show (4:3)</PresentationFormat>
  <Paragraphs>16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Times New Roman</vt:lpstr>
      <vt:lpstr>Arial Rounded MT Bold</vt:lpstr>
      <vt:lpstr>Calibri</vt:lpstr>
      <vt:lpstr>Arno Pro Smbd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MTC</cp:lastModifiedBy>
  <cp:revision>28</cp:revision>
  <dcterms:created xsi:type="dcterms:W3CDTF">2018-10-31T09:43:06Z</dcterms:created>
  <dcterms:modified xsi:type="dcterms:W3CDTF">2023-03-17T04:43:09Z</dcterms:modified>
</cp:coreProperties>
</file>